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0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2.xml"/>
  <Override ContentType="application/vnd.openxmlformats-officedocument.presentationml.slide+xml" PartName="/ppt/slides/slide98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</p:sldIdLst>
  <p:sldSz cy="5143500" cx="9144000"/>
  <p:notesSz cx="6858000" cy="9144000"/>
  <p:embeddedFontLst>
    <p:embeddedFont>
      <p:font typeface="Tahoma"/>
      <p:regular r:id="rId111"/>
      <p:bold r:id="rId112"/>
    </p:embeddedFont>
    <p:embeddedFont>
      <p:font typeface="Gill Sans"/>
      <p:regular r:id="rId113"/>
      <p:bold r:id="rId1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492">
          <p15:clr>
            <a:srgbClr val="A4A3A4"/>
          </p15:clr>
        </p15:guide>
        <p15:guide id="2" orient="horz" pos="2484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15" roundtripDataSignature="AMtx7mhtBwSH6XKYZWAac/rWRE0D1SyC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492"/>
        <p:guide pos="248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07" Type="http://schemas.openxmlformats.org/officeDocument/2006/relationships/slide" Target="slides/slide102.xml"/><Relationship Id="rId106" Type="http://schemas.openxmlformats.org/officeDocument/2006/relationships/slide" Target="slides/slide101.xml"/><Relationship Id="rId105" Type="http://schemas.openxmlformats.org/officeDocument/2006/relationships/slide" Target="slides/slide100.xml"/><Relationship Id="rId104" Type="http://schemas.openxmlformats.org/officeDocument/2006/relationships/slide" Target="slides/slide99.xml"/><Relationship Id="rId109" Type="http://schemas.openxmlformats.org/officeDocument/2006/relationships/slide" Target="slides/slide104.xml"/><Relationship Id="rId108" Type="http://schemas.openxmlformats.org/officeDocument/2006/relationships/slide" Target="slides/slide103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103" Type="http://schemas.openxmlformats.org/officeDocument/2006/relationships/slide" Target="slides/slide98.xml"/><Relationship Id="rId102" Type="http://schemas.openxmlformats.org/officeDocument/2006/relationships/slide" Target="slides/slide97.xml"/><Relationship Id="rId101" Type="http://schemas.openxmlformats.org/officeDocument/2006/relationships/slide" Target="slides/slide96.xml"/><Relationship Id="rId100" Type="http://schemas.openxmlformats.org/officeDocument/2006/relationships/slide" Target="slides/slide95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95" Type="http://schemas.openxmlformats.org/officeDocument/2006/relationships/slide" Target="slides/slide90.xml"/><Relationship Id="rId94" Type="http://schemas.openxmlformats.org/officeDocument/2006/relationships/slide" Target="slides/slide89.xml"/><Relationship Id="rId97" Type="http://schemas.openxmlformats.org/officeDocument/2006/relationships/slide" Target="slides/slide92.xml"/><Relationship Id="rId96" Type="http://schemas.openxmlformats.org/officeDocument/2006/relationships/slide" Target="slides/slide91.xml"/><Relationship Id="rId11" Type="http://schemas.openxmlformats.org/officeDocument/2006/relationships/slide" Target="slides/slide6.xml"/><Relationship Id="rId99" Type="http://schemas.openxmlformats.org/officeDocument/2006/relationships/slide" Target="slides/slide94.xml"/><Relationship Id="rId10" Type="http://schemas.openxmlformats.org/officeDocument/2006/relationships/slide" Target="slides/slide5.xml"/><Relationship Id="rId98" Type="http://schemas.openxmlformats.org/officeDocument/2006/relationships/slide" Target="slides/slide93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91" Type="http://schemas.openxmlformats.org/officeDocument/2006/relationships/slide" Target="slides/slide86.xml"/><Relationship Id="rId90" Type="http://schemas.openxmlformats.org/officeDocument/2006/relationships/slide" Target="slides/slide85.xml"/><Relationship Id="rId93" Type="http://schemas.openxmlformats.org/officeDocument/2006/relationships/slide" Target="slides/slide88.xml"/><Relationship Id="rId92" Type="http://schemas.openxmlformats.org/officeDocument/2006/relationships/slide" Target="slides/slide87.xml"/><Relationship Id="rId115" Type="http://customschemas.google.com/relationships/presentationmetadata" Target="metadata"/><Relationship Id="rId15" Type="http://schemas.openxmlformats.org/officeDocument/2006/relationships/slide" Target="slides/slide10.xml"/><Relationship Id="rId110" Type="http://schemas.openxmlformats.org/officeDocument/2006/relationships/slide" Target="slides/slide105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14" Type="http://schemas.openxmlformats.org/officeDocument/2006/relationships/font" Target="fonts/GillSans-bold.fntdata"/><Relationship Id="rId18" Type="http://schemas.openxmlformats.org/officeDocument/2006/relationships/slide" Target="slides/slide13.xml"/><Relationship Id="rId113" Type="http://schemas.openxmlformats.org/officeDocument/2006/relationships/font" Target="fonts/GillSans-regular.fntdata"/><Relationship Id="rId112" Type="http://schemas.openxmlformats.org/officeDocument/2006/relationships/font" Target="fonts/Tahoma-bold.fntdata"/><Relationship Id="rId111" Type="http://schemas.openxmlformats.org/officeDocument/2006/relationships/font" Target="fonts/Tahoma-regular.fntdata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86" Type="http://schemas.openxmlformats.org/officeDocument/2006/relationships/slide" Target="slides/slide81.xml"/><Relationship Id="rId85" Type="http://schemas.openxmlformats.org/officeDocument/2006/relationships/slide" Target="slides/slide80.xml"/><Relationship Id="rId88" Type="http://schemas.openxmlformats.org/officeDocument/2006/relationships/slide" Target="slides/slide83.xml"/><Relationship Id="rId87" Type="http://schemas.openxmlformats.org/officeDocument/2006/relationships/slide" Target="slides/slide82.xml"/><Relationship Id="rId89" Type="http://schemas.openxmlformats.org/officeDocument/2006/relationships/slide" Target="slides/slide84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75" Type="http://schemas.openxmlformats.org/officeDocument/2006/relationships/slide" Target="slides/slide70.xml"/><Relationship Id="rId74" Type="http://schemas.openxmlformats.org/officeDocument/2006/relationships/slide" Target="slides/slide69.xml"/><Relationship Id="rId77" Type="http://schemas.openxmlformats.org/officeDocument/2006/relationships/slide" Target="slides/slide72.xml"/><Relationship Id="rId76" Type="http://schemas.openxmlformats.org/officeDocument/2006/relationships/slide" Target="slides/slide71.xml"/><Relationship Id="rId79" Type="http://schemas.openxmlformats.org/officeDocument/2006/relationships/slide" Target="slides/slide74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66" Type="http://schemas.openxmlformats.org/officeDocument/2006/relationships/slide" Target="slides/slide61.xml"/><Relationship Id="rId65" Type="http://schemas.openxmlformats.org/officeDocument/2006/relationships/slide" Target="slides/slide60.xml"/><Relationship Id="rId68" Type="http://schemas.openxmlformats.org/officeDocument/2006/relationships/slide" Target="slides/slide63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69" Type="http://schemas.openxmlformats.org/officeDocument/2006/relationships/slide" Target="slides/slide6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5" Type="http://schemas.openxmlformats.org/officeDocument/2006/relationships/slide" Target="slides/slide50.xml"/><Relationship Id="rId54" Type="http://schemas.openxmlformats.org/officeDocument/2006/relationships/slide" Target="slides/slide49.xml"/><Relationship Id="rId57" Type="http://schemas.openxmlformats.org/officeDocument/2006/relationships/slide" Target="slides/slide52.xml"/><Relationship Id="rId56" Type="http://schemas.openxmlformats.org/officeDocument/2006/relationships/slide" Target="slides/slide51.xml"/><Relationship Id="rId59" Type="http://schemas.openxmlformats.org/officeDocument/2006/relationships/slide" Target="slides/slide54.xml"/><Relationship Id="rId58" Type="http://schemas.openxmlformats.org/officeDocument/2006/relationships/slide" Target="slides/slide5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" name="Google Shape;3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Version History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8.0  (May 2020)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All slides reformatted for 16:9 aspect ratio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All slides updated to 8</a:t>
            </a:r>
            <a:r>
              <a:rPr baseline="30000" lang="en-US"/>
              <a:t>th</a:t>
            </a:r>
            <a:r>
              <a:rPr lang="en-US"/>
              <a:t> edition material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Use of Calibri font, rather that Gill Sans MT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Add LOTS more animation throughout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lighter header font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Updated datacenter slides, day-in-the-life</a:t>
            </a:r>
            <a:endParaRPr/>
          </a:p>
        </p:txBody>
      </p:sp>
      <p:sp>
        <p:nvSpPr>
          <p:cNvPr id="36" name="Google Shape;36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6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8" name="Google Shape;128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9" name="Google Shape;1289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71" name="Shape 9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2" name="Google Shape;9372;p1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73" name="Google Shape;9373;p10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74" name="Google Shape;9374;p10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85" name="Shape 9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6" name="Google Shape;9686;p1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87" name="Google Shape;9687;p10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88" name="Google Shape;9688;p10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23" name="Shape 10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4" name="Google Shape;10024;p1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25" name="Google Shape;10025;p10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26" name="Google Shape;10026;p10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31" name="Shape 10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2" name="Google Shape;10032;p1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33" name="Google Shape;10033;p10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34" name="Google Shape;10034;p10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39" name="Shape 10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0" name="Google Shape;10040;p1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41" name="Google Shape;10041;p10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42" name="Google Shape;10042;p10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46" name="Shape 10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7" name="Google Shape;10047;p1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48" name="Google Shape;10048;p10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49" name="Google Shape;10049;p10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6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ανίχνευση και διόρθωση σφαλμάτων σελίδες βιβλίου: 444-4451</a:t>
            </a:r>
            <a:endParaRPr/>
          </a:p>
        </p:txBody>
      </p:sp>
      <p:sp>
        <p:nvSpPr>
          <p:cNvPr id="1298" name="Google Shape;129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8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0" name="Google Shape;135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4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6" name="Google Shape;142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7" name="Google Shape;1427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6" name="Google Shape;143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7" name="Google Shape;1437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9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1" name="Google Shape;147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2" name="Google Shape;1472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2" name="Google Shape;152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3" name="Google Shape;1523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0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2" name="Google Shape;153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3" name="Google Shape;1533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4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1825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6" name="Google Shape;182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7" name="Google Shape;1827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5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6" name="Google Shape;1836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7" name="Google Shape;1837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8" name="Google Shape;1838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" name="Google Shape;4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3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" name="Google Shape;1844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5" name="Google Shape;1845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6" name="Google Shape;1846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1" name="Shape 1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Google Shape;1852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3" name="Google Shape;185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TDMA και FDMA  σελίδες βιβλίου: 453-455</a:t>
            </a:r>
            <a:endParaRPr/>
          </a:p>
        </p:txBody>
      </p:sp>
      <p:sp>
        <p:nvSpPr>
          <p:cNvPr id="1854" name="Google Shape;1854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5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6" name="Google Shape;1896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7" name="Google Shape;1897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8" name="Google Shape;1898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4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" name="Google Shape;1935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6" name="Google Shape;1936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7" name="Google Shape;1937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2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3" name="Google Shape;1943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4" name="Google Shape;1944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θυριδωτό</a:t>
            </a:r>
            <a:r>
              <a:rPr lang="en-US"/>
              <a:t> και μη ALOHA σελίδες βιβλίου: 456-459</a:t>
            </a:r>
            <a:endParaRPr/>
          </a:p>
        </p:txBody>
      </p:sp>
      <p:sp>
        <p:nvSpPr>
          <p:cNvPr id="1945" name="Google Shape;1945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5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7" name="Google Shape;1957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8" name="Google Shape;1958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8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9" name="Google Shape;2019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0" name="Google Shape;2020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5" name="Shape 2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6" name="Google Shape;2026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7" name="Google Shape;2027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8" name="Google Shape;2028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3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5" name="Google Shape;2055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CSMA σελίδες βιβλίου: 459-465</a:t>
            </a:r>
            <a:endParaRPr/>
          </a:p>
        </p:txBody>
      </p:sp>
      <p:sp>
        <p:nvSpPr>
          <p:cNvPr id="2056" name="Google Shape;2056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2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Google Shape;2063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4" name="Google Shape;2064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5" name="Google Shape;2065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" name="Google Shape;5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5" name="Shape 2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6" name="Google Shape;2096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7" name="Google Shape;2097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8" name="Google Shape;2098;p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4" name="Shape 2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5" name="Google Shape;2125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6" name="Google Shape;2126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7" name="Google Shape;2127;p3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3" name="Shape 2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4" name="Google Shape;2134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5" name="Google Shape;2135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6" name="Google Shape;2136;p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2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4" name="Google Shape;2144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5" name="Google Shape;2145;p3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0" name="Shape 2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" name="Google Shape;2151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2" name="Google Shape;2152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3" name="Google Shape;2153;p3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Google Shape;2192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3" name="Google Shape;2193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4" name="Google Shape;2194;p3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6" name="Shape 2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7" name="Google Shape;2217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8" name="Google Shape;2218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3" name="Shape 2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4" name="Google Shape;2394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5" name="Google Shape;2395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2" name="Shape 2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3" name="Google Shape;2523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4" name="Google Shape;2524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5" name="Google Shape;2525;p3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0" name="Shape 2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1" name="Google Shape;2531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2" name="Google Shape;2532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3" name="Google Shape;2533;p3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0" name="Shape 2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1" name="Google Shape;2541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2" name="Google Shape;2542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MAC διευθύνσεις σελίδες βιβλίου: 468-470</a:t>
            </a:r>
            <a:endParaRPr/>
          </a:p>
        </p:txBody>
      </p:sp>
      <p:sp>
        <p:nvSpPr>
          <p:cNvPr id="2543" name="Google Shape;2543;p4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3" name="Shape 2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4" name="Google Shape;2554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5" name="Google Shape;2555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6" name="Google Shape;2556;p4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5" name="Shape 2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6" name="Google Shape;2596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7" name="Google Shape;2597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8" name="Google Shape;2598;p4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3" name="Shape 2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4" name="Google Shape;2604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5" name="Google Shape;2605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ARP σελίδες βιβλίου: 470-473</a:t>
            </a:r>
            <a:endParaRPr/>
          </a:p>
        </p:txBody>
      </p:sp>
      <p:sp>
        <p:nvSpPr>
          <p:cNvPr id="2606" name="Google Shape;2606;p4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1" name="Shape 2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" name="Google Shape;2662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3" name="Google Shape;2663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4" name="Google Shape;2664;p4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3" name="Shape 2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" name="Google Shape;2734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5" name="Google Shape;2735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6" name="Google Shape;2736;p4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3" name="Shape 2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4" name="Google Shape;2804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5" name="Google Shape;2805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6" name="Google Shape;2806;p4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9" name="Shape 2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" name="Google Shape;2870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1" name="Google Shape;2871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2" name="Google Shape;2872;p4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6" name="Shape 2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7" name="Google Shape;2937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8" name="Google Shape;2938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9" name="Google Shape;2939;p4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4" name="Shape 3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5" name="Google Shape;3035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6" name="Google Shape;3036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7" name="Google Shape;3037;p4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1" name="Google Shape;62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7" name="Shape 3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8" name="Google Shape;3138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9" name="Google Shape;3139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0" name="Google Shape;3140;p5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1" name="Shape 3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2" name="Google Shape;3232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33" name="Google Shape;3233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4" name="Google Shape;3234;p5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1" name="Shape 3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2" name="Google Shape;3332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3" name="Google Shape;3333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4" name="Google Shape;3334;p5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2" name="Shape 3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3" name="Google Shape;3423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4" name="Google Shape;3424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5" name="Google Shape;3425;p5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2" name="Shape 3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3" name="Google Shape;3433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4" name="Google Shape;3434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ethernet σελίδες βιβλίου: 474-480</a:t>
            </a:r>
            <a:endParaRPr/>
          </a:p>
        </p:txBody>
      </p:sp>
      <p:sp>
        <p:nvSpPr>
          <p:cNvPr id="3435" name="Google Shape;3435;p5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3" name="Shape 3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4" name="Google Shape;3444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45" name="Google Shape;3445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6" name="Google Shape;3446;p5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2" name="Shape 3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3" name="Google Shape;3513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4" name="Google Shape;3514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5" name="Google Shape;3515;p5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5" name="Shape 3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6" name="Google Shape;3536;p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7" name="Google Shape;3537;p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8" name="Google Shape;3538;p5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0" name="Shape 3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1" name="Google Shape;3561;p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62" name="Google Shape;3562;p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3" name="Google Shape;3563;p5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8" name="Shape 3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9" name="Google Shape;3569;p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70" name="Google Shape;3570;p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1" name="Google Shape;3571;p5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0" name="Google Shape;63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5" name="Shape 3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6" name="Google Shape;3606;p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07" name="Google Shape;3607;p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8" name="Google Shape;3608;p6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5" name="Shape 3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6" name="Google Shape;3616;p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17" name="Google Shape;3617;p6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Μεταγωγέας σελίδες βιβλίου: 481-487</a:t>
            </a:r>
            <a:endParaRPr/>
          </a:p>
        </p:txBody>
      </p:sp>
      <p:sp>
        <p:nvSpPr>
          <p:cNvPr id="3618" name="Google Shape;3618;p6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3" name="Shape 3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" name="Google Shape;3624;p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25" name="Google Shape;3625;p6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6" name="Google Shape;3626;p6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2" name="Shape 3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3" name="Google Shape;3683;p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84" name="Google Shape;3684;p6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5" name="Google Shape;3685;p6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3" name="Shape 3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4" name="Google Shape;3744;p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45" name="Google Shape;3745;p6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6" name="Google Shape;3746;p6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0" name="Shape 3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1" name="Google Shape;3801;p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02" name="Google Shape;3802;p6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3" name="Google Shape;3803;p6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8" name="Shape 3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9" name="Google Shape;3879;p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80" name="Google Shape;3880;p6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1" name="Google Shape;3881;p6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6" name="Shape 3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p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88" name="Google Shape;3888;p6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9" name="Google Shape;3889;p6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9" name="Shape 3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" name="Google Shape;4000;p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01" name="Google Shape;4001;p6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2" name="Google Shape;4002;p6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9" name="Shape 4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Google Shape;4100;p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01" name="Google Shape;4101;p6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2" name="Google Shape;4102;p6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2" name="Google Shape;89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3" name="Google Shape;893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0" name="Shape 4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" name="Google Shape;4201;p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02" name="Google Shape;4202;p7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3" name="Google Shape;4203;p7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7" name="Shape 4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8" name="Google Shape;4388;p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89" name="Google Shape;4389;p7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0" name="Google Shape;4390;p7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1" name="Shape 4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2" name="Google Shape;4462;p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63" name="Google Shape;4463;p7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4" name="Google Shape;4464;p7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1" name="Shape 4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2" name="Google Shape;4472;p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73" name="Google Shape;4473;p7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VLAN σελίδες βιβλίου: 487-492</a:t>
            </a:r>
            <a:endParaRPr/>
          </a:p>
        </p:txBody>
      </p:sp>
      <p:sp>
        <p:nvSpPr>
          <p:cNvPr id="4474" name="Google Shape;4474;p7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0" name="Shape 4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1" name="Google Shape;4661;p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62" name="Google Shape;4662;p7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3" name="Google Shape;4663;p7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0" name="Shape 4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1" name="Google Shape;4861;p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62" name="Google Shape;4862;p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3" name="Google Shape;4863;p7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1" name="Shape 5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2" name="Google Shape;5022;p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23" name="Google Shape;5023;p7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4" name="Google Shape;5024;p7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5" name="Shape 5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6" name="Google Shape;5106;p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07" name="Google Shape;5107;p7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8" name="Google Shape;5108;p7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4" name="Shape 5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5" name="Google Shape;5225;p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26" name="Google Shape;5226;p7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7" name="Google Shape;5227;p7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4" name="Shape 5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5" name="Google Shape;5275;p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76" name="Google Shape;5276;p7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7" name="Google Shape;5277;p7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4" name="Google Shape;115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5" name="Google Shape;1155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4" name="Shape 5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5" name="Google Shape;5285;p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86" name="Google Shape;5286;p8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7" name="Google Shape;5287;p8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8" name="Shape 5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9" name="Google Shape;5319;p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20" name="Google Shape;5320;p8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1" name="Google Shape;5321;p8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6" name="Shape 5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7" name="Google Shape;5327;p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28" name="Google Shape;5328;p8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9" name="Google Shape;5329;p8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8" name="Shape 5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9" name="Google Shape;5409;p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10" name="Google Shape;5410;p8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1" name="Google Shape;5411;p8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5" name="Shape 5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6" name="Google Shape;5506;p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07" name="Google Shape;5507;p8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8" name="Google Shape;5508;p8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8" name="Shape 5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9" name="Google Shape;5589;p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90" name="Google Shape;5590;p8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1" name="Google Shape;5591;p8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4" name="Shape 5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5" name="Google Shape;5715;p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16" name="Google Shape;5716;p8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7" name="Google Shape;5717;p8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4" name="Shape 5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5" name="Google Shape;5725;p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26" name="Google Shape;5726;p8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7" name="Google Shape;5727;p8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5" name="Shape 5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6" name="Google Shape;5736;p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37" name="Google Shape;5737;p8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8" name="Google Shape;5738;p8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5" name="Shape 6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6" name="Google Shape;6856;p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57" name="Google Shape;6857;p8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8" name="Google Shape;6858;p8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0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2" name="Google Shape;120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3" name="Google Shape;1203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5" name="Shape 6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6" name="Google Shape;6866;p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67" name="Google Shape;6867;p9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8" name="Google Shape;6868;p9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8" name="Shape 7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9" name="Google Shape;7119;p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20" name="Google Shape;7120;p9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1" name="Google Shape;7121;p9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72" name="Shape 8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" name="Google Shape;8273;p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74" name="Google Shape;8274;p9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75" name="Google Shape;8275;p9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80" name="Shape 8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1" name="Google Shape;8281;p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82" name="Google Shape;8282;p9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83" name="Google Shape;8283;p9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90" name="Shape 8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1" name="Google Shape;8291;p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92" name="Google Shape;8292;p9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Πολύ ωραίο παράδειγμα για την πλήρη κατανόηση του μαθήματος σελίδες βιβλίου: 500-505</a:t>
            </a:r>
            <a:endParaRPr/>
          </a:p>
        </p:txBody>
      </p:sp>
      <p:sp>
        <p:nvSpPr>
          <p:cNvPr id="8293" name="Google Shape;8293;p9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98" name="Shape 8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9" name="Google Shape;8299;p9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00" name="Google Shape;8300;p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24" name="Shape 8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5" name="Google Shape;8525;p9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26" name="Google Shape;8526;p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24" name="Shape 8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5" name="Google Shape;8725;p9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26" name="Google Shape;8726;p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22" name="Shape 8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3" name="Google Shape;8923;p9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24" name="Google Shape;8924;p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71" name="Shape 9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" name="Google Shape;9072;p9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73" name="Google Shape;9073;p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7"/>
          <p:cNvSpPr txBox="1"/>
          <p:nvPr>
            <p:ph type="title"/>
          </p:nvPr>
        </p:nvSpPr>
        <p:spPr>
          <a:xfrm>
            <a:off x="628650" y="338866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  <a:defRPr sz="33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Google Shape;15;p107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8"/>
          <p:cNvSpPr txBox="1"/>
          <p:nvPr>
            <p:ph type="title"/>
          </p:nvPr>
        </p:nvSpPr>
        <p:spPr>
          <a:xfrm>
            <a:off x="628650" y="338866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  <a:defRPr sz="33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" name="Google Shape;18;p108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" name="Google Shape;19;p108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Google Shape;20;p108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9"/>
          <p:cNvSpPr txBox="1"/>
          <p:nvPr>
            <p:ph idx="1" type="body"/>
          </p:nvPr>
        </p:nvSpPr>
        <p:spPr>
          <a:xfrm>
            <a:off x="628650" y="1293020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" name="Google Shape;23;p109"/>
          <p:cNvSpPr txBox="1"/>
          <p:nvPr>
            <p:ph type="title"/>
          </p:nvPr>
        </p:nvSpPr>
        <p:spPr>
          <a:xfrm>
            <a:off x="628650" y="338866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  <a:defRPr sz="33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109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Google Shape;27;p110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8" name="Google Shape;28;p110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1"/>
          <p:cNvSpPr txBox="1"/>
          <p:nvPr>
            <p:ph idx="1" type="body"/>
          </p:nvPr>
        </p:nvSpPr>
        <p:spPr>
          <a:xfrm>
            <a:off x="628650" y="1293020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" name="Google Shape;31;p111"/>
          <p:cNvSpPr txBox="1"/>
          <p:nvPr>
            <p:ph type="title"/>
          </p:nvPr>
        </p:nvSpPr>
        <p:spPr>
          <a:xfrm>
            <a:off x="628650" y="338866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  <a:defRPr sz="33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" name="Google Shape;32;p111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Network Layer: 4-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6"/>
          <p:cNvSpPr txBox="1"/>
          <p:nvPr>
            <p:ph type="title"/>
          </p:nvPr>
        </p:nvSpPr>
        <p:spPr>
          <a:xfrm>
            <a:off x="628650" y="338866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  <a:defRPr b="1" i="0" sz="3300" u="none" cap="none" strike="noStrike">
                <a:solidFill>
                  <a:srgbClr val="0000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1" name="Google Shape;11;p10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Char char="▪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06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0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1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45.png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2.xml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3.xml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4.xml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5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png"/><Relationship Id="rId10" Type="http://schemas.openxmlformats.org/officeDocument/2006/relationships/image" Target="../media/image15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gif"/><Relationship Id="rId4" Type="http://schemas.openxmlformats.org/officeDocument/2006/relationships/image" Target="../media/image32.jpg"/><Relationship Id="rId9" Type="http://schemas.openxmlformats.org/officeDocument/2006/relationships/image" Target="../media/image19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4.png"/><Relationship Id="rId8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3.png"/><Relationship Id="rId4" Type="http://schemas.openxmlformats.org/officeDocument/2006/relationships/image" Target="../media/image2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7.png"/><Relationship Id="rId4" Type="http://schemas.openxmlformats.org/officeDocument/2006/relationships/image" Target="../media/image29.png"/><Relationship Id="rId5" Type="http://schemas.openxmlformats.org/officeDocument/2006/relationships/image" Target="../media/image25.png"/><Relationship Id="rId6" Type="http://schemas.openxmlformats.org/officeDocument/2006/relationships/image" Target="../media/image22.png"/><Relationship Id="rId7" Type="http://schemas.openxmlformats.org/officeDocument/2006/relationships/image" Target="../media/image3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9.png"/><Relationship Id="rId4" Type="http://schemas.openxmlformats.org/officeDocument/2006/relationships/image" Target="../media/image35.png"/><Relationship Id="rId5" Type="http://schemas.openxmlformats.org/officeDocument/2006/relationships/image" Target="../media/image25.png"/><Relationship Id="rId6" Type="http://schemas.openxmlformats.org/officeDocument/2006/relationships/image" Target="../media/image2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20" Type="http://schemas.openxmlformats.org/officeDocument/2006/relationships/image" Target="../media/image21.png"/><Relationship Id="rId11" Type="http://schemas.openxmlformats.org/officeDocument/2006/relationships/image" Target="../media/image15.png"/><Relationship Id="rId22" Type="http://schemas.openxmlformats.org/officeDocument/2006/relationships/image" Target="../media/image19.png"/><Relationship Id="rId10" Type="http://schemas.openxmlformats.org/officeDocument/2006/relationships/image" Target="../media/image12.png"/><Relationship Id="rId21" Type="http://schemas.openxmlformats.org/officeDocument/2006/relationships/image" Target="../media/image24.png"/><Relationship Id="rId13" Type="http://schemas.openxmlformats.org/officeDocument/2006/relationships/image" Target="../media/image11.png"/><Relationship Id="rId12" Type="http://schemas.openxmlformats.org/officeDocument/2006/relationships/image" Target="../media/image3.png"/><Relationship Id="rId23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5" Type="http://schemas.openxmlformats.org/officeDocument/2006/relationships/image" Target="../media/image2.png"/><Relationship Id="rId14" Type="http://schemas.openxmlformats.org/officeDocument/2006/relationships/image" Target="../media/image7.png"/><Relationship Id="rId17" Type="http://schemas.openxmlformats.org/officeDocument/2006/relationships/image" Target="../media/image16.png"/><Relationship Id="rId16" Type="http://schemas.openxmlformats.org/officeDocument/2006/relationships/image" Target="../media/image4.png"/><Relationship Id="rId5" Type="http://schemas.openxmlformats.org/officeDocument/2006/relationships/image" Target="../media/image9.png"/><Relationship Id="rId19" Type="http://schemas.openxmlformats.org/officeDocument/2006/relationships/image" Target="../media/image18.png"/><Relationship Id="rId6" Type="http://schemas.openxmlformats.org/officeDocument/2006/relationships/image" Target="../media/image1.png"/><Relationship Id="rId18" Type="http://schemas.openxmlformats.org/officeDocument/2006/relationships/image" Target="../media/image20.png"/><Relationship Id="rId7" Type="http://schemas.openxmlformats.org/officeDocument/2006/relationships/image" Target="../media/image10.png"/><Relationship Id="rId8" Type="http://schemas.openxmlformats.org/officeDocument/2006/relationships/image" Target="../media/image14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9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9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9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9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9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9.png"/><Relationship Id="rId4" Type="http://schemas.openxmlformats.org/officeDocument/2006/relationships/image" Target="../media/image40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9.png"/><Relationship Id="rId4" Type="http://schemas.openxmlformats.org/officeDocument/2006/relationships/image" Target="../media/image40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9.png"/><Relationship Id="rId4" Type="http://schemas.openxmlformats.org/officeDocument/2006/relationships/image" Target="../media/image4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9.png"/><Relationship Id="rId4" Type="http://schemas.openxmlformats.org/officeDocument/2006/relationships/image" Target="../media/image40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9.png"/><Relationship Id="rId4" Type="http://schemas.openxmlformats.org/officeDocument/2006/relationships/image" Target="../media/image40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9.png"/><Relationship Id="rId4" Type="http://schemas.openxmlformats.org/officeDocument/2006/relationships/image" Target="../media/image40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8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4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9.png"/><Relationship Id="rId4" Type="http://schemas.openxmlformats.org/officeDocument/2006/relationships/image" Target="../media/image40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22.png"/><Relationship Id="rId1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.png"/><Relationship Id="rId5" Type="http://schemas.openxmlformats.org/officeDocument/2006/relationships/image" Target="../media/image14.png"/><Relationship Id="rId6" Type="http://schemas.openxmlformats.org/officeDocument/2006/relationships/image" Target="../media/image13.png"/><Relationship Id="rId7" Type="http://schemas.openxmlformats.org/officeDocument/2006/relationships/image" Target="../media/image20.png"/><Relationship Id="rId8" Type="http://schemas.openxmlformats.org/officeDocument/2006/relationships/image" Target="../media/image6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8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29.png"/><Relationship Id="rId4" Type="http://schemas.openxmlformats.org/officeDocument/2006/relationships/image" Target="../media/image40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29.png"/><Relationship Id="rId4" Type="http://schemas.openxmlformats.org/officeDocument/2006/relationships/image" Target="../media/image40.png"/><Relationship Id="rId5" Type="http://schemas.openxmlformats.org/officeDocument/2006/relationships/image" Target="../media/image43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29.png"/><Relationship Id="rId4" Type="http://schemas.openxmlformats.org/officeDocument/2006/relationships/image" Target="../media/image40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29.png"/><Relationship Id="rId4" Type="http://schemas.openxmlformats.org/officeDocument/2006/relationships/image" Target="../media/image40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29.png"/><Relationship Id="rId4" Type="http://schemas.openxmlformats.org/officeDocument/2006/relationships/image" Target="../media/image40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22.png"/><Relationship Id="rId1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.png"/><Relationship Id="rId5" Type="http://schemas.openxmlformats.org/officeDocument/2006/relationships/image" Target="../media/image14.png"/><Relationship Id="rId6" Type="http://schemas.openxmlformats.org/officeDocument/2006/relationships/image" Target="../media/image13.png"/><Relationship Id="rId7" Type="http://schemas.openxmlformats.org/officeDocument/2006/relationships/image" Target="../media/image20.png"/><Relationship Id="rId8" Type="http://schemas.openxmlformats.org/officeDocument/2006/relationships/image" Target="../media/image6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42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40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8.jp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42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42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40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40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40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4.png"/><Relationship Id="rId4" Type="http://schemas.openxmlformats.org/officeDocument/2006/relationships/image" Target="../media/image26.png"/><Relationship Id="rId5" Type="http://schemas.openxmlformats.org/officeDocument/2006/relationships/image" Target="../media/image29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8.jp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47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4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50.pn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2.xml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8.jpg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49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"/>
          <p:cNvSpPr/>
          <p:nvPr/>
        </p:nvSpPr>
        <p:spPr>
          <a:xfrm>
            <a:off x="5985984" y="3217431"/>
            <a:ext cx="2986200" cy="21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100" u="none" cap="none" strike="noStrike">
                <a:solidFill>
                  <a:srgbClr val="0000A3"/>
                </a:solidFill>
                <a:latin typeface="Calibri"/>
                <a:ea typeface="Calibri"/>
                <a:cs typeface="Calibri"/>
                <a:sym typeface="Calibri"/>
              </a:rPr>
              <a:t>Computer Networking: A Top-Down Approach </a:t>
            </a:r>
            <a:br>
              <a:rPr b="0" i="0" lang="en-US" sz="2100" u="none" cap="none" strike="noStrike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b="0" baseline="3000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edition </a:t>
            </a:r>
            <a:b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Jim Kurose, Keith Ross</a:t>
            </a:r>
            <a:b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Pearson, 2020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1"/>
          <p:cNvSpPr/>
          <p:nvPr/>
        </p:nvSpPr>
        <p:spPr>
          <a:xfrm>
            <a:off x="579250" y="194381"/>
            <a:ext cx="5201700" cy="14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Κεφάλαιο </a:t>
            </a:r>
            <a:r>
              <a:rPr b="1" i="0" lang="en-US" sz="36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6 - </a:t>
            </a:r>
            <a:br>
              <a:rPr b="1" i="0" lang="en-US" sz="40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0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Το </a:t>
            </a:r>
            <a:r>
              <a:rPr b="1" lang="en-US" sz="36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Επίπεδο Ζεύξης και Δίκτυα Τοπικής Περιοχής</a:t>
            </a:r>
            <a:endParaRPr sz="600"/>
          </a:p>
        </p:txBody>
      </p:sp>
      <p:sp>
        <p:nvSpPr>
          <p:cNvPr id="40" name="Google Shape;40;p1"/>
          <p:cNvSpPr txBox="1"/>
          <p:nvPr/>
        </p:nvSpPr>
        <p:spPr>
          <a:xfrm>
            <a:off x="1012510" y="1985746"/>
            <a:ext cx="4033800" cy="12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note on the use of these PowerPoint slides: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We’re making these slides freely available to all (faculty, students, readers). They’re in PowerPoint form so you see the animations; and can add, modify, and delete slides  (including this one) and slide content to suit your needs. They obviously represent a </a:t>
            </a:r>
            <a:r>
              <a:rPr b="0" i="1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lot</a:t>
            </a: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work on our part. In return for use, we only ask the following:</a:t>
            </a:r>
            <a:endParaRPr sz="1100"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"/>
          <p:cNvSpPr txBox="1"/>
          <p:nvPr/>
        </p:nvSpPr>
        <p:spPr>
          <a:xfrm>
            <a:off x="993776" y="2920952"/>
            <a:ext cx="4033800" cy="20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27000" lvl="0" marL="1270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12700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Pts val="800"/>
              <a:buFont typeface="Noto Sans Symbols"/>
              <a:buChar char="▪"/>
            </a:pP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use these slides (e.g., in a class) that you mention their source (after all, we’d like people to use our book!)</a:t>
            </a:r>
            <a:endParaRPr sz="1100"/>
          </a:p>
          <a:p>
            <a:pPr indent="-12700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Pts val="800"/>
              <a:buFont typeface="Noto Sans Symbols"/>
              <a:buChar char="▪"/>
            </a:pP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post any slides on a www site, that you note that they are adapted from (or perhaps identical to) our slides, and note our copyright of this material.</a:t>
            </a:r>
            <a:endParaRPr sz="1100"/>
          </a:p>
          <a:p>
            <a:pPr indent="-127000" lvl="0" marL="1270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a revision history, see the slide note for this page. </a:t>
            </a:r>
            <a:endParaRPr sz="1100"/>
          </a:p>
          <a:p>
            <a:pPr indent="0" lvl="0" marL="127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Thanks and enjoy!  JFK/KWR</a:t>
            </a:r>
            <a:endParaRPr sz="1100"/>
          </a:p>
          <a:p>
            <a:pPr indent="-127000" lvl="0" marL="1270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0" lvl="0" marL="1270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All material copyright 1996-2020</a:t>
            </a:r>
            <a:endParaRPr sz="1100"/>
          </a:p>
          <a:p>
            <a:pPr indent="-127000" lvl="0" marL="1270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J.F Kurose and K.W. Ross, All Rights Reserved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outdoor, water, bridge, building&#10;&#10;Description automatically generated" id="42" name="Google Shape;4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01443" y="665389"/>
            <a:ext cx="2280557" cy="2850697"/>
          </a:xfrm>
          <a:prstGeom prst="rect">
            <a:avLst/>
          </a:prstGeom>
          <a:noFill/>
          <a:ln>
            <a:noFill/>
          </a:ln>
          <a:effectLst>
            <a:outerShdw blurRad="50800" rotWithShape="0" algn="bl" dir="189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0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10"/>
          <p:cNvSpPr txBox="1"/>
          <p:nvPr>
            <p:ph type="title"/>
          </p:nvPr>
        </p:nvSpPr>
        <p:spPr>
          <a:xfrm>
            <a:off x="18443" y="15554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600"/>
              <a:t>Επίπεδο ζεύξης, LANs: roadmap</a:t>
            </a:r>
            <a:endParaRPr sz="3600"/>
          </a:p>
        </p:txBody>
      </p:sp>
      <p:pic>
        <p:nvPicPr>
          <p:cNvPr descr="A train crossing a bridge over a body of water&#10;&#10;Description automatically generated" id="1292" name="Google Shape;129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00976" y="1342661"/>
            <a:ext cx="2326736" cy="1745052"/>
          </a:xfrm>
          <a:prstGeom prst="rect">
            <a:avLst/>
          </a:prstGeom>
          <a:noFill/>
          <a:ln>
            <a:noFill/>
          </a:ln>
          <a:effectLst>
            <a:outerShdw blurRad="50800" rotWithShape="0" algn="bl" dir="18900000" dist="38100">
              <a:srgbClr val="000000">
                <a:alpha val="40000"/>
              </a:srgbClr>
            </a:outerShdw>
          </a:effectLst>
        </p:spPr>
      </p:pic>
      <p:sp>
        <p:nvSpPr>
          <p:cNvPr id="1293" name="Google Shape;1293;p10"/>
          <p:cNvSpPr txBox="1"/>
          <p:nvPr/>
        </p:nvSpPr>
        <p:spPr>
          <a:xfrm>
            <a:off x="4686793" y="3603722"/>
            <a:ext cx="37998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921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μια μέρα στην ζωή μιας αίτησης για ιστοσελίδα </a:t>
            </a:r>
            <a:endParaRPr sz="20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4" name="Google Shape;1294;p10"/>
          <p:cNvSpPr txBox="1"/>
          <p:nvPr/>
        </p:nvSpPr>
        <p:spPr>
          <a:xfrm>
            <a:off x="85842" y="945011"/>
            <a:ext cx="4179000" cy="37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215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εισαγωγή</a:t>
            </a:r>
            <a:endParaRPr sz="2000">
              <a:solidFill>
                <a:schemeClr val="lt2"/>
              </a:solidFill>
            </a:endParaRPr>
          </a:p>
          <a:p>
            <a:pPr indent="-203200" lvl="0" marL="215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ανίχνευση και διόρθωση σφάλματος</a:t>
            </a:r>
            <a:endParaRPr sz="2000">
              <a:solidFill>
                <a:schemeClr val="dk1"/>
              </a:solidFill>
            </a:endParaRPr>
          </a:p>
          <a:p>
            <a:pPr indent="-203200" lvl="0" marL="215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πρωτόκολλα πολλαπλής προσπέλασης</a:t>
            </a:r>
            <a:endParaRPr sz="2000">
              <a:solidFill>
                <a:schemeClr val="lt2"/>
              </a:solidFill>
            </a:endParaRPr>
          </a:p>
          <a:p>
            <a:pPr indent="-203200" lvl="0" marL="215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LANs</a:t>
            </a:r>
            <a:endParaRPr sz="2000">
              <a:solidFill>
                <a:schemeClr val="lt2"/>
              </a:solidFill>
            </a:endParaRPr>
          </a:p>
          <a:p>
            <a:pPr indent="-203200" lvl="1" marL="469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Char char="•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διευθυνσιοδότηση, ARP</a:t>
            </a:r>
            <a:endParaRPr sz="2000">
              <a:solidFill>
                <a:schemeClr val="lt2"/>
              </a:solidFill>
            </a:endParaRPr>
          </a:p>
          <a:p>
            <a:pPr indent="-203200" lvl="1" marL="469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Char char="•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Ethernet</a:t>
            </a:r>
            <a:endParaRPr sz="2000">
              <a:solidFill>
                <a:schemeClr val="lt2"/>
              </a:solidFill>
            </a:endParaRPr>
          </a:p>
          <a:p>
            <a:pPr indent="-203200" lvl="1" marL="469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Char char="•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μεταγωγείς</a:t>
            </a:r>
            <a:endParaRPr sz="2000">
              <a:solidFill>
                <a:schemeClr val="lt2"/>
              </a:solidFill>
            </a:endParaRPr>
          </a:p>
          <a:p>
            <a:pPr indent="-203200" lvl="1" marL="469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Char char="•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VLANs</a:t>
            </a:r>
            <a:endParaRPr sz="2000">
              <a:solidFill>
                <a:schemeClr val="lt2"/>
              </a:solidFill>
            </a:endParaRPr>
          </a:p>
          <a:p>
            <a:pPr indent="-203200" lvl="0" marL="215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εικονικές ζεύξεις: MPLS</a:t>
            </a:r>
            <a:endParaRPr sz="2000">
              <a:solidFill>
                <a:schemeClr val="lt2"/>
              </a:solidFill>
            </a:endParaRPr>
          </a:p>
          <a:p>
            <a:pPr indent="-203200" lvl="0" marL="215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δικτύωση κέντρων δεδομένων</a:t>
            </a:r>
            <a:endParaRPr sz="2000">
              <a:solidFill>
                <a:schemeClr val="lt2"/>
              </a:solidFill>
            </a:endParaRPr>
          </a:p>
          <a:p>
            <a:pPr indent="-50800" lvl="0" marL="215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1" marL="469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Pts val="2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1" marL="4699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Pts val="2100"/>
              <a:buFont typeface="Arial"/>
              <a:buNone/>
            </a:pPr>
            <a:r>
              <a:t/>
            </a:r>
            <a:endParaRPr sz="200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5" name="Google Shape;1295;p10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75" name="Shape 9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6" name="Google Shape;9376;p100"/>
          <p:cNvSpPr txBox="1"/>
          <p:nvPr>
            <p:ph type="title"/>
          </p:nvPr>
        </p:nvSpPr>
        <p:spPr>
          <a:xfrm>
            <a:off x="-1120" y="151727"/>
            <a:ext cx="8249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600"/>
              <a:t>Μια μέρα στην ζωή</a:t>
            </a:r>
            <a:r>
              <a:rPr lang="en-US" sz="3600"/>
              <a:t>…TCP </a:t>
            </a:r>
            <a:r>
              <a:rPr lang="en-US" sz="3600"/>
              <a:t>σύνδεση κουβαλά</a:t>
            </a:r>
            <a:r>
              <a:rPr lang="en-US" sz="3600"/>
              <a:t> HTTP</a:t>
            </a:r>
            <a:endParaRPr sz="3600"/>
          </a:p>
        </p:txBody>
      </p:sp>
      <p:sp>
        <p:nvSpPr>
          <p:cNvPr id="9377" name="Google Shape;9377;p100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78" name="Google Shape;9378;p100"/>
          <p:cNvSpPr/>
          <p:nvPr/>
        </p:nvSpPr>
        <p:spPr>
          <a:xfrm>
            <a:off x="518903" y="1408719"/>
            <a:ext cx="2665812" cy="2065735"/>
          </a:xfrm>
          <a:custGeom>
            <a:rect b="b" l="l" r="r" t="t"/>
            <a:pathLst>
              <a:path extrusionOk="0" h="958" w="2406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379" name="Google Shape;9379;p100"/>
          <p:cNvCxnSpPr/>
          <p:nvPr/>
        </p:nvCxnSpPr>
        <p:spPr>
          <a:xfrm flipH="1" rot="10800000">
            <a:off x="2770374" y="2212448"/>
            <a:ext cx="116700" cy="107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80" name="Google Shape;9380;p100"/>
          <p:cNvCxnSpPr/>
          <p:nvPr/>
        </p:nvCxnSpPr>
        <p:spPr>
          <a:xfrm>
            <a:off x="1938127" y="2342169"/>
            <a:ext cx="5214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81" name="Google Shape;9381;p100"/>
          <p:cNvCxnSpPr/>
          <p:nvPr/>
        </p:nvCxnSpPr>
        <p:spPr>
          <a:xfrm flipH="1" rot="10800000">
            <a:off x="2882293" y="2105291"/>
            <a:ext cx="103500" cy="107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9382" name="Google Shape;9382;p100"/>
          <p:cNvCxnSpPr/>
          <p:nvPr/>
        </p:nvCxnSpPr>
        <p:spPr>
          <a:xfrm flipH="1" rot="10800000">
            <a:off x="2398899" y="2506457"/>
            <a:ext cx="384600" cy="459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9383" name="Google Shape;9383;p100"/>
          <p:cNvGrpSpPr/>
          <p:nvPr/>
        </p:nvGrpSpPr>
        <p:grpSpPr>
          <a:xfrm>
            <a:off x="2315596" y="2224173"/>
            <a:ext cx="720146" cy="327584"/>
            <a:chOff x="3668110" y="2448910"/>
            <a:chExt cx="3794234" cy="2165130"/>
          </a:xfrm>
        </p:grpSpPr>
        <p:sp>
          <p:nvSpPr>
            <p:cNvPr id="9384" name="Google Shape;9384;p100"/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5" name="Google Shape;9385;p100"/>
            <p:cNvSpPr/>
            <p:nvPr/>
          </p:nvSpPr>
          <p:spPr>
            <a:xfrm>
              <a:off x="3678620" y="2448910"/>
              <a:ext cx="3783724" cy="1324303"/>
            </a:xfrm>
            <a:custGeom>
              <a:rect b="b" l="l" r="r" t="t"/>
              <a:pathLst>
                <a:path extrusionOk="0" h="1324303" w="3783724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386" name="Google Shape;9386;p100"/>
            <p:cNvGrpSpPr/>
            <p:nvPr/>
          </p:nvGrpSpPr>
          <p:grpSpPr>
            <a:xfrm>
              <a:off x="3941376" y="2603243"/>
              <a:ext cx="3202061" cy="1066110"/>
              <a:chOff x="7939341" y="3037317"/>
              <a:chExt cx="897649" cy="353919"/>
            </a:xfrm>
          </p:grpSpPr>
          <p:sp>
            <p:nvSpPr>
              <p:cNvPr id="9387" name="Google Shape;9387;p100"/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88" name="Google Shape;9388;p100"/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89" name="Google Shape;9389;p100"/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90" name="Google Shape;9390;p100"/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391" name="Google Shape;9391;p100"/>
          <p:cNvSpPr/>
          <p:nvPr/>
        </p:nvSpPr>
        <p:spPr>
          <a:xfrm rot="5400000">
            <a:off x="1986269" y="2252377"/>
            <a:ext cx="100500" cy="191700"/>
          </a:xfrm>
          <a:prstGeom prst="rect">
            <a:avLst/>
          </a:prstGeom>
          <a:gradFill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  <a:gs pos="100000">
                <a:srgbClr val="0000A8"/>
              </a:gs>
            </a:gsLst>
            <a:lin ang="0" scaled="0"/>
          </a:gradFill>
          <a:ln cap="flat" cmpd="sng" w="9525">
            <a:solidFill>
              <a:srgbClr val="008000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392" name="Google Shape;9392;p100"/>
          <p:cNvSpPr/>
          <p:nvPr/>
        </p:nvSpPr>
        <p:spPr>
          <a:xfrm rot="5400000">
            <a:off x="2641874" y="3132198"/>
            <a:ext cx="105600" cy="135000"/>
          </a:xfrm>
          <a:prstGeom prst="rect">
            <a:avLst/>
          </a:prstGeom>
          <a:gradFill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  <a:gs pos="100000">
                <a:srgbClr val="0000A8"/>
              </a:gs>
            </a:gsLst>
            <a:lin ang="0" scaled="0"/>
          </a:gradFill>
          <a:ln cap="flat" cmpd="sng" w="9525">
            <a:solidFill>
              <a:srgbClr val="008000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393" name="Google Shape;9393;p100"/>
          <p:cNvSpPr/>
          <p:nvPr/>
        </p:nvSpPr>
        <p:spPr>
          <a:xfrm rot="2603382">
            <a:off x="2342225" y="2911220"/>
            <a:ext cx="105683" cy="176773"/>
          </a:xfrm>
          <a:prstGeom prst="rect">
            <a:avLst/>
          </a:prstGeom>
          <a:gradFill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  <a:gs pos="100000">
                <a:srgbClr val="0000A8"/>
              </a:gs>
            </a:gsLst>
            <a:lin ang="0" scaled="0"/>
          </a:gradFill>
          <a:ln cap="flat" cmpd="sng" w="9525">
            <a:solidFill>
              <a:srgbClr val="008000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9394" name="Google Shape;9394;p100"/>
          <p:cNvGrpSpPr/>
          <p:nvPr/>
        </p:nvGrpSpPr>
        <p:grpSpPr>
          <a:xfrm>
            <a:off x="1985919" y="3014959"/>
            <a:ext cx="640502" cy="354360"/>
            <a:chOff x="7493876" y="2774731"/>
            <a:chExt cx="1481958" cy="894622"/>
          </a:xfrm>
        </p:grpSpPr>
        <p:sp>
          <p:nvSpPr>
            <p:cNvPr id="9395" name="Google Shape;9395;p100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9396" name="Google Shape;9396;p100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9397" name="Google Shape;9397;p100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9398" name="Google Shape;9398;p100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99" name="Google Shape;9399;p100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0" name="Google Shape;9400;p100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1" name="Google Shape;9401;p100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402" name="Google Shape;9402;p100"/>
          <p:cNvGrpSpPr/>
          <p:nvPr/>
        </p:nvGrpSpPr>
        <p:grpSpPr>
          <a:xfrm>
            <a:off x="1954516" y="2893778"/>
            <a:ext cx="269081" cy="467916"/>
            <a:chOff x="4140" y="429"/>
            <a:chExt cx="1425" cy="2396"/>
          </a:xfrm>
        </p:grpSpPr>
        <p:sp>
          <p:nvSpPr>
            <p:cNvPr id="9403" name="Google Shape;9403;p100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4" name="Google Shape;9404;p100"/>
            <p:cNvSpPr/>
            <p:nvPr/>
          </p:nvSpPr>
          <p:spPr>
            <a:xfrm>
              <a:off x="4203" y="429"/>
              <a:ext cx="1053" cy="2286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5" name="Google Shape;9405;p100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6" name="Google Shape;9406;p100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7" name="Google Shape;9407;p100"/>
            <p:cNvSpPr/>
            <p:nvPr/>
          </p:nvSpPr>
          <p:spPr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408" name="Google Shape;9408;p100"/>
            <p:cNvGrpSpPr/>
            <p:nvPr/>
          </p:nvGrpSpPr>
          <p:grpSpPr>
            <a:xfrm>
              <a:off x="4751" y="667"/>
              <a:ext cx="580" cy="146"/>
              <a:chOff x="617" y="2567"/>
              <a:chExt cx="724" cy="140"/>
            </a:xfrm>
          </p:grpSpPr>
          <p:sp>
            <p:nvSpPr>
              <p:cNvPr id="9409" name="Google Shape;9409;p100"/>
              <p:cNvSpPr/>
              <p:nvPr/>
            </p:nvSpPr>
            <p:spPr>
              <a:xfrm>
                <a:off x="617" y="2567"/>
                <a:ext cx="724" cy="140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10" name="Google Shape;9410;p100"/>
              <p:cNvSpPr/>
              <p:nvPr/>
            </p:nvSpPr>
            <p:spPr>
              <a:xfrm>
                <a:off x="633" y="2584"/>
                <a:ext cx="692" cy="10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411" name="Google Shape;9411;p100"/>
            <p:cNvSpPr/>
            <p:nvPr/>
          </p:nvSpPr>
          <p:spPr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412" name="Google Shape;9412;p100"/>
            <p:cNvGrpSpPr/>
            <p:nvPr/>
          </p:nvGrpSpPr>
          <p:grpSpPr>
            <a:xfrm>
              <a:off x="4745" y="996"/>
              <a:ext cx="580" cy="134"/>
              <a:chOff x="612" y="2570"/>
              <a:chExt cx="724" cy="139"/>
            </a:xfrm>
          </p:grpSpPr>
          <p:sp>
            <p:nvSpPr>
              <p:cNvPr id="9413" name="Google Shape;9413;p100"/>
              <p:cNvSpPr/>
              <p:nvPr/>
            </p:nvSpPr>
            <p:spPr>
              <a:xfrm>
                <a:off x="612" y="2570"/>
                <a:ext cx="724" cy="13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14" name="Google Shape;9414;p100"/>
              <p:cNvSpPr/>
              <p:nvPr/>
            </p:nvSpPr>
            <p:spPr>
              <a:xfrm>
                <a:off x="628" y="2589"/>
                <a:ext cx="692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415" name="Google Shape;9415;p100"/>
            <p:cNvSpPr/>
            <p:nvPr/>
          </p:nvSpPr>
          <p:spPr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6" name="Google Shape;9416;p100"/>
            <p:cNvSpPr/>
            <p:nvPr/>
          </p:nvSpPr>
          <p:spPr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417" name="Google Shape;9417;p100"/>
            <p:cNvGrpSpPr/>
            <p:nvPr/>
          </p:nvGrpSpPr>
          <p:grpSpPr>
            <a:xfrm>
              <a:off x="4733" y="1636"/>
              <a:ext cx="586" cy="140"/>
              <a:chOff x="611" y="2576"/>
              <a:chExt cx="730" cy="129"/>
            </a:xfrm>
          </p:grpSpPr>
          <p:sp>
            <p:nvSpPr>
              <p:cNvPr id="9418" name="Google Shape;9418;p100"/>
              <p:cNvSpPr/>
              <p:nvPr/>
            </p:nvSpPr>
            <p:spPr>
              <a:xfrm>
                <a:off x="611" y="2576"/>
                <a:ext cx="730" cy="12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19" name="Google Shape;9419;p100"/>
              <p:cNvSpPr/>
              <p:nvPr/>
            </p:nvSpPr>
            <p:spPr>
              <a:xfrm>
                <a:off x="627" y="2588"/>
                <a:ext cx="699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420" name="Google Shape;9420;p100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421" name="Google Shape;9421;p100"/>
            <p:cNvGrpSpPr/>
            <p:nvPr/>
          </p:nvGrpSpPr>
          <p:grpSpPr>
            <a:xfrm>
              <a:off x="4739" y="1325"/>
              <a:ext cx="580" cy="140"/>
              <a:chOff x="614" y="2566"/>
              <a:chExt cx="723" cy="140"/>
            </a:xfrm>
          </p:grpSpPr>
          <p:sp>
            <p:nvSpPr>
              <p:cNvPr id="9422" name="Google Shape;9422;p100"/>
              <p:cNvSpPr/>
              <p:nvPr/>
            </p:nvSpPr>
            <p:spPr>
              <a:xfrm>
                <a:off x="614" y="2566"/>
                <a:ext cx="723" cy="140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23" name="Google Shape;9423;p100"/>
              <p:cNvSpPr/>
              <p:nvPr/>
            </p:nvSpPr>
            <p:spPr>
              <a:xfrm>
                <a:off x="630" y="2585"/>
                <a:ext cx="691" cy="10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424" name="Google Shape;9424;p100"/>
            <p:cNvSpPr/>
            <p:nvPr/>
          </p:nvSpPr>
          <p:spPr>
            <a:xfrm>
              <a:off x="5250" y="429"/>
              <a:ext cx="69" cy="2286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5" name="Google Shape;9425;p100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6" name="Google Shape;9426;p100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7" name="Google Shape;9427;p100"/>
            <p:cNvSpPr/>
            <p:nvPr/>
          </p:nvSpPr>
          <p:spPr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8" name="Google Shape;9428;p100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9" name="Google Shape;9429;p100"/>
            <p:cNvSpPr/>
            <p:nvPr/>
          </p:nvSpPr>
          <p:spPr>
            <a:xfrm>
              <a:off x="4140" y="2679"/>
              <a:ext cx="1198" cy="146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0" name="Google Shape;9430;p100"/>
            <p:cNvSpPr/>
            <p:nvPr/>
          </p:nvSpPr>
          <p:spPr>
            <a:xfrm>
              <a:off x="4203" y="2709"/>
              <a:ext cx="1072" cy="85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1" name="Google Shape;9431;p100"/>
            <p:cNvSpPr/>
            <p:nvPr/>
          </p:nvSpPr>
          <p:spPr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2" name="Google Shape;9432;p100"/>
            <p:cNvSpPr/>
            <p:nvPr/>
          </p:nvSpPr>
          <p:spPr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3" name="Google Shape;9433;p100"/>
            <p:cNvSpPr/>
            <p:nvPr/>
          </p:nvSpPr>
          <p:spPr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4" name="Google Shape;9434;p100"/>
            <p:cNvSpPr/>
            <p:nvPr/>
          </p:nvSpPr>
          <p:spPr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35" name="Google Shape;9435;p100"/>
          <p:cNvGrpSpPr/>
          <p:nvPr/>
        </p:nvGrpSpPr>
        <p:grpSpPr>
          <a:xfrm>
            <a:off x="0" y="-886171"/>
            <a:ext cx="571500" cy="706041"/>
            <a:chOff x="177" y="729"/>
            <a:chExt cx="480" cy="593"/>
          </a:xfrm>
        </p:grpSpPr>
        <p:grpSp>
          <p:nvGrpSpPr>
            <p:cNvPr id="9436" name="Google Shape;9436;p100"/>
            <p:cNvGrpSpPr/>
            <p:nvPr/>
          </p:nvGrpSpPr>
          <p:grpSpPr>
            <a:xfrm>
              <a:off x="343" y="732"/>
              <a:ext cx="300" cy="300"/>
              <a:chOff x="844" y="3337"/>
              <a:chExt cx="300" cy="300"/>
            </a:xfrm>
          </p:grpSpPr>
          <p:sp>
            <p:nvSpPr>
              <p:cNvPr id="9437" name="Google Shape;9437;p100"/>
              <p:cNvSpPr/>
              <p:nvPr/>
            </p:nvSpPr>
            <p:spPr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38" name="Google Shape;9438;p100"/>
              <p:cNvSpPr txBox="1"/>
              <p:nvPr/>
            </p:nvSpPr>
            <p:spPr>
              <a:xfrm>
                <a:off x="844" y="3337"/>
                <a:ext cx="3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Arial"/>
                  <a:buNone/>
                </a:pPr>
                <a:r>
                  <a:rPr b="0" i="0" lang="en-US" sz="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DNS</a:t>
                </a:r>
                <a:endParaRPr sz="1100"/>
              </a:p>
            </p:txBody>
          </p:sp>
        </p:grpSp>
        <p:grpSp>
          <p:nvGrpSpPr>
            <p:cNvPr id="9439" name="Google Shape;9439;p100"/>
            <p:cNvGrpSpPr/>
            <p:nvPr/>
          </p:nvGrpSpPr>
          <p:grpSpPr>
            <a:xfrm>
              <a:off x="290" y="874"/>
              <a:ext cx="354" cy="300"/>
              <a:chOff x="740" y="3209"/>
              <a:chExt cx="354" cy="300"/>
            </a:xfrm>
          </p:grpSpPr>
          <p:grpSp>
            <p:nvGrpSpPr>
              <p:cNvPr id="9440" name="Google Shape;9440;p100"/>
              <p:cNvGrpSpPr/>
              <p:nvPr/>
            </p:nvGrpSpPr>
            <p:grpSpPr>
              <a:xfrm>
                <a:off x="794" y="3209"/>
                <a:ext cx="300" cy="300"/>
                <a:chOff x="844" y="3337"/>
                <a:chExt cx="300" cy="300"/>
              </a:xfrm>
            </p:grpSpPr>
            <p:sp>
              <p:nvSpPr>
                <p:cNvPr id="9441" name="Google Shape;9441;p100"/>
                <p:cNvSpPr/>
                <p:nvPr/>
              </p:nvSpPr>
              <p:spPr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cap="flat" cmpd="sng" w="9525">
                  <a:solidFill>
                    <a:srgbClr val="FFFFF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42" name="Google Shape;9442;p100"/>
                <p:cNvSpPr txBox="1"/>
                <p:nvPr/>
              </p:nvSpPr>
              <p:spPr>
                <a:xfrm>
                  <a:off x="844" y="3337"/>
                  <a:ext cx="300" cy="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800"/>
                    <a:buFont typeface="Arial"/>
                    <a:buNone/>
                  </a:pPr>
                  <a:r>
                    <a:rPr b="0" i="0" lang="en-US" sz="800" u="none" cap="none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DNS</a:t>
                  </a:r>
                  <a:endParaRPr sz="1100"/>
                </a:p>
              </p:txBody>
            </p:sp>
          </p:grpSp>
          <p:sp>
            <p:nvSpPr>
              <p:cNvPr id="9443" name="Google Shape;9443;p100"/>
              <p:cNvSpPr/>
              <p:nvPr/>
            </p:nvSpPr>
            <p:spPr>
              <a:xfrm>
                <a:off x="750" y="3244"/>
                <a:ext cx="88" cy="82"/>
              </a:xfrm>
              <a:prstGeom prst="rect">
                <a:avLst/>
              </a:prstGeom>
              <a:solidFill>
                <a:srgbClr val="00CC99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44" name="Google Shape;9444;p100"/>
              <p:cNvSpPr/>
              <p:nvPr/>
            </p:nvSpPr>
            <p:spPr>
              <a:xfrm>
                <a:off x="740" y="3238"/>
                <a:ext cx="354" cy="94"/>
              </a:xfrm>
              <a:prstGeom prst="rect">
                <a:avLst/>
              </a:prstGeom>
              <a:noFill/>
              <a:ln cap="flat" cmpd="sng" w="9525">
                <a:solidFill>
                  <a:srgbClr val="00CC9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445" name="Google Shape;9445;p100"/>
            <p:cNvGrpSpPr/>
            <p:nvPr/>
          </p:nvGrpSpPr>
          <p:grpSpPr>
            <a:xfrm>
              <a:off x="290" y="1022"/>
              <a:ext cx="354" cy="300"/>
              <a:chOff x="836" y="3305"/>
              <a:chExt cx="354" cy="300"/>
            </a:xfrm>
          </p:grpSpPr>
          <p:grpSp>
            <p:nvGrpSpPr>
              <p:cNvPr id="9446" name="Google Shape;9446;p100"/>
              <p:cNvGrpSpPr/>
              <p:nvPr/>
            </p:nvGrpSpPr>
            <p:grpSpPr>
              <a:xfrm>
                <a:off x="890" y="3305"/>
                <a:ext cx="300" cy="300"/>
                <a:chOff x="844" y="3337"/>
                <a:chExt cx="300" cy="300"/>
              </a:xfrm>
            </p:grpSpPr>
            <p:sp>
              <p:nvSpPr>
                <p:cNvPr id="9447" name="Google Shape;9447;p100"/>
                <p:cNvSpPr/>
                <p:nvPr/>
              </p:nvSpPr>
              <p:spPr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cap="flat" cmpd="sng" w="9525">
                  <a:solidFill>
                    <a:srgbClr val="FFFFF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48" name="Google Shape;9448;p100"/>
                <p:cNvSpPr txBox="1"/>
                <p:nvPr/>
              </p:nvSpPr>
              <p:spPr>
                <a:xfrm>
                  <a:off x="844" y="3337"/>
                  <a:ext cx="300" cy="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800"/>
                    <a:buFont typeface="Arial"/>
                    <a:buNone/>
                  </a:pPr>
                  <a:r>
                    <a:rPr b="0" i="0" lang="en-US" sz="800" u="none" cap="none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DNS</a:t>
                  </a:r>
                  <a:endParaRPr sz="1100"/>
                </a:p>
              </p:txBody>
            </p:sp>
          </p:grpSp>
          <p:grpSp>
            <p:nvGrpSpPr>
              <p:cNvPr id="9449" name="Google Shape;9449;p100"/>
              <p:cNvGrpSpPr/>
              <p:nvPr/>
            </p:nvGrpSpPr>
            <p:grpSpPr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450" name="Google Shape;9450;p100"/>
                <p:cNvSpPr/>
                <p:nvPr/>
              </p:nvSpPr>
              <p:spPr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cap="flat" cmpd="sng" w="9525">
                  <a:solidFill>
                    <a:srgbClr val="FFFFF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51" name="Google Shape;9451;p100"/>
                <p:cNvSpPr/>
                <p:nvPr/>
              </p:nvSpPr>
              <p:spPr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00CC99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9452" name="Google Shape;9452;p100"/>
            <p:cNvGrpSpPr/>
            <p:nvPr/>
          </p:nvGrpSpPr>
          <p:grpSpPr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453" name="Google Shape;9453;p100"/>
              <p:cNvSpPr/>
              <p:nvPr/>
            </p:nvSpPr>
            <p:spPr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54" name="Google Shape;9454;p100"/>
              <p:cNvSpPr/>
              <p:nvPr/>
            </p:nvSpPr>
            <p:spPr>
              <a:xfrm>
                <a:off x="627" y="3377"/>
                <a:ext cx="480" cy="112"/>
              </a:xfrm>
              <a:prstGeom prst="rect">
                <a:avLst/>
              </a:prstGeom>
              <a:noFill/>
              <a:ln cap="flat" cmpd="sng" w="9525">
                <a:solidFill>
                  <a:srgbClr val="3333C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455" name="Google Shape;9455;p100"/>
            <p:cNvSpPr/>
            <p:nvPr/>
          </p:nvSpPr>
          <p:spPr>
            <a:xfrm>
              <a:off x="393" y="729"/>
              <a:ext cx="240" cy="552"/>
            </a:xfrm>
            <a:prstGeom prst="downArrow">
              <a:avLst>
                <a:gd fmla="val 54167" name="adj1"/>
                <a:gd fmla="val 36928" name="adj2"/>
              </a:avLst>
            </a:prstGeom>
            <a:gradFill>
              <a:gsLst>
                <a:gs pos="0">
                  <a:srgbClr val="FF0000">
                    <a:alpha val="24705"/>
                  </a:srgbClr>
                </a:gs>
                <a:gs pos="100000">
                  <a:srgbClr val="FF0000">
                    <a:alpha val="24705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56" name="Google Shape;9456;p100"/>
          <p:cNvSpPr/>
          <p:nvPr/>
        </p:nvSpPr>
        <p:spPr>
          <a:xfrm>
            <a:off x="3586255" y="1344294"/>
            <a:ext cx="2614525" cy="1943214"/>
          </a:xfrm>
          <a:custGeom>
            <a:rect b="b" l="l" r="r" t="t"/>
            <a:pathLst>
              <a:path extrusionOk="0" h="9973" w="10000">
                <a:moveTo>
                  <a:pt x="334" y="2010"/>
                </a:moveTo>
                <a:cubicBezTo>
                  <a:pt x="-90" y="2671"/>
                  <a:pt x="-7" y="4166"/>
                  <a:pt x="38" y="4952"/>
                </a:cubicBezTo>
                <a:cubicBezTo>
                  <a:pt x="83" y="5738"/>
                  <a:pt x="308" y="6246"/>
                  <a:pt x="608" y="6726"/>
                </a:cubicBezTo>
                <a:cubicBezTo>
                  <a:pt x="906" y="7207"/>
                  <a:pt x="1176" y="7528"/>
                  <a:pt x="1830" y="7834"/>
                </a:cubicBezTo>
                <a:cubicBezTo>
                  <a:pt x="2484" y="8140"/>
                  <a:pt x="3678" y="8218"/>
                  <a:pt x="4532" y="8562"/>
                </a:cubicBezTo>
                <a:cubicBezTo>
                  <a:pt x="5384" y="8905"/>
                  <a:pt x="6078" y="9738"/>
                  <a:pt x="6946" y="9897"/>
                </a:cubicBezTo>
                <a:cubicBezTo>
                  <a:pt x="7814" y="10056"/>
                  <a:pt x="9200" y="9984"/>
                  <a:pt x="9743" y="9519"/>
                </a:cubicBezTo>
                <a:cubicBezTo>
                  <a:pt x="10214" y="8840"/>
                  <a:pt x="9709" y="6896"/>
                  <a:pt x="9752" y="5816"/>
                </a:cubicBezTo>
                <a:cubicBezTo>
                  <a:pt x="9796" y="4736"/>
                  <a:pt x="9959" y="3695"/>
                  <a:pt x="10000" y="3042"/>
                </a:cubicBezTo>
                <a:cubicBezTo>
                  <a:pt x="9911" y="2184"/>
                  <a:pt x="9932" y="1181"/>
                  <a:pt x="9226" y="676"/>
                </a:cubicBezTo>
                <a:cubicBezTo>
                  <a:pt x="8522" y="170"/>
                  <a:pt x="6876" y="-44"/>
                  <a:pt x="5768" y="7"/>
                </a:cubicBezTo>
                <a:cubicBezTo>
                  <a:pt x="4662" y="58"/>
                  <a:pt x="3493" y="270"/>
                  <a:pt x="2580" y="982"/>
                </a:cubicBezTo>
                <a:cubicBezTo>
                  <a:pt x="1535" y="1383"/>
                  <a:pt x="757" y="1348"/>
                  <a:pt x="334" y="2010"/>
                </a:cubicBezTo>
                <a:close/>
              </a:path>
            </a:pathLst>
          </a:custGeom>
          <a:gradFill>
            <a:gsLst>
              <a:gs pos="0">
                <a:srgbClr val="9CE0FA"/>
              </a:gs>
              <a:gs pos="65000">
                <a:schemeClr val="lt1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7" name="Google Shape;9457;p100"/>
          <p:cNvSpPr txBox="1"/>
          <p:nvPr/>
        </p:nvSpPr>
        <p:spPr>
          <a:xfrm>
            <a:off x="3629025" y="1925030"/>
            <a:ext cx="13584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Comcast network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68.80.0.0/13</a:t>
            </a:r>
            <a:endParaRPr sz="1100"/>
          </a:p>
        </p:txBody>
      </p:sp>
      <p:cxnSp>
        <p:nvCxnSpPr>
          <p:cNvPr id="9458" name="Google Shape;9458;p100"/>
          <p:cNvCxnSpPr/>
          <p:nvPr/>
        </p:nvCxnSpPr>
        <p:spPr>
          <a:xfrm flipH="1" rot="10800000">
            <a:off x="2752515" y="2651600"/>
            <a:ext cx="1364400" cy="550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9459" name="Google Shape;9459;p100"/>
          <p:cNvGrpSpPr/>
          <p:nvPr/>
        </p:nvGrpSpPr>
        <p:grpSpPr>
          <a:xfrm flipH="1">
            <a:off x="4226579" y="2720298"/>
            <a:ext cx="300038" cy="114300"/>
            <a:chOff x="3228" y="1776"/>
            <a:chExt cx="252" cy="96"/>
          </a:xfrm>
        </p:grpSpPr>
        <p:cxnSp>
          <p:nvCxnSpPr>
            <p:cNvPr id="9460" name="Google Shape;9460;p100"/>
            <p:cNvCxnSpPr/>
            <p:nvPr/>
          </p:nvCxnSpPr>
          <p:spPr>
            <a:xfrm flipH="1" rot="10800000">
              <a:off x="3339" y="1776"/>
              <a:ext cx="141" cy="5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61" name="Google Shape;9461;p100"/>
            <p:cNvCxnSpPr/>
            <p:nvPr/>
          </p:nvCxnSpPr>
          <p:spPr>
            <a:xfrm flipH="1" rot="10800000">
              <a:off x="3228" y="1833"/>
              <a:ext cx="102" cy="39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9462" name="Google Shape;9462;p100"/>
          <p:cNvGrpSpPr/>
          <p:nvPr/>
        </p:nvGrpSpPr>
        <p:grpSpPr>
          <a:xfrm rot="10800000">
            <a:off x="4340879" y="2327392"/>
            <a:ext cx="300038" cy="114300"/>
            <a:chOff x="3228" y="1776"/>
            <a:chExt cx="252" cy="96"/>
          </a:xfrm>
        </p:grpSpPr>
        <p:cxnSp>
          <p:nvCxnSpPr>
            <p:cNvPr id="9463" name="Google Shape;9463;p100"/>
            <p:cNvCxnSpPr/>
            <p:nvPr/>
          </p:nvCxnSpPr>
          <p:spPr>
            <a:xfrm flipH="1" rot="10800000">
              <a:off x="3339" y="1776"/>
              <a:ext cx="141" cy="5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64" name="Google Shape;9464;p100"/>
            <p:cNvCxnSpPr/>
            <p:nvPr/>
          </p:nvCxnSpPr>
          <p:spPr>
            <a:xfrm flipH="1" rot="10800000">
              <a:off x="3228" y="1833"/>
              <a:ext cx="102" cy="39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9465" name="Google Shape;9465;p100"/>
          <p:cNvGrpSpPr/>
          <p:nvPr/>
        </p:nvGrpSpPr>
        <p:grpSpPr>
          <a:xfrm>
            <a:off x="3881847" y="2422531"/>
            <a:ext cx="640502" cy="354360"/>
            <a:chOff x="7493876" y="2774731"/>
            <a:chExt cx="1481958" cy="894622"/>
          </a:xfrm>
        </p:grpSpPr>
        <p:sp>
          <p:nvSpPr>
            <p:cNvPr id="9466" name="Google Shape;9466;p100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9467" name="Google Shape;9467;p100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9468" name="Google Shape;9468;p100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9469" name="Google Shape;9469;p100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70" name="Google Shape;9470;p100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71" name="Google Shape;9471;p100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72" name="Google Shape;9472;p100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473" name="Google Shape;9473;p100"/>
          <p:cNvSpPr/>
          <p:nvPr/>
        </p:nvSpPr>
        <p:spPr>
          <a:xfrm>
            <a:off x="686780" y="3573275"/>
            <a:ext cx="4814887" cy="1215628"/>
          </a:xfrm>
          <a:custGeom>
            <a:rect b="b" l="l" r="r" t="t"/>
            <a:pathLst>
              <a:path extrusionOk="0" h="958" w="2406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gradFill>
            <a:gsLst>
              <a:gs pos="0">
                <a:srgbClr val="9CE0FA"/>
              </a:gs>
              <a:gs pos="65000">
                <a:schemeClr val="lt1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74" name="Google Shape;9474;p100"/>
          <p:cNvCxnSpPr/>
          <p:nvPr/>
        </p:nvCxnSpPr>
        <p:spPr>
          <a:xfrm flipH="1" rot="10800000">
            <a:off x="3229955" y="2769754"/>
            <a:ext cx="881100" cy="1238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75" name="Google Shape;9475;p100"/>
          <p:cNvCxnSpPr/>
          <p:nvPr/>
        </p:nvCxnSpPr>
        <p:spPr>
          <a:xfrm flipH="1" rot="10800000">
            <a:off x="2164346" y="4134050"/>
            <a:ext cx="707100" cy="1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476" name="Google Shape;9476;p100"/>
          <p:cNvSpPr txBox="1"/>
          <p:nvPr/>
        </p:nvSpPr>
        <p:spPr>
          <a:xfrm>
            <a:off x="1348768" y="4428144"/>
            <a:ext cx="11967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64.233.169.105</a:t>
            </a:r>
            <a:endParaRPr sz="1100"/>
          </a:p>
        </p:txBody>
      </p:sp>
      <p:sp>
        <p:nvSpPr>
          <p:cNvPr id="9477" name="Google Shape;9477;p100"/>
          <p:cNvSpPr txBox="1"/>
          <p:nvPr/>
        </p:nvSpPr>
        <p:spPr>
          <a:xfrm>
            <a:off x="1334480" y="4236454"/>
            <a:ext cx="14298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Google web server</a:t>
            </a:r>
            <a:endParaRPr sz="1100"/>
          </a:p>
        </p:txBody>
      </p:sp>
      <p:grpSp>
        <p:nvGrpSpPr>
          <p:cNvPr id="9478" name="Google Shape;9478;p100"/>
          <p:cNvGrpSpPr/>
          <p:nvPr/>
        </p:nvGrpSpPr>
        <p:grpSpPr>
          <a:xfrm>
            <a:off x="2823953" y="4288841"/>
            <a:ext cx="221456" cy="85725"/>
            <a:chOff x="3228" y="1776"/>
            <a:chExt cx="252" cy="96"/>
          </a:xfrm>
        </p:grpSpPr>
        <p:cxnSp>
          <p:nvCxnSpPr>
            <p:cNvPr id="9479" name="Google Shape;9479;p100"/>
            <p:cNvCxnSpPr/>
            <p:nvPr/>
          </p:nvCxnSpPr>
          <p:spPr>
            <a:xfrm flipH="1" rot="10800000">
              <a:off x="3339" y="1776"/>
              <a:ext cx="141" cy="5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80" name="Google Shape;9480;p100"/>
            <p:cNvCxnSpPr/>
            <p:nvPr/>
          </p:nvCxnSpPr>
          <p:spPr>
            <a:xfrm flipH="1" rot="10800000">
              <a:off x="3228" y="1833"/>
              <a:ext cx="102" cy="39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9481" name="Google Shape;9481;p100"/>
          <p:cNvGrpSpPr/>
          <p:nvPr/>
        </p:nvGrpSpPr>
        <p:grpSpPr>
          <a:xfrm flipH="1">
            <a:off x="3302584" y="4288841"/>
            <a:ext cx="221456" cy="85725"/>
            <a:chOff x="3228" y="1776"/>
            <a:chExt cx="252" cy="96"/>
          </a:xfrm>
        </p:grpSpPr>
        <p:cxnSp>
          <p:nvCxnSpPr>
            <p:cNvPr id="9482" name="Google Shape;9482;p100"/>
            <p:cNvCxnSpPr/>
            <p:nvPr/>
          </p:nvCxnSpPr>
          <p:spPr>
            <a:xfrm flipH="1" rot="10800000">
              <a:off x="3339" y="1776"/>
              <a:ext cx="141" cy="5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83" name="Google Shape;9483;p100"/>
            <p:cNvCxnSpPr/>
            <p:nvPr/>
          </p:nvCxnSpPr>
          <p:spPr>
            <a:xfrm flipH="1" rot="10800000">
              <a:off x="3228" y="1833"/>
              <a:ext cx="102" cy="39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9484" name="Google Shape;9484;p100"/>
          <p:cNvGrpSpPr/>
          <p:nvPr/>
        </p:nvGrpSpPr>
        <p:grpSpPr>
          <a:xfrm rot="10800000">
            <a:off x="3456174" y="4067385"/>
            <a:ext cx="221456" cy="85725"/>
            <a:chOff x="3228" y="1776"/>
            <a:chExt cx="252" cy="96"/>
          </a:xfrm>
        </p:grpSpPr>
        <p:cxnSp>
          <p:nvCxnSpPr>
            <p:cNvPr id="9485" name="Google Shape;9485;p100"/>
            <p:cNvCxnSpPr/>
            <p:nvPr/>
          </p:nvCxnSpPr>
          <p:spPr>
            <a:xfrm flipH="1" rot="10800000">
              <a:off x="3339" y="1776"/>
              <a:ext cx="141" cy="5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86" name="Google Shape;9486;p100"/>
            <p:cNvCxnSpPr/>
            <p:nvPr/>
          </p:nvCxnSpPr>
          <p:spPr>
            <a:xfrm flipH="1" rot="10800000">
              <a:off x="3228" y="1833"/>
              <a:ext cx="102" cy="39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9487" name="Google Shape;9487;p100"/>
          <p:cNvGrpSpPr/>
          <p:nvPr/>
        </p:nvGrpSpPr>
        <p:grpSpPr>
          <a:xfrm>
            <a:off x="2913908" y="3983214"/>
            <a:ext cx="606714" cy="376546"/>
            <a:chOff x="7493876" y="2774731"/>
            <a:chExt cx="1481958" cy="894622"/>
          </a:xfrm>
        </p:grpSpPr>
        <p:sp>
          <p:nvSpPr>
            <p:cNvPr id="9488" name="Google Shape;9488;p100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9489" name="Google Shape;9489;p100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9490" name="Google Shape;9490;p100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9491" name="Google Shape;9491;p100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92" name="Google Shape;9492;p100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93" name="Google Shape;9493;p100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94" name="Google Shape;9494;p100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495" name="Google Shape;9495;p100"/>
          <p:cNvGrpSpPr/>
          <p:nvPr/>
        </p:nvGrpSpPr>
        <p:grpSpPr>
          <a:xfrm>
            <a:off x="2027424" y="3804257"/>
            <a:ext cx="269081" cy="467916"/>
            <a:chOff x="4140" y="429"/>
            <a:chExt cx="1425" cy="2396"/>
          </a:xfrm>
        </p:grpSpPr>
        <p:sp>
          <p:nvSpPr>
            <p:cNvPr id="9496" name="Google Shape;9496;p100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7" name="Google Shape;9497;p100"/>
            <p:cNvSpPr/>
            <p:nvPr/>
          </p:nvSpPr>
          <p:spPr>
            <a:xfrm>
              <a:off x="4203" y="429"/>
              <a:ext cx="1053" cy="2286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8" name="Google Shape;9498;p100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9" name="Google Shape;9499;p100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0" name="Google Shape;9500;p100"/>
            <p:cNvSpPr/>
            <p:nvPr/>
          </p:nvSpPr>
          <p:spPr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501" name="Google Shape;9501;p100"/>
            <p:cNvGrpSpPr/>
            <p:nvPr/>
          </p:nvGrpSpPr>
          <p:grpSpPr>
            <a:xfrm>
              <a:off x="4751" y="667"/>
              <a:ext cx="580" cy="146"/>
              <a:chOff x="617" y="2567"/>
              <a:chExt cx="724" cy="140"/>
            </a:xfrm>
          </p:grpSpPr>
          <p:sp>
            <p:nvSpPr>
              <p:cNvPr id="9502" name="Google Shape;9502;p100"/>
              <p:cNvSpPr/>
              <p:nvPr/>
            </p:nvSpPr>
            <p:spPr>
              <a:xfrm>
                <a:off x="617" y="2567"/>
                <a:ext cx="724" cy="140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03" name="Google Shape;9503;p100"/>
              <p:cNvSpPr/>
              <p:nvPr/>
            </p:nvSpPr>
            <p:spPr>
              <a:xfrm>
                <a:off x="633" y="2584"/>
                <a:ext cx="692" cy="10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504" name="Google Shape;9504;p100"/>
            <p:cNvSpPr/>
            <p:nvPr/>
          </p:nvSpPr>
          <p:spPr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505" name="Google Shape;9505;p100"/>
            <p:cNvGrpSpPr/>
            <p:nvPr/>
          </p:nvGrpSpPr>
          <p:grpSpPr>
            <a:xfrm>
              <a:off x="4745" y="996"/>
              <a:ext cx="580" cy="134"/>
              <a:chOff x="612" y="2570"/>
              <a:chExt cx="724" cy="139"/>
            </a:xfrm>
          </p:grpSpPr>
          <p:sp>
            <p:nvSpPr>
              <p:cNvPr id="9506" name="Google Shape;9506;p100"/>
              <p:cNvSpPr/>
              <p:nvPr/>
            </p:nvSpPr>
            <p:spPr>
              <a:xfrm>
                <a:off x="612" y="2570"/>
                <a:ext cx="724" cy="13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07" name="Google Shape;9507;p100"/>
              <p:cNvSpPr/>
              <p:nvPr/>
            </p:nvSpPr>
            <p:spPr>
              <a:xfrm>
                <a:off x="628" y="2589"/>
                <a:ext cx="692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508" name="Google Shape;9508;p100"/>
            <p:cNvSpPr/>
            <p:nvPr/>
          </p:nvSpPr>
          <p:spPr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9" name="Google Shape;9509;p100"/>
            <p:cNvSpPr/>
            <p:nvPr/>
          </p:nvSpPr>
          <p:spPr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510" name="Google Shape;9510;p100"/>
            <p:cNvGrpSpPr/>
            <p:nvPr/>
          </p:nvGrpSpPr>
          <p:grpSpPr>
            <a:xfrm>
              <a:off x="4733" y="1636"/>
              <a:ext cx="586" cy="140"/>
              <a:chOff x="611" y="2576"/>
              <a:chExt cx="730" cy="129"/>
            </a:xfrm>
          </p:grpSpPr>
          <p:sp>
            <p:nvSpPr>
              <p:cNvPr id="9511" name="Google Shape;9511;p100"/>
              <p:cNvSpPr/>
              <p:nvPr/>
            </p:nvSpPr>
            <p:spPr>
              <a:xfrm>
                <a:off x="611" y="2576"/>
                <a:ext cx="730" cy="12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12" name="Google Shape;9512;p100"/>
              <p:cNvSpPr/>
              <p:nvPr/>
            </p:nvSpPr>
            <p:spPr>
              <a:xfrm>
                <a:off x="627" y="2588"/>
                <a:ext cx="699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513" name="Google Shape;9513;p100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514" name="Google Shape;9514;p100"/>
            <p:cNvGrpSpPr/>
            <p:nvPr/>
          </p:nvGrpSpPr>
          <p:grpSpPr>
            <a:xfrm>
              <a:off x="4739" y="1325"/>
              <a:ext cx="580" cy="140"/>
              <a:chOff x="614" y="2566"/>
              <a:chExt cx="723" cy="140"/>
            </a:xfrm>
          </p:grpSpPr>
          <p:sp>
            <p:nvSpPr>
              <p:cNvPr id="9515" name="Google Shape;9515;p100"/>
              <p:cNvSpPr/>
              <p:nvPr/>
            </p:nvSpPr>
            <p:spPr>
              <a:xfrm>
                <a:off x="614" y="2566"/>
                <a:ext cx="723" cy="140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16" name="Google Shape;9516;p100"/>
              <p:cNvSpPr/>
              <p:nvPr/>
            </p:nvSpPr>
            <p:spPr>
              <a:xfrm>
                <a:off x="630" y="2585"/>
                <a:ext cx="691" cy="10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517" name="Google Shape;9517;p100"/>
            <p:cNvSpPr/>
            <p:nvPr/>
          </p:nvSpPr>
          <p:spPr>
            <a:xfrm>
              <a:off x="5250" y="429"/>
              <a:ext cx="69" cy="2286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8" name="Google Shape;9518;p100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9" name="Google Shape;9519;p100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0" name="Google Shape;9520;p100"/>
            <p:cNvSpPr/>
            <p:nvPr/>
          </p:nvSpPr>
          <p:spPr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1" name="Google Shape;9521;p100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2" name="Google Shape;9522;p100"/>
            <p:cNvSpPr/>
            <p:nvPr/>
          </p:nvSpPr>
          <p:spPr>
            <a:xfrm>
              <a:off x="4140" y="2679"/>
              <a:ext cx="1198" cy="146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3" name="Google Shape;9523;p100"/>
            <p:cNvSpPr/>
            <p:nvPr/>
          </p:nvSpPr>
          <p:spPr>
            <a:xfrm>
              <a:off x="4203" y="2709"/>
              <a:ext cx="1072" cy="85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4" name="Google Shape;9524;p100"/>
            <p:cNvSpPr/>
            <p:nvPr/>
          </p:nvSpPr>
          <p:spPr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5" name="Google Shape;9525;p100"/>
            <p:cNvSpPr/>
            <p:nvPr/>
          </p:nvSpPr>
          <p:spPr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6" name="Google Shape;9526;p100"/>
            <p:cNvSpPr/>
            <p:nvPr/>
          </p:nvSpPr>
          <p:spPr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7" name="Google Shape;9527;p100"/>
            <p:cNvSpPr/>
            <p:nvPr/>
          </p:nvSpPr>
          <p:spPr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28" name="Google Shape;9528;p100"/>
          <p:cNvGrpSpPr/>
          <p:nvPr/>
        </p:nvGrpSpPr>
        <p:grpSpPr>
          <a:xfrm>
            <a:off x="992981" y="1196579"/>
            <a:ext cx="732234" cy="1095375"/>
            <a:chOff x="651" y="681"/>
            <a:chExt cx="615" cy="920"/>
          </a:xfrm>
        </p:grpSpPr>
        <p:sp>
          <p:nvSpPr>
            <p:cNvPr id="9529" name="Google Shape;9529;p100"/>
            <p:cNvSpPr/>
            <p:nvPr/>
          </p:nvSpPr>
          <p:spPr>
            <a:xfrm>
              <a:off x="662" y="698"/>
              <a:ext cx="604" cy="903"/>
            </a:xfrm>
            <a:custGeom>
              <a:rect b="b" l="l" r="r" t="t"/>
              <a:pathLst>
                <a:path extrusionOk="0" h="10000" w="10000">
                  <a:moveTo>
                    <a:pt x="8212" y="0"/>
                  </a:moveTo>
                  <a:lnTo>
                    <a:pt x="10000" y="10000"/>
                  </a:lnTo>
                  <a:lnTo>
                    <a:pt x="0" y="8726"/>
                  </a:lnTo>
                  <a:lnTo>
                    <a:pt x="7951" y="8723"/>
                  </a:lnTo>
                  <a:lnTo>
                    <a:pt x="8212" y="0"/>
                  </a:lnTo>
                  <a:close/>
                </a:path>
              </a:pathLst>
            </a:custGeom>
            <a:gradFill>
              <a:gsLst>
                <a:gs pos="0">
                  <a:srgbClr val="7F7F7F"/>
                </a:gs>
                <a:gs pos="100000">
                  <a:srgbClr val="FFFFFF">
                    <a:alpha val="77647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530" name="Google Shape;9530;p100"/>
            <p:cNvGrpSpPr/>
            <p:nvPr/>
          </p:nvGrpSpPr>
          <p:grpSpPr>
            <a:xfrm>
              <a:off x="651" y="681"/>
              <a:ext cx="500" cy="900"/>
              <a:chOff x="569" y="2954"/>
              <a:chExt cx="500" cy="900"/>
            </a:xfrm>
          </p:grpSpPr>
          <p:sp>
            <p:nvSpPr>
              <p:cNvPr id="9531" name="Google Shape;9531;p100"/>
              <p:cNvSpPr/>
              <p:nvPr/>
            </p:nvSpPr>
            <p:spPr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0800" rotWithShape="0" algn="bl" dir="189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32" name="Google Shape;9532;p100"/>
              <p:cNvSpPr txBox="1"/>
              <p:nvPr/>
            </p:nvSpPr>
            <p:spPr>
              <a:xfrm>
                <a:off x="607" y="2954"/>
                <a:ext cx="300" cy="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HTTP</a:t>
                </a:r>
                <a:endParaRPr sz="1100"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TCP</a:t>
                </a:r>
                <a:endParaRPr sz="1100"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IP</a:t>
                </a:r>
                <a:endParaRPr sz="1100"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Eth</a:t>
                </a:r>
                <a:endParaRPr sz="1100"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Phy</a:t>
                </a:r>
                <a:endParaRPr sz="1100"/>
              </a:p>
            </p:txBody>
          </p:sp>
          <p:cxnSp>
            <p:nvCxnSpPr>
              <p:cNvPr id="9533" name="Google Shape;9533;p100"/>
              <p:cNvCxnSpPr/>
              <p:nvPr/>
            </p:nvCxnSpPr>
            <p:spPr>
              <a:xfrm>
                <a:off x="578" y="3130"/>
                <a:ext cx="48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534" name="Google Shape;9534;p100"/>
              <p:cNvCxnSpPr/>
              <p:nvPr/>
            </p:nvCxnSpPr>
            <p:spPr>
              <a:xfrm>
                <a:off x="575" y="3289"/>
                <a:ext cx="48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535" name="Google Shape;9535;p100"/>
              <p:cNvCxnSpPr/>
              <p:nvPr/>
            </p:nvCxnSpPr>
            <p:spPr>
              <a:xfrm>
                <a:off x="572" y="3448"/>
                <a:ext cx="48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536" name="Google Shape;9536;p100"/>
              <p:cNvCxnSpPr/>
              <p:nvPr/>
            </p:nvCxnSpPr>
            <p:spPr>
              <a:xfrm>
                <a:off x="569" y="3607"/>
                <a:ext cx="48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9537" name="Google Shape;9537;p100"/>
          <p:cNvGrpSpPr/>
          <p:nvPr/>
        </p:nvGrpSpPr>
        <p:grpSpPr>
          <a:xfrm>
            <a:off x="428625" y="1176338"/>
            <a:ext cx="366712" cy="375047"/>
            <a:chOff x="328" y="678"/>
            <a:chExt cx="308" cy="315"/>
          </a:xfrm>
        </p:grpSpPr>
        <p:grpSp>
          <p:nvGrpSpPr>
            <p:cNvPr id="9538" name="Google Shape;9538;p100"/>
            <p:cNvGrpSpPr/>
            <p:nvPr/>
          </p:nvGrpSpPr>
          <p:grpSpPr>
            <a:xfrm>
              <a:off x="328" y="693"/>
              <a:ext cx="300" cy="300"/>
              <a:chOff x="844" y="3337"/>
              <a:chExt cx="300" cy="300"/>
            </a:xfrm>
          </p:grpSpPr>
          <p:sp>
            <p:nvSpPr>
              <p:cNvPr id="9539" name="Google Shape;9539;p100"/>
              <p:cNvSpPr/>
              <p:nvPr/>
            </p:nvSpPr>
            <p:spPr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40" name="Google Shape;9540;p100"/>
              <p:cNvSpPr txBox="1"/>
              <p:nvPr/>
            </p:nvSpPr>
            <p:spPr>
              <a:xfrm>
                <a:off x="844" y="3337"/>
                <a:ext cx="3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Arial"/>
                  <a:buNone/>
                </a:pPr>
                <a:r>
                  <a:rPr b="0" i="0" lang="en-US" sz="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HTTP</a:t>
                </a:r>
                <a:endParaRPr sz="1100"/>
              </a:p>
            </p:txBody>
          </p:sp>
        </p:grpSp>
        <p:sp>
          <p:nvSpPr>
            <p:cNvPr id="9541" name="Google Shape;9541;p100"/>
            <p:cNvSpPr/>
            <p:nvPr/>
          </p:nvSpPr>
          <p:spPr>
            <a:xfrm>
              <a:off x="396" y="678"/>
              <a:ext cx="240" cy="210"/>
            </a:xfrm>
            <a:prstGeom prst="downArrow">
              <a:avLst>
                <a:gd fmla="val 49167" name="adj1"/>
                <a:gd fmla="val 24292" name="adj2"/>
              </a:avLst>
            </a:prstGeom>
            <a:gradFill>
              <a:gsLst>
                <a:gs pos="0">
                  <a:srgbClr val="FF0000">
                    <a:alpha val="24705"/>
                  </a:srgbClr>
                </a:gs>
                <a:gs pos="100000">
                  <a:srgbClr val="FF0000">
                    <a:alpha val="24705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42" name="Google Shape;9542;p100"/>
          <p:cNvSpPr/>
          <p:nvPr/>
        </p:nvSpPr>
        <p:spPr>
          <a:xfrm>
            <a:off x="5311360" y="660469"/>
            <a:ext cx="31707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1300" lvl="0" marL="25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για να στείλει αίτημα</a:t>
            </a: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HTTP, ο πελάτης πρώτα ανοίγει </a:t>
            </a: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TCP socket</a:t>
            </a: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στον εξυπηρετητή δικτύου</a:t>
            </a:r>
            <a:endParaRPr sz="2000"/>
          </a:p>
        </p:txBody>
      </p:sp>
      <p:sp>
        <p:nvSpPr>
          <p:cNvPr id="9543" name="Google Shape;9543;p100"/>
          <p:cNvSpPr/>
          <p:nvPr/>
        </p:nvSpPr>
        <p:spPr>
          <a:xfrm>
            <a:off x="5278059" y="1870359"/>
            <a:ext cx="3587400" cy="7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1300" lvl="0" marL="25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TCP </a:t>
            </a: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SYN τμήμα </a:t>
            </a: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βήμα 1 στην τρίδρομη χειραψία</a:t>
            </a: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TCP)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διατομεακά δρομολογημένο στον εξυπηρετητή δικτύου</a:t>
            </a:r>
            <a:endParaRPr sz="2000"/>
          </a:p>
        </p:txBody>
      </p:sp>
      <p:sp>
        <p:nvSpPr>
          <p:cNvPr id="9544" name="Google Shape;9544;p100"/>
          <p:cNvSpPr/>
          <p:nvPr/>
        </p:nvSpPr>
        <p:spPr>
          <a:xfrm>
            <a:off x="5311378" y="4287028"/>
            <a:ext cx="37482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1300" lvl="0" marL="25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TCP </a:t>
            </a: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εγκαθίδρυση σύνδεσης</a:t>
            </a: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2000"/>
          </a:p>
        </p:txBody>
      </p:sp>
      <p:grpSp>
        <p:nvGrpSpPr>
          <p:cNvPr id="9545" name="Google Shape;9545;p100"/>
          <p:cNvGrpSpPr/>
          <p:nvPr/>
        </p:nvGrpSpPr>
        <p:grpSpPr>
          <a:xfrm>
            <a:off x="155971" y="1810941"/>
            <a:ext cx="810816" cy="357188"/>
            <a:chOff x="410" y="1508"/>
            <a:chExt cx="681" cy="300"/>
          </a:xfrm>
        </p:grpSpPr>
        <p:sp>
          <p:nvSpPr>
            <p:cNvPr id="9546" name="Google Shape;9546;p100"/>
            <p:cNvSpPr/>
            <p:nvPr/>
          </p:nvSpPr>
          <p:spPr>
            <a:xfrm>
              <a:off x="410" y="1511"/>
              <a:ext cx="681" cy="138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7" name="Google Shape;9547;p100"/>
            <p:cNvSpPr/>
            <p:nvPr/>
          </p:nvSpPr>
          <p:spPr>
            <a:xfrm>
              <a:off x="538" y="1536"/>
              <a:ext cx="96" cy="93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8" name="Google Shape;9548;p100"/>
            <p:cNvSpPr/>
            <p:nvPr/>
          </p:nvSpPr>
          <p:spPr>
            <a:xfrm>
              <a:off x="529" y="1525"/>
              <a:ext cx="480" cy="112"/>
            </a:xfrm>
            <a:prstGeom prst="rect">
              <a:avLst/>
            </a:prstGeom>
            <a:noFill/>
            <a:ln cap="flat" cmpd="sng" w="9525">
              <a:solidFill>
                <a:srgbClr val="3333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9" name="Google Shape;9549;p100"/>
            <p:cNvSpPr/>
            <p:nvPr/>
          </p:nvSpPr>
          <p:spPr>
            <a:xfrm>
              <a:off x="423" y="1527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0" name="Google Shape;9550;p100"/>
            <p:cNvSpPr/>
            <p:nvPr/>
          </p:nvSpPr>
          <p:spPr>
            <a:xfrm>
              <a:off x="1021" y="1526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551" name="Google Shape;9551;p100"/>
            <p:cNvGrpSpPr/>
            <p:nvPr/>
          </p:nvGrpSpPr>
          <p:grpSpPr>
            <a:xfrm>
              <a:off x="647" y="1508"/>
              <a:ext cx="354" cy="300"/>
              <a:chOff x="290" y="875"/>
              <a:chExt cx="354" cy="300"/>
            </a:xfrm>
          </p:grpSpPr>
          <p:sp>
            <p:nvSpPr>
              <p:cNvPr id="9552" name="Google Shape;9552;p100"/>
              <p:cNvSpPr/>
              <p:nvPr/>
            </p:nvSpPr>
            <p:spPr>
              <a:xfrm>
                <a:off x="306" y="909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53" name="Google Shape;9553;p100"/>
              <p:cNvSpPr/>
              <p:nvPr/>
            </p:nvSpPr>
            <p:spPr>
              <a:xfrm>
                <a:off x="290" y="903"/>
                <a:ext cx="354" cy="94"/>
              </a:xfrm>
              <a:prstGeom prst="rect">
                <a:avLst/>
              </a:prstGeom>
              <a:noFill/>
              <a:ln cap="flat" cmpd="sng" w="9525">
                <a:solidFill>
                  <a:srgbClr val="00CC9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54" name="Google Shape;9554;p100"/>
              <p:cNvSpPr txBox="1"/>
              <p:nvPr/>
            </p:nvSpPr>
            <p:spPr>
              <a:xfrm>
                <a:off x="332" y="875"/>
                <a:ext cx="3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0" i="0" lang="en-US" sz="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SYN</a:t>
                </a:r>
                <a:endParaRPr sz="1100"/>
              </a:p>
            </p:txBody>
          </p:sp>
        </p:grpSp>
      </p:grpSp>
      <p:grpSp>
        <p:nvGrpSpPr>
          <p:cNvPr id="9555" name="Google Shape;9555;p100"/>
          <p:cNvGrpSpPr/>
          <p:nvPr/>
        </p:nvGrpSpPr>
        <p:grpSpPr>
          <a:xfrm>
            <a:off x="411956" y="3409950"/>
            <a:ext cx="810816" cy="760810"/>
            <a:chOff x="59" y="863"/>
            <a:chExt cx="681" cy="639"/>
          </a:xfrm>
        </p:grpSpPr>
        <p:grpSp>
          <p:nvGrpSpPr>
            <p:cNvPr id="9556" name="Google Shape;9556;p100"/>
            <p:cNvGrpSpPr/>
            <p:nvPr/>
          </p:nvGrpSpPr>
          <p:grpSpPr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557" name="Google Shape;9557;p100"/>
              <p:cNvSpPr/>
              <p:nvPr/>
            </p:nvSpPr>
            <p:spPr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58" name="Google Shape;9558;p100"/>
              <p:cNvSpPr/>
              <p:nvPr/>
            </p:nvSpPr>
            <p:spPr>
              <a:xfrm>
                <a:off x="627" y="3377"/>
                <a:ext cx="480" cy="112"/>
              </a:xfrm>
              <a:prstGeom prst="rect">
                <a:avLst/>
              </a:prstGeom>
              <a:noFill/>
              <a:ln cap="flat" cmpd="sng" w="9525">
                <a:solidFill>
                  <a:srgbClr val="3333C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559" name="Google Shape;9559;p100"/>
            <p:cNvGrpSpPr/>
            <p:nvPr/>
          </p:nvGrpSpPr>
          <p:grpSpPr>
            <a:xfrm>
              <a:off x="290" y="863"/>
              <a:ext cx="354" cy="300"/>
              <a:chOff x="290" y="875"/>
              <a:chExt cx="354" cy="300"/>
            </a:xfrm>
          </p:grpSpPr>
          <p:sp>
            <p:nvSpPr>
              <p:cNvPr id="9560" name="Google Shape;9560;p100"/>
              <p:cNvSpPr/>
              <p:nvPr/>
            </p:nvSpPr>
            <p:spPr>
              <a:xfrm>
                <a:off x="306" y="909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61" name="Google Shape;9561;p100"/>
              <p:cNvSpPr/>
              <p:nvPr/>
            </p:nvSpPr>
            <p:spPr>
              <a:xfrm>
                <a:off x="290" y="903"/>
                <a:ext cx="354" cy="94"/>
              </a:xfrm>
              <a:prstGeom prst="rect">
                <a:avLst/>
              </a:prstGeom>
              <a:noFill/>
              <a:ln cap="flat" cmpd="sng" w="9525">
                <a:solidFill>
                  <a:srgbClr val="00CC9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62" name="Google Shape;9562;p100"/>
              <p:cNvSpPr txBox="1"/>
              <p:nvPr/>
            </p:nvSpPr>
            <p:spPr>
              <a:xfrm>
                <a:off x="332" y="875"/>
                <a:ext cx="3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0" i="0" lang="en-US" sz="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SYN</a:t>
                </a:r>
                <a:endParaRPr sz="1100"/>
              </a:p>
            </p:txBody>
          </p:sp>
        </p:grpSp>
        <p:grpSp>
          <p:nvGrpSpPr>
            <p:cNvPr id="9563" name="Google Shape;9563;p100"/>
            <p:cNvGrpSpPr/>
            <p:nvPr/>
          </p:nvGrpSpPr>
          <p:grpSpPr>
            <a:xfrm>
              <a:off x="284" y="1022"/>
              <a:ext cx="354" cy="300"/>
              <a:chOff x="290" y="875"/>
              <a:chExt cx="354" cy="300"/>
            </a:xfrm>
          </p:grpSpPr>
          <p:sp>
            <p:nvSpPr>
              <p:cNvPr id="9564" name="Google Shape;9564;p100"/>
              <p:cNvSpPr/>
              <p:nvPr/>
            </p:nvSpPr>
            <p:spPr>
              <a:xfrm>
                <a:off x="306" y="909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65" name="Google Shape;9565;p100"/>
              <p:cNvSpPr/>
              <p:nvPr/>
            </p:nvSpPr>
            <p:spPr>
              <a:xfrm>
                <a:off x="290" y="903"/>
                <a:ext cx="354" cy="94"/>
              </a:xfrm>
              <a:prstGeom prst="rect">
                <a:avLst/>
              </a:prstGeom>
              <a:noFill/>
              <a:ln cap="flat" cmpd="sng" w="9525">
                <a:solidFill>
                  <a:srgbClr val="00CC9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66" name="Google Shape;9566;p100"/>
              <p:cNvSpPr txBox="1"/>
              <p:nvPr/>
            </p:nvSpPr>
            <p:spPr>
              <a:xfrm>
                <a:off x="332" y="875"/>
                <a:ext cx="3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0" i="0" lang="en-US" sz="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SYN</a:t>
                </a:r>
                <a:endParaRPr sz="1100"/>
              </a:p>
            </p:txBody>
          </p:sp>
        </p:grpSp>
        <p:grpSp>
          <p:nvGrpSpPr>
            <p:cNvPr id="9567" name="Google Shape;9567;p100"/>
            <p:cNvGrpSpPr/>
            <p:nvPr/>
          </p:nvGrpSpPr>
          <p:grpSpPr>
            <a:xfrm>
              <a:off x="59" y="1202"/>
              <a:ext cx="681" cy="300"/>
              <a:chOff x="410" y="1508"/>
              <a:chExt cx="681" cy="300"/>
            </a:xfrm>
          </p:grpSpPr>
          <p:sp>
            <p:nvSpPr>
              <p:cNvPr id="9568" name="Google Shape;9568;p100"/>
              <p:cNvSpPr/>
              <p:nvPr/>
            </p:nvSpPr>
            <p:spPr>
              <a:xfrm>
                <a:off x="410" y="1511"/>
                <a:ext cx="681" cy="138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69" name="Google Shape;9569;p100"/>
              <p:cNvSpPr/>
              <p:nvPr/>
            </p:nvSpPr>
            <p:spPr>
              <a:xfrm>
                <a:off x="538" y="1536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70" name="Google Shape;9570;p100"/>
              <p:cNvSpPr/>
              <p:nvPr/>
            </p:nvSpPr>
            <p:spPr>
              <a:xfrm>
                <a:off x="529" y="1525"/>
                <a:ext cx="480" cy="112"/>
              </a:xfrm>
              <a:prstGeom prst="rect">
                <a:avLst/>
              </a:prstGeom>
              <a:noFill/>
              <a:ln cap="flat" cmpd="sng" w="9525">
                <a:solidFill>
                  <a:srgbClr val="3333C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71" name="Google Shape;9571;p100"/>
              <p:cNvSpPr/>
              <p:nvPr/>
            </p:nvSpPr>
            <p:spPr>
              <a:xfrm>
                <a:off x="423" y="1527"/>
                <a:ext cx="94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72" name="Google Shape;9572;p100"/>
              <p:cNvSpPr/>
              <p:nvPr/>
            </p:nvSpPr>
            <p:spPr>
              <a:xfrm>
                <a:off x="1021" y="1526"/>
                <a:ext cx="60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573" name="Google Shape;9573;p100"/>
              <p:cNvGrpSpPr/>
              <p:nvPr/>
            </p:nvGrpSpPr>
            <p:grpSpPr>
              <a:xfrm>
                <a:off x="647" y="1508"/>
                <a:ext cx="354" cy="300"/>
                <a:chOff x="290" y="875"/>
                <a:chExt cx="354" cy="300"/>
              </a:xfrm>
            </p:grpSpPr>
            <p:sp>
              <p:nvSpPr>
                <p:cNvPr id="9574" name="Google Shape;9574;p100"/>
                <p:cNvSpPr/>
                <p:nvPr/>
              </p:nvSpPr>
              <p:spPr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rgbClr val="00CC99"/>
                </a:solidFill>
                <a:ln cap="flat" cmpd="sng" w="9525">
                  <a:solidFill>
                    <a:srgbClr val="FFFFF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75" name="Google Shape;9575;p100"/>
                <p:cNvSpPr/>
                <p:nvPr/>
              </p:nvSpPr>
              <p:spPr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00CC99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76" name="Google Shape;9576;p100"/>
                <p:cNvSpPr txBox="1"/>
                <p:nvPr/>
              </p:nvSpPr>
              <p:spPr>
                <a:xfrm>
                  <a:off x="332" y="875"/>
                  <a:ext cx="300" cy="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r>
                    <a:rPr b="0" i="0" lang="en-US" sz="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SYN</a:t>
                  </a:r>
                  <a:endParaRPr sz="1100"/>
                </a:p>
              </p:txBody>
            </p:sp>
          </p:grpSp>
        </p:grpSp>
      </p:grpSp>
      <p:grpSp>
        <p:nvGrpSpPr>
          <p:cNvPr id="9577" name="Google Shape;9577;p100"/>
          <p:cNvGrpSpPr/>
          <p:nvPr/>
        </p:nvGrpSpPr>
        <p:grpSpPr>
          <a:xfrm>
            <a:off x="1313260" y="3202781"/>
            <a:ext cx="729853" cy="1071563"/>
            <a:chOff x="4000" y="1895"/>
            <a:chExt cx="613" cy="900"/>
          </a:xfrm>
        </p:grpSpPr>
        <p:sp>
          <p:nvSpPr>
            <p:cNvPr id="9578" name="Google Shape;9578;p100"/>
            <p:cNvSpPr/>
            <p:nvPr/>
          </p:nvSpPr>
          <p:spPr>
            <a:xfrm>
              <a:off x="4011" y="1912"/>
              <a:ext cx="602" cy="875"/>
            </a:xfrm>
            <a:custGeom>
              <a:rect b="b" l="l" r="r" t="t"/>
              <a:pathLst>
                <a:path extrusionOk="0" h="10000" w="10000">
                  <a:moveTo>
                    <a:pt x="8239" y="0"/>
                  </a:moveTo>
                  <a:cubicBezTo>
                    <a:pt x="8793" y="2137"/>
                    <a:pt x="8981" y="4731"/>
                    <a:pt x="9900" y="6411"/>
                  </a:cubicBezTo>
                  <a:cubicBezTo>
                    <a:pt x="10055" y="7271"/>
                    <a:pt x="9844" y="9139"/>
                    <a:pt x="10000" y="10000"/>
                  </a:cubicBezTo>
                  <a:cubicBezTo>
                    <a:pt x="6733" y="9577"/>
                    <a:pt x="3333" y="9337"/>
                    <a:pt x="0" y="9005"/>
                  </a:cubicBezTo>
                  <a:lnTo>
                    <a:pt x="7575" y="8572"/>
                  </a:lnTo>
                  <a:cubicBezTo>
                    <a:pt x="7797" y="5714"/>
                    <a:pt x="8017" y="2858"/>
                    <a:pt x="8239" y="0"/>
                  </a:cubicBezTo>
                  <a:close/>
                </a:path>
              </a:pathLst>
            </a:custGeom>
            <a:gradFill>
              <a:gsLst>
                <a:gs pos="0">
                  <a:srgbClr val="7F7F7F"/>
                </a:gs>
                <a:gs pos="99000">
                  <a:srgbClr val="FFFFFF">
                    <a:alpha val="81960"/>
                  </a:srgbClr>
                </a:gs>
                <a:gs pos="100000">
                  <a:srgbClr val="FFFFFF">
                    <a:alpha val="8196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579" name="Google Shape;9579;p100"/>
            <p:cNvGrpSpPr/>
            <p:nvPr/>
          </p:nvGrpSpPr>
          <p:grpSpPr>
            <a:xfrm>
              <a:off x="4000" y="1895"/>
              <a:ext cx="500" cy="900"/>
              <a:chOff x="569" y="2954"/>
              <a:chExt cx="500" cy="900"/>
            </a:xfrm>
          </p:grpSpPr>
          <p:sp>
            <p:nvSpPr>
              <p:cNvPr id="9580" name="Google Shape;9580;p100"/>
              <p:cNvSpPr/>
              <p:nvPr/>
            </p:nvSpPr>
            <p:spPr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0800" rotWithShape="0" algn="bl" dir="189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81" name="Google Shape;9581;p100"/>
              <p:cNvSpPr txBox="1"/>
              <p:nvPr/>
            </p:nvSpPr>
            <p:spPr>
              <a:xfrm>
                <a:off x="645" y="2954"/>
                <a:ext cx="300" cy="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omic Sans MS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TCP</a:t>
                </a:r>
                <a:endParaRPr sz="1100"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IP</a:t>
                </a:r>
                <a:endParaRPr sz="1100"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Eth</a:t>
                </a:r>
                <a:endParaRPr sz="1100"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Phy</a:t>
                </a:r>
                <a:endParaRPr sz="1100"/>
              </a:p>
            </p:txBody>
          </p:sp>
          <p:cxnSp>
            <p:nvCxnSpPr>
              <p:cNvPr id="9582" name="Google Shape;9582;p100"/>
              <p:cNvCxnSpPr/>
              <p:nvPr/>
            </p:nvCxnSpPr>
            <p:spPr>
              <a:xfrm>
                <a:off x="578" y="3130"/>
                <a:ext cx="48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583" name="Google Shape;9583;p100"/>
              <p:cNvCxnSpPr/>
              <p:nvPr/>
            </p:nvCxnSpPr>
            <p:spPr>
              <a:xfrm>
                <a:off x="575" y="3289"/>
                <a:ext cx="48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584" name="Google Shape;9584;p100"/>
              <p:cNvCxnSpPr/>
              <p:nvPr/>
            </p:nvCxnSpPr>
            <p:spPr>
              <a:xfrm>
                <a:off x="572" y="3448"/>
                <a:ext cx="48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585" name="Google Shape;9585;p100"/>
              <p:cNvCxnSpPr/>
              <p:nvPr/>
            </p:nvCxnSpPr>
            <p:spPr>
              <a:xfrm>
                <a:off x="569" y="3607"/>
                <a:ext cx="48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9586" name="Google Shape;9586;p100"/>
          <p:cNvGrpSpPr/>
          <p:nvPr/>
        </p:nvGrpSpPr>
        <p:grpSpPr>
          <a:xfrm>
            <a:off x="155971" y="1402556"/>
            <a:ext cx="810816" cy="760810"/>
            <a:chOff x="59" y="863"/>
            <a:chExt cx="681" cy="639"/>
          </a:xfrm>
        </p:grpSpPr>
        <p:grpSp>
          <p:nvGrpSpPr>
            <p:cNvPr id="9587" name="Google Shape;9587;p100"/>
            <p:cNvGrpSpPr/>
            <p:nvPr/>
          </p:nvGrpSpPr>
          <p:grpSpPr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588" name="Google Shape;9588;p100"/>
              <p:cNvSpPr/>
              <p:nvPr/>
            </p:nvSpPr>
            <p:spPr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89" name="Google Shape;9589;p100"/>
              <p:cNvSpPr/>
              <p:nvPr/>
            </p:nvSpPr>
            <p:spPr>
              <a:xfrm>
                <a:off x="627" y="3377"/>
                <a:ext cx="480" cy="112"/>
              </a:xfrm>
              <a:prstGeom prst="rect">
                <a:avLst/>
              </a:prstGeom>
              <a:noFill/>
              <a:ln cap="flat" cmpd="sng" w="9525">
                <a:solidFill>
                  <a:srgbClr val="3333C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590" name="Google Shape;9590;p100"/>
            <p:cNvGrpSpPr/>
            <p:nvPr/>
          </p:nvGrpSpPr>
          <p:grpSpPr>
            <a:xfrm>
              <a:off x="290" y="863"/>
              <a:ext cx="354" cy="300"/>
              <a:chOff x="290" y="875"/>
              <a:chExt cx="354" cy="300"/>
            </a:xfrm>
          </p:grpSpPr>
          <p:sp>
            <p:nvSpPr>
              <p:cNvPr id="9591" name="Google Shape;9591;p100"/>
              <p:cNvSpPr/>
              <p:nvPr/>
            </p:nvSpPr>
            <p:spPr>
              <a:xfrm>
                <a:off x="306" y="909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92" name="Google Shape;9592;p100"/>
              <p:cNvSpPr/>
              <p:nvPr/>
            </p:nvSpPr>
            <p:spPr>
              <a:xfrm>
                <a:off x="290" y="903"/>
                <a:ext cx="354" cy="94"/>
              </a:xfrm>
              <a:prstGeom prst="rect">
                <a:avLst/>
              </a:prstGeom>
              <a:noFill/>
              <a:ln cap="flat" cmpd="sng" w="9525">
                <a:solidFill>
                  <a:srgbClr val="00CC9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93" name="Google Shape;9593;p100"/>
              <p:cNvSpPr txBox="1"/>
              <p:nvPr/>
            </p:nvSpPr>
            <p:spPr>
              <a:xfrm>
                <a:off x="332" y="875"/>
                <a:ext cx="3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0" i="0" lang="en-US" sz="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SYN</a:t>
                </a:r>
                <a:endParaRPr sz="1100"/>
              </a:p>
            </p:txBody>
          </p:sp>
        </p:grpSp>
        <p:grpSp>
          <p:nvGrpSpPr>
            <p:cNvPr id="9594" name="Google Shape;9594;p100"/>
            <p:cNvGrpSpPr/>
            <p:nvPr/>
          </p:nvGrpSpPr>
          <p:grpSpPr>
            <a:xfrm>
              <a:off x="284" y="1022"/>
              <a:ext cx="354" cy="300"/>
              <a:chOff x="290" y="875"/>
              <a:chExt cx="354" cy="300"/>
            </a:xfrm>
          </p:grpSpPr>
          <p:sp>
            <p:nvSpPr>
              <p:cNvPr id="9595" name="Google Shape;9595;p100"/>
              <p:cNvSpPr/>
              <p:nvPr/>
            </p:nvSpPr>
            <p:spPr>
              <a:xfrm>
                <a:off x="306" y="909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96" name="Google Shape;9596;p100"/>
              <p:cNvSpPr/>
              <p:nvPr/>
            </p:nvSpPr>
            <p:spPr>
              <a:xfrm>
                <a:off x="290" y="903"/>
                <a:ext cx="354" cy="94"/>
              </a:xfrm>
              <a:prstGeom prst="rect">
                <a:avLst/>
              </a:prstGeom>
              <a:noFill/>
              <a:ln cap="flat" cmpd="sng" w="9525">
                <a:solidFill>
                  <a:srgbClr val="00CC9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97" name="Google Shape;9597;p100"/>
              <p:cNvSpPr txBox="1"/>
              <p:nvPr/>
            </p:nvSpPr>
            <p:spPr>
              <a:xfrm>
                <a:off x="332" y="875"/>
                <a:ext cx="3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0" i="0" lang="en-US" sz="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SYN</a:t>
                </a:r>
                <a:endParaRPr sz="1100"/>
              </a:p>
            </p:txBody>
          </p:sp>
        </p:grpSp>
        <p:grpSp>
          <p:nvGrpSpPr>
            <p:cNvPr id="9598" name="Google Shape;9598;p100"/>
            <p:cNvGrpSpPr/>
            <p:nvPr/>
          </p:nvGrpSpPr>
          <p:grpSpPr>
            <a:xfrm>
              <a:off x="59" y="1202"/>
              <a:ext cx="681" cy="300"/>
              <a:chOff x="410" y="1508"/>
              <a:chExt cx="681" cy="300"/>
            </a:xfrm>
          </p:grpSpPr>
          <p:sp>
            <p:nvSpPr>
              <p:cNvPr id="9599" name="Google Shape;9599;p100"/>
              <p:cNvSpPr/>
              <p:nvPr/>
            </p:nvSpPr>
            <p:spPr>
              <a:xfrm>
                <a:off x="410" y="1511"/>
                <a:ext cx="681" cy="138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00" name="Google Shape;9600;p100"/>
              <p:cNvSpPr/>
              <p:nvPr/>
            </p:nvSpPr>
            <p:spPr>
              <a:xfrm>
                <a:off x="538" y="1536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01" name="Google Shape;9601;p100"/>
              <p:cNvSpPr/>
              <p:nvPr/>
            </p:nvSpPr>
            <p:spPr>
              <a:xfrm>
                <a:off x="529" y="1525"/>
                <a:ext cx="480" cy="112"/>
              </a:xfrm>
              <a:prstGeom prst="rect">
                <a:avLst/>
              </a:prstGeom>
              <a:noFill/>
              <a:ln cap="flat" cmpd="sng" w="9525">
                <a:solidFill>
                  <a:srgbClr val="3333C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02" name="Google Shape;9602;p100"/>
              <p:cNvSpPr/>
              <p:nvPr/>
            </p:nvSpPr>
            <p:spPr>
              <a:xfrm>
                <a:off x="423" y="1527"/>
                <a:ext cx="94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03" name="Google Shape;9603;p100"/>
              <p:cNvSpPr/>
              <p:nvPr/>
            </p:nvSpPr>
            <p:spPr>
              <a:xfrm>
                <a:off x="1021" y="1526"/>
                <a:ext cx="60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604" name="Google Shape;9604;p100"/>
              <p:cNvGrpSpPr/>
              <p:nvPr/>
            </p:nvGrpSpPr>
            <p:grpSpPr>
              <a:xfrm>
                <a:off x="647" y="1508"/>
                <a:ext cx="354" cy="300"/>
                <a:chOff x="290" y="875"/>
                <a:chExt cx="354" cy="300"/>
              </a:xfrm>
            </p:grpSpPr>
            <p:sp>
              <p:nvSpPr>
                <p:cNvPr id="9605" name="Google Shape;9605;p100"/>
                <p:cNvSpPr/>
                <p:nvPr/>
              </p:nvSpPr>
              <p:spPr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rgbClr val="00CC99"/>
                </a:solidFill>
                <a:ln cap="flat" cmpd="sng" w="9525">
                  <a:solidFill>
                    <a:srgbClr val="FFFFF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06" name="Google Shape;9606;p100"/>
                <p:cNvSpPr/>
                <p:nvPr/>
              </p:nvSpPr>
              <p:spPr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00CC99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07" name="Google Shape;9607;p100"/>
                <p:cNvSpPr txBox="1"/>
                <p:nvPr/>
              </p:nvSpPr>
              <p:spPr>
                <a:xfrm>
                  <a:off x="332" y="875"/>
                  <a:ext cx="300" cy="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r>
                    <a:rPr b="0" i="0" lang="en-US" sz="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SYN</a:t>
                  </a:r>
                  <a:endParaRPr sz="1100"/>
                </a:p>
              </p:txBody>
            </p:sp>
          </p:grpSp>
        </p:grpSp>
      </p:grpSp>
      <p:sp>
        <p:nvSpPr>
          <p:cNvPr id="9608" name="Google Shape;9608;p100"/>
          <p:cNvSpPr/>
          <p:nvPr/>
        </p:nvSpPr>
        <p:spPr>
          <a:xfrm>
            <a:off x="915591" y="3568303"/>
            <a:ext cx="1380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09" name="Google Shape;9609;p100"/>
          <p:cNvGrpSpPr/>
          <p:nvPr/>
        </p:nvGrpSpPr>
        <p:grpSpPr>
          <a:xfrm>
            <a:off x="410766" y="3409950"/>
            <a:ext cx="810815" cy="760810"/>
            <a:chOff x="2675" y="3676"/>
            <a:chExt cx="681" cy="639"/>
          </a:xfrm>
        </p:grpSpPr>
        <p:grpSp>
          <p:nvGrpSpPr>
            <p:cNvPr id="9610" name="Google Shape;9610;p100"/>
            <p:cNvGrpSpPr/>
            <p:nvPr/>
          </p:nvGrpSpPr>
          <p:grpSpPr>
            <a:xfrm>
              <a:off x="2793" y="3855"/>
              <a:ext cx="480" cy="112"/>
              <a:chOff x="627" y="3377"/>
              <a:chExt cx="480" cy="112"/>
            </a:xfrm>
          </p:grpSpPr>
          <p:sp>
            <p:nvSpPr>
              <p:cNvPr id="9611" name="Google Shape;9611;p100"/>
              <p:cNvSpPr/>
              <p:nvPr/>
            </p:nvSpPr>
            <p:spPr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12" name="Google Shape;9612;p100"/>
              <p:cNvSpPr/>
              <p:nvPr/>
            </p:nvSpPr>
            <p:spPr>
              <a:xfrm>
                <a:off x="627" y="3377"/>
                <a:ext cx="480" cy="112"/>
              </a:xfrm>
              <a:prstGeom prst="rect">
                <a:avLst/>
              </a:prstGeom>
              <a:noFill/>
              <a:ln cap="flat" cmpd="sng" w="9525">
                <a:solidFill>
                  <a:srgbClr val="3333C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13" name="Google Shape;9613;p100"/>
            <p:cNvGrpSpPr/>
            <p:nvPr/>
          </p:nvGrpSpPr>
          <p:grpSpPr>
            <a:xfrm>
              <a:off x="2855" y="3676"/>
              <a:ext cx="396" cy="300"/>
              <a:chOff x="2717" y="3676"/>
              <a:chExt cx="396" cy="300"/>
            </a:xfrm>
          </p:grpSpPr>
          <p:sp>
            <p:nvSpPr>
              <p:cNvPr id="9614" name="Google Shape;9614;p100"/>
              <p:cNvSpPr/>
              <p:nvPr/>
            </p:nvSpPr>
            <p:spPr>
              <a:xfrm>
                <a:off x="2775" y="3710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15" name="Google Shape;9615;p100"/>
              <p:cNvSpPr/>
              <p:nvPr/>
            </p:nvSpPr>
            <p:spPr>
              <a:xfrm>
                <a:off x="2759" y="3704"/>
                <a:ext cx="354" cy="94"/>
              </a:xfrm>
              <a:prstGeom prst="rect">
                <a:avLst/>
              </a:prstGeom>
              <a:noFill/>
              <a:ln cap="flat" cmpd="sng" w="9525">
                <a:solidFill>
                  <a:srgbClr val="00CC9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16" name="Google Shape;9616;p100"/>
              <p:cNvSpPr txBox="1"/>
              <p:nvPr/>
            </p:nvSpPr>
            <p:spPr>
              <a:xfrm>
                <a:off x="2717" y="3676"/>
                <a:ext cx="3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0" i="0" lang="en-US" sz="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SYNACK</a:t>
                </a:r>
                <a:endParaRPr sz="1100"/>
              </a:p>
            </p:txBody>
          </p:sp>
        </p:grpSp>
        <p:sp>
          <p:nvSpPr>
            <p:cNvPr id="9617" name="Google Shape;9617;p100"/>
            <p:cNvSpPr/>
            <p:nvPr/>
          </p:nvSpPr>
          <p:spPr>
            <a:xfrm>
              <a:off x="2675" y="4018"/>
              <a:ext cx="681" cy="138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8" name="Google Shape;9618;p100"/>
            <p:cNvSpPr/>
            <p:nvPr/>
          </p:nvSpPr>
          <p:spPr>
            <a:xfrm>
              <a:off x="2803" y="4043"/>
              <a:ext cx="96" cy="93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9" name="Google Shape;9619;p100"/>
            <p:cNvSpPr/>
            <p:nvPr/>
          </p:nvSpPr>
          <p:spPr>
            <a:xfrm>
              <a:off x="2794" y="4032"/>
              <a:ext cx="480" cy="112"/>
            </a:xfrm>
            <a:prstGeom prst="rect">
              <a:avLst/>
            </a:prstGeom>
            <a:noFill/>
            <a:ln cap="flat" cmpd="sng" w="9525">
              <a:solidFill>
                <a:srgbClr val="3333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0" name="Google Shape;9620;p100"/>
            <p:cNvSpPr/>
            <p:nvPr/>
          </p:nvSpPr>
          <p:spPr>
            <a:xfrm>
              <a:off x="2688" y="4034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1" name="Google Shape;9621;p100"/>
            <p:cNvSpPr/>
            <p:nvPr/>
          </p:nvSpPr>
          <p:spPr>
            <a:xfrm>
              <a:off x="3286" y="4033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22" name="Google Shape;9622;p100"/>
            <p:cNvGrpSpPr/>
            <p:nvPr/>
          </p:nvGrpSpPr>
          <p:grpSpPr>
            <a:xfrm>
              <a:off x="2864" y="3835"/>
              <a:ext cx="396" cy="300"/>
              <a:chOff x="2717" y="3676"/>
              <a:chExt cx="396" cy="300"/>
            </a:xfrm>
          </p:grpSpPr>
          <p:sp>
            <p:nvSpPr>
              <p:cNvPr id="9623" name="Google Shape;9623;p100"/>
              <p:cNvSpPr/>
              <p:nvPr/>
            </p:nvSpPr>
            <p:spPr>
              <a:xfrm>
                <a:off x="2775" y="3710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24" name="Google Shape;9624;p100"/>
              <p:cNvSpPr/>
              <p:nvPr/>
            </p:nvSpPr>
            <p:spPr>
              <a:xfrm>
                <a:off x="2759" y="3704"/>
                <a:ext cx="354" cy="94"/>
              </a:xfrm>
              <a:prstGeom prst="rect">
                <a:avLst/>
              </a:prstGeom>
              <a:noFill/>
              <a:ln cap="flat" cmpd="sng" w="9525">
                <a:solidFill>
                  <a:srgbClr val="00CC9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25" name="Google Shape;9625;p100"/>
              <p:cNvSpPr txBox="1"/>
              <p:nvPr/>
            </p:nvSpPr>
            <p:spPr>
              <a:xfrm>
                <a:off x="2717" y="3676"/>
                <a:ext cx="3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0" i="0" lang="en-US" sz="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SYNACK</a:t>
                </a:r>
                <a:endParaRPr sz="1100"/>
              </a:p>
            </p:txBody>
          </p:sp>
        </p:grpSp>
        <p:grpSp>
          <p:nvGrpSpPr>
            <p:cNvPr id="9626" name="Google Shape;9626;p100"/>
            <p:cNvGrpSpPr/>
            <p:nvPr/>
          </p:nvGrpSpPr>
          <p:grpSpPr>
            <a:xfrm>
              <a:off x="2867" y="4015"/>
              <a:ext cx="396" cy="300"/>
              <a:chOff x="2717" y="3676"/>
              <a:chExt cx="396" cy="300"/>
            </a:xfrm>
          </p:grpSpPr>
          <p:sp>
            <p:nvSpPr>
              <p:cNvPr id="9627" name="Google Shape;9627;p100"/>
              <p:cNvSpPr/>
              <p:nvPr/>
            </p:nvSpPr>
            <p:spPr>
              <a:xfrm>
                <a:off x="2775" y="3710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28" name="Google Shape;9628;p100"/>
              <p:cNvSpPr/>
              <p:nvPr/>
            </p:nvSpPr>
            <p:spPr>
              <a:xfrm>
                <a:off x="2759" y="3704"/>
                <a:ext cx="354" cy="94"/>
              </a:xfrm>
              <a:prstGeom prst="rect">
                <a:avLst/>
              </a:prstGeom>
              <a:noFill/>
              <a:ln cap="flat" cmpd="sng" w="9525">
                <a:solidFill>
                  <a:srgbClr val="00CC9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29" name="Google Shape;9629;p100"/>
              <p:cNvSpPr txBox="1"/>
              <p:nvPr/>
            </p:nvSpPr>
            <p:spPr>
              <a:xfrm>
                <a:off x="2717" y="3676"/>
                <a:ext cx="3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0" i="0" lang="en-US" sz="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SYNACK</a:t>
                </a:r>
                <a:endParaRPr sz="1100"/>
              </a:p>
            </p:txBody>
          </p:sp>
        </p:grpSp>
      </p:grpSp>
      <p:grpSp>
        <p:nvGrpSpPr>
          <p:cNvPr id="9630" name="Google Shape;9630;p100"/>
          <p:cNvGrpSpPr/>
          <p:nvPr/>
        </p:nvGrpSpPr>
        <p:grpSpPr>
          <a:xfrm>
            <a:off x="158353" y="1401366"/>
            <a:ext cx="810816" cy="760809"/>
            <a:chOff x="2613" y="3554"/>
            <a:chExt cx="681" cy="639"/>
          </a:xfrm>
        </p:grpSpPr>
        <p:grpSp>
          <p:nvGrpSpPr>
            <p:cNvPr id="9631" name="Google Shape;9631;p100"/>
            <p:cNvGrpSpPr/>
            <p:nvPr/>
          </p:nvGrpSpPr>
          <p:grpSpPr>
            <a:xfrm>
              <a:off x="2731" y="3733"/>
              <a:ext cx="480" cy="112"/>
              <a:chOff x="627" y="3377"/>
              <a:chExt cx="480" cy="112"/>
            </a:xfrm>
          </p:grpSpPr>
          <p:sp>
            <p:nvSpPr>
              <p:cNvPr id="9632" name="Google Shape;9632;p100"/>
              <p:cNvSpPr/>
              <p:nvPr/>
            </p:nvSpPr>
            <p:spPr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33" name="Google Shape;9633;p100"/>
              <p:cNvSpPr/>
              <p:nvPr/>
            </p:nvSpPr>
            <p:spPr>
              <a:xfrm>
                <a:off x="627" y="3377"/>
                <a:ext cx="480" cy="112"/>
              </a:xfrm>
              <a:prstGeom prst="rect">
                <a:avLst/>
              </a:prstGeom>
              <a:noFill/>
              <a:ln cap="flat" cmpd="sng" w="9525">
                <a:solidFill>
                  <a:srgbClr val="3333C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34" name="Google Shape;9634;p100"/>
            <p:cNvGrpSpPr/>
            <p:nvPr/>
          </p:nvGrpSpPr>
          <p:grpSpPr>
            <a:xfrm>
              <a:off x="2793" y="3554"/>
              <a:ext cx="396" cy="300"/>
              <a:chOff x="2717" y="3676"/>
              <a:chExt cx="396" cy="300"/>
            </a:xfrm>
          </p:grpSpPr>
          <p:sp>
            <p:nvSpPr>
              <p:cNvPr id="9635" name="Google Shape;9635;p100"/>
              <p:cNvSpPr/>
              <p:nvPr/>
            </p:nvSpPr>
            <p:spPr>
              <a:xfrm>
                <a:off x="2775" y="3710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36" name="Google Shape;9636;p100"/>
              <p:cNvSpPr/>
              <p:nvPr/>
            </p:nvSpPr>
            <p:spPr>
              <a:xfrm>
                <a:off x="2759" y="3704"/>
                <a:ext cx="354" cy="94"/>
              </a:xfrm>
              <a:prstGeom prst="rect">
                <a:avLst/>
              </a:prstGeom>
              <a:noFill/>
              <a:ln cap="flat" cmpd="sng" w="9525">
                <a:solidFill>
                  <a:srgbClr val="00CC9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37" name="Google Shape;9637;p100"/>
              <p:cNvSpPr txBox="1"/>
              <p:nvPr/>
            </p:nvSpPr>
            <p:spPr>
              <a:xfrm>
                <a:off x="2717" y="3676"/>
                <a:ext cx="3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0" i="0" lang="en-US" sz="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SYNACK</a:t>
                </a:r>
                <a:endParaRPr sz="1100"/>
              </a:p>
            </p:txBody>
          </p:sp>
        </p:grpSp>
        <p:sp>
          <p:nvSpPr>
            <p:cNvPr id="9638" name="Google Shape;9638;p100"/>
            <p:cNvSpPr/>
            <p:nvPr/>
          </p:nvSpPr>
          <p:spPr>
            <a:xfrm>
              <a:off x="2613" y="3896"/>
              <a:ext cx="681" cy="138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9" name="Google Shape;9639;p100"/>
            <p:cNvSpPr/>
            <p:nvPr/>
          </p:nvSpPr>
          <p:spPr>
            <a:xfrm>
              <a:off x="2741" y="3921"/>
              <a:ext cx="96" cy="93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0" name="Google Shape;9640;p100"/>
            <p:cNvSpPr/>
            <p:nvPr/>
          </p:nvSpPr>
          <p:spPr>
            <a:xfrm>
              <a:off x="2732" y="3910"/>
              <a:ext cx="480" cy="112"/>
            </a:xfrm>
            <a:prstGeom prst="rect">
              <a:avLst/>
            </a:prstGeom>
            <a:noFill/>
            <a:ln cap="flat" cmpd="sng" w="9525">
              <a:solidFill>
                <a:srgbClr val="3333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1" name="Google Shape;9641;p100"/>
            <p:cNvSpPr/>
            <p:nvPr/>
          </p:nvSpPr>
          <p:spPr>
            <a:xfrm>
              <a:off x="2626" y="3912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2" name="Google Shape;9642;p100"/>
            <p:cNvSpPr/>
            <p:nvPr/>
          </p:nvSpPr>
          <p:spPr>
            <a:xfrm>
              <a:off x="3224" y="3911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43" name="Google Shape;9643;p100"/>
            <p:cNvGrpSpPr/>
            <p:nvPr/>
          </p:nvGrpSpPr>
          <p:grpSpPr>
            <a:xfrm>
              <a:off x="2802" y="3713"/>
              <a:ext cx="396" cy="300"/>
              <a:chOff x="2717" y="3676"/>
              <a:chExt cx="396" cy="300"/>
            </a:xfrm>
          </p:grpSpPr>
          <p:sp>
            <p:nvSpPr>
              <p:cNvPr id="9644" name="Google Shape;9644;p100"/>
              <p:cNvSpPr/>
              <p:nvPr/>
            </p:nvSpPr>
            <p:spPr>
              <a:xfrm>
                <a:off x="2775" y="3710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5" name="Google Shape;9645;p100"/>
              <p:cNvSpPr/>
              <p:nvPr/>
            </p:nvSpPr>
            <p:spPr>
              <a:xfrm>
                <a:off x="2759" y="3704"/>
                <a:ext cx="354" cy="94"/>
              </a:xfrm>
              <a:prstGeom prst="rect">
                <a:avLst/>
              </a:prstGeom>
              <a:noFill/>
              <a:ln cap="flat" cmpd="sng" w="9525">
                <a:solidFill>
                  <a:srgbClr val="00CC9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6" name="Google Shape;9646;p100"/>
              <p:cNvSpPr txBox="1"/>
              <p:nvPr/>
            </p:nvSpPr>
            <p:spPr>
              <a:xfrm>
                <a:off x="2717" y="3676"/>
                <a:ext cx="3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0" i="0" lang="en-US" sz="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SYNACK</a:t>
                </a:r>
                <a:endParaRPr sz="1100"/>
              </a:p>
            </p:txBody>
          </p:sp>
        </p:grpSp>
        <p:grpSp>
          <p:nvGrpSpPr>
            <p:cNvPr id="9647" name="Google Shape;9647;p100"/>
            <p:cNvGrpSpPr/>
            <p:nvPr/>
          </p:nvGrpSpPr>
          <p:grpSpPr>
            <a:xfrm>
              <a:off x="2805" y="3893"/>
              <a:ext cx="396" cy="300"/>
              <a:chOff x="2717" y="3676"/>
              <a:chExt cx="396" cy="300"/>
            </a:xfrm>
          </p:grpSpPr>
          <p:sp>
            <p:nvSpPr>
              <p:cNvPr id="9648" name="Google Shape;9648;p100"/>
              <p:cNvSpPr/>
              <p:nvPr/>
            </p:nvSpPr>
            <p:spPr>
              <a:xfrm>
                <a:off x="2775" y="3710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9" name="Google Shape;9649;p100"/>
              <p:cNvSpPr/>
              <p:nvPr/>
            </p:nvSpPr>
            <p:spPr>
              <a:xfrm>
                <a:off x="2759" y="3704"/>
                <a:ext cx="354" cy="94"/>
              </a:xfrm>
              <a:prstGeom prst="rect">
                <a:avLst/>
              </a:prstGeom>
              <a:noFill/>
              <a:ln cap="flat" cmpd="sng" w="9525">
                <a:solidFill>
                  <a:srgbClr val="00CC9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50" name="Google Shape;9650;p100"/>
              <p:cNvSpPr txBox="1"/>
              <p:nvPr/>
            </p:nvSpPr>
            <p:spPr>
              <a:xfrm>
                <a:off x="2717" y="3676"/>
                <a:ext cx="3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0" i="0" lang="en-US" sz="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SYNACK</a:t>
                </a:r>
                <a:endParaRPr sz="1100"/>
              </a:p>
            </p:txBody>
          </p:sp>
        </p:grpSp>
      </p:grpSp>
      <p:grpSp>
        <p:nvGrpSpPr>
          <p:cNvPr id="9651" name="Google Shape;9651;p100"/>
          <p:cNvGrpSpPr/>
          <p:nvPr/>
        </p:nvGrpSpPr>
        <p:grpSpPr>
          <a:xfrm>
            <a:off x="414337" y="3807619"/>
            <a:ext cx="810816" cy="357188"/>
            <a:chOff x="2709" y="3989"/>
            <a:chExt cx="681" cy="300"/>
          </a:xfrm>
        </p:grpSpPr>
        <p:sp>
          <p:nvSpPr>
            <p:cNvPr id="9652" name="Google Shape;9652;p100"/>
            <p:cNvSpPr/>
            <p:nvPr/>
          </p:nvSpPr>
          <p:spPr>
            <a:xfrm>
              <a:off x="2709" y="3992"/>
              <a:ext cx="681" cy="138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3" name="Google Shape;9653;p100"/>
            <p:cNvSpPr/>
            <p:nvPr/>
          </p:nvSpPr>
          <p:spPr>
            <a:xfrm>
              <a:off x="2837" y="4017"/>
              <a:ext cx="96" cy="93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4" name="Google Shape;9654;p100"/>
            <p:cNvSpPr/>
            <p:nvPr/>
          </p:nvSpPr>
          <p:spPr>
            <a:xfrm>
              <a:off x="2828" y="4006"/>
              <a:ext cx="480" cy="112"/>
            </a:xfrm>
            <a:prstGeom prst="rect">
              <a:avLst/>
            </a:prstGeom>
            <a:noFill/>
            <a:ln cap="flat" cmpd="sng" w="9525">
              <a:solidFill>
                <a:srgbClr val="3333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5" name="Google Shape;9655;p100"/>
            <p:cNvSpPr/>
            <p:nvPr/>
          </p:nvSpPr>
          <p:spPr>
            <a:xfrm>
              <a:off x="2722" y="4008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6" name="Google Shape;9656;p100"/>
            <p:cNvSpPr/>
            <p:nvPr/>
          </p:nvSpPr>
          <p:spPr>
            <a:xfrm>
              <a:off x="3320" y="4007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57" name="Google Shape;9657;p100"/>
            <p:cNvGrpSpPr/>
            <p:nvPr/>
          </p:nvGrpSpPr>
          <p:grpSpPr>
            <a:xfrm>
              <a:off x="2901" y="3989"/>
              <a:ext cx="396" cy="300"/>
              <a:chOff x="2717" y="3676"/>
              <a:chExt cx="396" cy="300"/>
            </a:xfrm>
          </p:grpSpPr>
          <p:sp>
            <p:nvSpPr>
              <p:cNvPr id="9658" name="Google Shape;9658;p100"/>
              <p:cNvSpPr/>
              <p:nvPr/>
            </p:nvSpPr>
            <p:spPr>
              <a:xfrm>
                <a:off x="2775" y="3710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59" name="Google Shape;9659;p100"/>
              <p:cNvSpPr/>
              <p:nvPr/>
            </p:nvSpPr>
            <p:spPr>
              <a:xfrm>
                <a:off x="2759" y="3704"/>
                <a:ext cx="354" cy="94"/>
              </a:xfrm>
              <a:prstGeom prst="rect">
                <a:avLst/>
              </a:prstGeom>
              <a:noFill/>
              <a:ln cap="flat" cmpd="sng" w="9525">
                <a:solidFill>
                  <a:srgbClr val="00CC9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60" name="Google Shape;9660;p100"/>
              <p:cNvSpPr txBox="1"/>
              <p:nvPr/>
            </p:nvSpPr>
            <p:spPr>
              <a:xfrm>
                <a:off x="2717" y="3676"/>
                <a:ext cx="3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0" i="0" lang="en-US" sz="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SYNACK</a:t>
                </a:r>
                <a:endParaRPr sz="1100"/>
              </a:p>
            </p:txBody>
          </p:sp>
        </p:grpSp>
      </p:grpSp>
      <p:sp>
        <p:nvSpPr>
          <p:cNvPr id="9661" name="Google Shape;9661;p100"/>
          <p:cNvSpPr/>
          <p:nvPr/>
        </p:nvSpPr>
        <p:spPr>
          <a:xfrm>
            <a:off x="5297841" y="3100003"/>
            <a:ext cx="3489600" cy="7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1300" lvl="0" marL="25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ο εξυπηρετητής δικτύου απαντά με</a:t>
            </a: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TCP SYNACK </a:t>
            </a: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βήμα 2 στην τρίδρομη χειραψία TCP</a:t>
            </a: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662" name="Google Shape;9662;p100"/>
          <p:cNvGrpSpPr/>
          <p:nvPr/>
        </p:nvGrpSpPr>
        <p:grpSpPr>
          <a:xfrm>
            <a:off x="1459981" y="2008640"/>
            <a:ext cx="684860" cy="498843"/>
            <a:chOff x="7455987" y="2414528"/>
            <a:chExt cx="511700" cy="327647"/>
          </a:xfrm>
        </p:grpSpPr>
        <p:pic>
          <p:nvPicPr>
            <p:cNvPr descr="laptop_keyboard" id="9663" name="Google Shape;9663;p10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 rot="109064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64" name="Google Shape;9664;p100"/>
            <p:cNvSpPr/>
            <p:nvPr/>
          </p:nvSpPr>
          <p:spPr>
            <a:xfrm>
              <a:off x="7603304" y="2420984"/>
              <a:ext cx="351919" cy="208167"/>
            </a:xfrm>
            <a:custGeom>
              <a:rect b="b" l="l" r="r" t="t"/>
              <a:pathLst>
                <a:path extrusionOk="0" h="2442" w="298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screen" id="9665" name="Google Shape;9665;p10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66" name="Google Shape;9666;p100"/>
            <p:cNvSpPr/>
            <p:nvPr/>
          </p:nvSpPr>
          <p:spPr>
            <a:xfrm>
              <a:off x="7667378" y="2414843"/>
              <a:ext cx="298167" cy="38736"/>
            </a:xfrm>
            <a:custGeom>
              <a:rect b="b" l="l" r="r" t="t"/>
              <a:pathLst>
                <a:path extrusionOk="0" h="455" w="2528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7" name="Google Shape;9667;p100"/>
            <p:cNvSpPr/>
            <p:nvPr/>
          </p:nvSpPr>
          <p:spPr>
            <a:xfrm>
              <a:off x="7600188" y="2414528"/>
              <a:ext cx="82770" cy="161243"/>
            </a:xfrm>
            <a:custGeom>
              <a:rect b="b" l="l" r="r" t="t"/>
              <a:pathLst>
                <a:path extrusionOk="0" h="1893" w="702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8" name="Google Shape;9668;p100"/>
            <p:cNvSpPr/>
            <p:nvPr/>
          </p:nvSpPr>
          <p:spPr>
            <a:xfrm>
              <a:off x="7874205" y="2443344"/>
              <a:ext cx="89197" cy="186122"/>
            </a:xfrm>
            <a:custGeom>
              <a:rect b="b" l="l" r="r" t="t"/>
              <a:pathLst>
                <a:path extrusionOk="0" h="2184" w="756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9" name="Google Shape;9669;p100"/>
            <p:cNvSpPr/>
            <p:nvPr/>
          </p:nvSpPr>
          <p:spPr>
            <a:xfrm>
              <a:off x="7599214" y="2567582"/>
              <a:ext cx="327185" cy="62828"/>
            </a:xfrm>
            <a:custGeom>
              <a:rect b="b" l="l" r="r" t="t"/>
              <a:pathLst>
                <a:path extrusionOk="0" h="738" w="2773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>
              <a:gsLst>
                <a:gs pos="0">
                  <a:srgbClr val="0000CC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0" name="Google Shape;9670;p100"/>
            <p:cNvSpPr/>
            <p:nvPr/>
          </p:nvSpPr>
          <p:spPr>
            <a:xfrm>
              <a:off x="7884138" y="2444918"/>
              <a:ext cx="83549" cy="186909"/>
            </a:xfrm>
            <a:custGeom>
              <a:rect b="b" l="l" r="r" t="t"/>
              <a:pathLst>
                <a:path extrusionOk="0" h="1659" w="637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1" name="Google Shape;9671;p100"/>
            <p:cNvSpPr/>
            <p:nvPr/>
          </p:nvSpPr>
          <p:spPr>
            <a:xfrm>
              <a:off x="7599603" y="2575928"/>
              <a:ext cx="290961" cy="62041"/>
            </a:xfrm>
            <a:custGeom>
              <a:rect b="b" l="l" r="r" t="t"/>
              <a:pathLst>
                <a:path extrusionOk="0" h="550" w="2216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672" name="Google Shape;9672;p100"/>
            <p:cNvGrpSpPr/>
            <p:nvPr/>
          </p:nvGrpSpPr>
          <p:grpSpPr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9673" name="Google Shape;9673;p100"/>
              <p:cNvSpPr/>
              <p:nvPr/>
            </p:nvSpPr>
            <p:spPr>
              <a:xfrm>
                <a:off x="1740" y="2642"/>
                <a:ext cx="752" cy="327"/>
              </a:xfrm>
              <a:custGeom>
                <a:rect b="b" l="l" r="r" t="t"/>
                <a:pathLst>
                  <a:path extrusionOk="0" h="327" w="752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74" name="Google Shape;9674;p100"/>
              <p:cNvSpPr/>
              <p:nvPr/>
            </p:nvSpPr>
            <p:spPr>
              <a:xfrm>
                <a:off x="1754" y="2649"/>
                <a:ext cx="726" cy="311"/>
              </a:xfrm>
              <a:custGeom>
                <a:rect b="b" l="l" r="r" t="t"/>
                <a:pathLst>
                  <a:path extrusionOk="0" h="311" w="726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75" name="Google Shape;9675;p100"/>
              <p:cNvSpPr/>
              <p:nvPr/>
            </p:nvSpPr>
            <p:spPr>
              <a:xfrm>
                <a:off x="1808" y="2770"/>
                <a:ext cx="258" cy="100"/>
              </a:xfrm>
              <a:custGeom>
                <a:rect b="b" l="l" r="r" t="t"/>
                <a:pathLst>
                  <a:path extrusionOk="0" h="100" w="258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76" name="Google Shape;9676;p100"/>
              <p:cNvSpPr/>
              <p:nvPr/>
            </p:nvSpPr>
            <p:spPr>
              <a:xfrm>
                <a:off x="1799" y="2816"/>
                <a:ext cx="194" cy="63"/>
              </a:xfrm>
              <a:custGeom>
                <a:rect b="b" l="l" r="r" t="t"/>
                <a:pathLst>
                  <a:path extrusionOk="0" h="63" w="194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77" name="Google Shape;9677;p100"/>
              <p:cNvSpPr/>
              <p:nvPr/>
            </p:nvSpPr>
            <p:spPr>
              <a:xfrm>
                <a:off x="2020" y="2834"/>
                <a:ext cx="258" cy="102"/>
              </a:xfrm>
              <a:custGeom>
                <a:rect b="b" l="l" r="r" t="t"/>
                <a:pathLst>
                  <a:path extrusionOk="0" h="102" w="258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78" name="Google Shape;9678;p100"/>
              <p:cNvSpPr/>
              <p:nvPr/>
            </p:nvSpPr>
            <p:spPr>
              <a:xfrm>
                <a:off x="2011" y="2882"/>
                <a:ext cx="194" cy="63"/>
              </a:xfrm>
              <a:custGeom>
                <a:rect b="b" l="l" r="r" t="t"/>
                <a:pathLst>
                  <a:path extrusionOk="0" h="63" w="194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679" name="Google Shape;9679;p100"/>
            <p:cNvSpPr/>
            <p:nvPr/>
          </p:nvSpPr>
          <p:spPr>
            <a:xfrm>
              <a:off x="7763780" y="2647731"/>
              <a:ext cx="119578" cy="80936"/>
            </a:xfrm>
            <a:custGeom>
              <a:rect b="b" l="l" r="r" t="t"/>
              <a:pathLst>
                <a:path extrusionOk="0" h="792" w="990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0" name="Google Shape;9680;p100"/>
            <p:cNvSpPr/>
            <p:nvPr/>
          </p:nvSpPr>
          <p:spPr>
            <a:xfrm>
              <a:off x="7458602" y="2654187"/>
              <a:ext cx="305957" cy="73850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1" name="Google Shape;9681;p100"/>
            <p:cNvSpPr/>
            <p:nvPr/>
          </p:nvSpPr>
          <p:spPr>
            <a:xfrm>
              <a:off x="7458797" y="2640645"/>
              <a:ext cx="3311" cy="14959"/>
            </a:xfrm>
            <a:custGeom>
              <a:rect b="b" l="l" r="r" t="t"/>
              <a:pathLst>
                <a:path extrusionOk="0" h="147" w="26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2" name="Google Shape;9682;p100"/>
            <p:cNvSpPr/>
            <p:nvPr/>
          </p:nvSpPr>
          <p:spPr>
            <a:xfrm>
              <a:off x="7458992" y="2579707"/>
              <a:ext cx="142170" cy="61883"/>
            </a:xfrm>
            <a:custGeom>
              <a:rect b="b" l="l" r="r" t="t"/>
              <a:pathLst>
                <a:path extrusionOk="0" h="606" w="117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3" name="Google Shape;9683;p100"/>
            <p:cNvSpPr/>
            <p:nvPr/>
          </p:nvSpPr>
          <p:spPr>
            <a:xfrm>
              <a:off x="7468535" y="2643795"/>
              <a:ext cx="290182" cy="71016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4" name="Google Shape;9684;p100"/>
            <p:cNvSpPr/>
            <p:nvPr/>
          </p:nvSpPr>
          <p:spPr>
            <a:xfrm flipH="1" rot="10800000">
              <a:off x="7758327" y="2638756"/>
              <a:ext cx="118410" cy="73535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89" name="Shape 9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0" name="Google Shape;9690;p101"/>
          <p:cNvSpPr txBox="1"/>
          <p:nvPr>
            <p:ph type="title"/>
          </p:nvPr>
        </p:nvSpPr>
        <p:spPr>
          <a:xfrm>
            <a:off x="145250" y="164938"/>
            <a:ext cx="90966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600"/>
              <a:t>Μια μέρα στην ζωή… ΗΤΤΡ αίτημα/απάντηση</a:t>
            </a:r>
            <a:endParaRPr b="0" sz="2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1" name="Google Shape;9691;p101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92" name="Google Shape;9692;p101"/>
          <p:cNvSpPr/>
          <p:nvPr/>
        </p:nvSpPr>
        <p:spPr>
          <a:xfrm>
            <a:off x="518903" y="1408719"/>
            <a:ext cx="2665812" cy="2065735"/>
          </a:xfrm>
          <a:custGeom>
            <a:rect b="b" l="l" r="r" t="t"/>
            <a:pathLst>
              <a:path extrusionOk="0" h="958" w="2406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93" name="Google Shape;9693;p101"/>
          <p:cNvCxnSpPr/>
          <p:nvPr/>
        </p:nvCxnSpPr>
        <p:spPr>
          <a:xfrm flipH="1" rot="10800000">
            <a:off x="2770374" y="2212448"/>
            <a:ext cx="116700" cy="107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94" name="Google Shape;9694;p101"/>
          <p:cNvCxnSpPr/>
          <p:nvPr/>
        </p:nvCxnSpPr>
        <p:spPr>
          <a:xfrm>
            <a:off x="1938127" y="2342169"/>
            <a:ext cx="5214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95" name="Google Shape;9695;p101"/>
          <p:cNvCxnSpPr/>
          <p:nvPr/>
        </p:nvCxnSpPr>
        <p:spPr>
          <a:xfrm flipH="1" rot="10800000">
            <a:off x="2882293" y="2105291"/>
            <a:ext cx="103500" cy="107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9696" name="Google Shape;9696;p101"/>
          <p:cNvCxnSpPr/>
          <p:nvPr/>
        </p:nvCxnSpPr>
        <p:spPr>
          <a:xfrm flipH="1" rot="10800000">
            <a:off x="2398899" y="2506457"/>
            <a:ext cx="384600" cy="459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9697" name="Google Shape;9697;p101"/>
          <p:cNvGrpSpPr/>
          <p:nvPr/>
        </p:nvGrpSpPr>
        <p:grpSpPr>
          <a:xfrm>
            <a:off x="2315596" y="2224173"/>
            <a:ext cx="720146" cy="327584"/>
            <a:chOff x="3668110" y="2448910"/>
            <a:chExt cx="3794234" cy="2165130"/>
          </a:xfrm>
        </p:grpSpPr>
        <p:sp>
          <p:nvSpPr>
            <p:cNvPr id="9698" name="Google Shape;9698;p101"/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9" name="Google Shape;9699;p101"/>
            <p:cNvSpPr/>
            <p:nvPr/>
          </p:nvSpPr>
          <p:spPr>
            <a:xfrm>
              <a:off x="3678620" y="2448910"/>
              <a:ext cx="3783724" cy="1324303"/>
            </a:xfrm>
            <a:custGeom>
              <a:rect b="b" l="l" r="r" t="t"/>
              <a:pathLst>
                <a:path extrusionOk="0" h="1324303" w="3783724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700" name="Google Shape;9700;p101"/>
            <p:cNvGrpSpPr/>
            <p:nvPr/>
          </p:nvGrpSpPr>
          <p:grpSpPr>
            <a:xfrm>
              <a:off x="3941376" y="2603243"/>
              <a:ext cx="3202061" cy="1066110"/>
              <a:chOff x="7939341" y="3037317"/>
              <a:chExt cx="897649" cy="353919"/>
            </a:xfrm>
          </p:grpSpPr>
          <p:sp>
            <p:nvSpPr>
              <p:cNvPr id="9701" name="Google Shape;9701;p101"/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02" name="Google Shape;9702;p101"/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03" name="Google Shape;9703;p101"/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04" name="Google Shape;9704;p101"/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705" name="Google Shape;9705;p101"/>
          <p:cNvSpPr/>
          <p:nvPr/>
        </p:nvSpPr>
        <p:spPr>
          <a:xfrm rot="5400000">
            <a:off x="1986269" y="2252377"/>
            <a:ext cx="100500" cy="191700"/>
          </a:xfrm>
          <a:prstGeom prst="rect">
            <a:avLst/>
          </a:prstGeom>
          <a:gradFill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  <a:gs pos="100000">
                <a:srgbClr val="0000A8"/>
              </a:gs>
            </a:gsLst>
            <a:lin ang="0" scaled="0"/>
          </a:gradFill>
          <a:ln cap="flat" cmpd="sng" w="9525">
            <a:solidFill>
              <a:srgbClr val="008000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706" name="Google Shape;9706;p101"/>
          <p:cNvSpPr/>
          <p:nvPr/>
        </p:nvSpPr>
        <p:spPr>
          <a:xfrm rot="5400000">
            <a:off x="2641874" y="3132198"/>
            <a:ext cx="105600" cy="135000"/>
          </a:xfrm>
          <a:prstGeom prst="rect">
            <a:avLst/>
          </a:prstGeom>
          <a:gradFill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  <a:gs pos="100000">
                <a:srgbClr val="0000A8"/>
              </a:gs>
            </a:gsLst>
            <a:lin ang="0" scaled="0"/>
          </a:gradFill>
          <a:ln cap="flat" cmpd="sng" w="9525">
            <a:solidFill>
              <a:srgbClr val="008000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707" name="Google Shape;9707;p101"/>
          <p:cNvSpPr/>
          <p:nvPr/>
        </p:nvSpPr>
        <p:spPr>
          <a:xfrm rot="2603382">
            <a:off x="2342225" y="2911220"/>
            <a:ext cx="105683" cy="176773"/>
          </a:xfrm>
          <a:prstGeom prst="rect">
            <a:avLst/>
          </a:prstGeom>
          <a:gradFill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  <a:gs pos="100000">
                <a:srgbClr val="0000A8"/>
              </a:gs>
            </a:gsLst>
            <a:lin ang="0" scaled="0"/>
          </a:gradFill>
          <a:ln cap="flat" cmpd="sng" w="9525">
            <a:solidFill>
              <a:srgbClr val="008000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9708" name="Google Shape;9708;p101"/>
          <p:cNvGrpSpPr/>
          <p:nvPr/>
        </p:nvGrpSpPr>
        <p:grpSpPr>
          <a:xfrm>
            <a:off x="1985919" y="3014959"/>
            <a:ext cx="640502" cy="354360"/>
            <a:chOff x="7493876" y="2774731"/>
            <a:chExt cx="1481958" cy="894622"/>
          </a:xfrm>
        </p:grpSpPr>
        <p:sp>
          <p:nvSpPr>
            <p:cNvPr id="9709" name="Google Shape;9709;p101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9710" name="Google Shape;9710;p101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9711" name="Google Shape;9711;p101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9712" name="Google Shape;9712;p101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13" name="Google Shape;9713;p101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14" name="Google Shape;9714;p101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15" name="Google Shape;9715;p101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716" name="Google Shape;9716;p101"/>
          <p:cNvGrpSpPr/>
          <p:nvPr/>
        </p:nvGrpSpPr>
        <p:grpSpPr>
          <a:xfrm>
            <a:off x="1954516" y="2893778"/>
            <a:ext cx="269081" cy="467916"/>
            <a:chOff x="4140" y="429"/>
            <a:chExt cx="1425" cy="2396"/>
          </a:xfrm>
        </p:grpSpPr>
        <p:sp>
          <p:nvSpPr>
            <p:cNvPr id="9717" name="Google Shape;9717;p101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8" name="Google Shape;9718;p101"/>
            <p:cNvSpPr/>
            <p:nvPr/>
          </p:nvSpPr>
          <p:spPr>
            <a:xfrm>
              <a:off x="4203" y="429"/>
              <a:ext cx="1053" cy="2286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9" name="Google Shape;9719;p101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0" name="Google Shape;9720;p101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1" name="Google Shape;9721;p101"/>
            <p:cNvSpPr/>
            <p:nvPr/>
          </p:nvSpPr>
          <p:spPr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722" name="Google Shape;9722;p101"/>
            <p:cNvGrpSpPr/>
            <p:nvPr/>
          </p:nvGrpSpPr>
          <p:grpSpPr>
            <a:xfrm>
              <a:off x="4751" y="667"/>
              <a:ext cx="580" cy="146"/>
              <a:chOff x="617" y="2567"/>
              <a:chExt cx="724" cy="140"/>
            </a:xfrm>
          </p:grpSpPr>
          <p:sp>
            <p:nvSpPr>
              <p:cNvPr id="9723" name="Google Shape;9723;p101"/>
              <p:cNvSpPr/>
              <p:nvPr/>
            </p:nvSpPr>
            <p:spPr>
              <a:xfrm>
                <a:off x="617" y="2567"/>
                <a:ext cx="724" cy="140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24" name="Google Shape;9724;p101"/>
              <p:cNvSpPr/>
              <p:nvPr/>
            </p:nvSpPr>
            <p:spPr>
              <a:xfrm>
                <a:off x="633" y="2584"/>
                <a:ext cx="692" cy="10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725" name="Google Shape;9725;p101"/>
            <p:cNvSpPr/>
            <p:nvPr/>
          </p:nvSpPr>
          <p:spPr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726" name="Google Shape;9726;p101"/>
            <p:cNvGrpSpPr/>
            <p:nvPr/>
          </p:nvGrpSpPr>
          <p:grpSpPr>
            <a:xfrm>
              <a:off x="4745" y="996"/>
              <a:ext cx="580" cy="134"/>
              <a:chOff x="612" y="2570"/>
              <a:chExt cx="724" cy="139"/>
            </a:xfrm>
          </p:grpSpPr>
          <p:sp>
            <p:nvSpPr>
              <p:cNvPr id="9727" name="Google Shape;9727;p101"/>
              <p:cNvSpPr/>
              <p:nvPr/>
            </p:nvSpPr>
            <p:spPr>
              <a:xfrm>
                <a:off x="612" y="2570"/>
                <a:ext cx="724" cy="13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28" name="Google Shape;9728;p101"/>
              <p:cNvSpPr/>
              <p:nvPr/>
            </p:nvSpPr>
            <p:spPr>
              <a:xfrm>
                <a:off x="628" y="2589"/>
                <a:ext cx="692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729" name="Google Shape;9729;p101"/>
            <p:cNvSpPr/>
            <p:nvPr/>
          </p:nvSpPr>
          <p:spPr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0" name="Google Shape;9730;p101"/>
            <p:cNvSpPr/>
            <p:nvPr/>
          </p:nvSpPr>
          <p:spPr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731" name="Google Shape;9731;p101"/>
            <p:cNvGrpSpPr/>
            <p:nvPr/>
          </p:nvGrpSpPr>
          <p:grpSpPr>
            <a:xfrm>
              <a:off x="4733" y="1636"/>
              <a:ext cx="586" cy="140"/>
              <a:chOff x="611" y="2576"/>
              <a:chExt cx="730" cy="129"/>
            </a:xfrm>
          </p:grpSpPr>
          <p:sp>
            <p:nvSpPr>
              <p:cNvPr id="9732" name="Google Shape;9732;p101"/>
              <p:cNvSpPr/>
              <p:nvPr/>
            </p:nvSpPr>
            <p:spPr>
              <a:xfrm>
                <a:off x="611" y="2576"/>
                <a:ext cx="730" cy="12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33" name="Google Shape;9733;p101"/>
              <p:cNvSpPr/>
              <p:nvPr/>
            </p:nvSpPr>
            <p:spPr>
              <a:xfrm>
                <a:off x="627" y="2588"/>
                <a:ext cx="699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734" name="Google Shape;9734;p101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735" name="Google Shape;9735;p101"/>
            <p:cNvGrpSpPr/>
            <p:nvPr/>
          </p:nvGrpSpPr>
          <p:grpSpPr>
            <a:xfrm>
              <a:off x="4739" y="1325"/>
              <a:ext cx="580" cy="140"/>
              <a:chOff x="614" y="2566"/>
              <a:chExt cx="723" cy="140"/>
            </a:xfrm>
          </p:grpSpPr>
          <p:sp>
            <p:nvSpPr>
              <p:cNvPr id="9736" name="Google Shape;9736;p101"/>
              <p:cNvSpPr/>
              <p:nvPr/>
            </p:nvSpPr>
            <p:spPr>
              <a:xfrm>
                <a:off x="614" y="2566"/>
                <a:ext cx="723" cy="140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37" name="Google Shape;9737;p101"/>
              <p:cNvSpPr/>
              <p:nvPr/>
            </p:nvSpPr>
            <p:spPr>
              <a:xfrm>
                <a:off x="630" y="2585"/>
                <a:ext cx="691" cy="10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738" name="Google Shape;9738;p101"/>
            <p:cNvSpPr/>
            <p:nvPr/>
          </p:nvSpPr>
          <p:spPr>
            <a:xfrm>
              <a:off x="5250" y="429"/>
              <a:ext cx="69" cy="2286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9" name="Google Shape;9739;p101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0" name="Google Shape;9740;p101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1" name="Google Shape;9741;p101"/>
            <p:cNvSpPr/>
            <p:nvPr/>
          </p:nvSpPr>
          <p:spPr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2" name="Google Shape;9742;p101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3" name="Google Shape;9743;p101"/>
            <p:cNvSpPr/>
            <p:nvPr/>
          </p:nvSpPr>
          <p:spPr>
            <a:xfrm>
              <a:off x="4140" y="2679"/>
              <a:ext cx="1198" cy="146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4" name="Google Shape;9744;p101"/>
            <p:cNvSpPr/>
            <p:nvPr/>
          </p:nvSpPr>
          <p:spPr>
            <a:xfrm>
              <a:off x="4203" y="2709"/>
              <a:ext cx="1072" cy="85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5" name="Google Shape;9745;p101"/>
            <p:cNvSpPr/>
            <p:nvPr/>
          </p:nvSpPr>
          <p:spPr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6" name="Google Shape;9746;p101"/>
            <p:cNvSpPr/>
            <p:nvPr/>
          </p:nvSpPr>
          <p:spPr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7" name="Google Shape;9747;p101"/>
            <p:cNvSpPr/>
            <p:nvPr/>
          </p:nvSpPr>
          <p:spPr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8" name="Google Shape;9748;p101"/>
            <p:cNvSpPr/>
            <p:nvPr/>
          </p:nvSpPr>
          <p:spPr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49" name="Google Shape;9749;p101"/>
          <p:cNvGrpSpPr/>
          <p:nvPr/>
        </p:nvGrpSpPr>
        <p:grpSpPr>
          <a:xfrm>
            <a:off x="0" y="-886171"/>
            <a:ext cx="571500" cy="706041"/>
            <a:chOff x="177" y="729"/>
            <a:chExt cx="480" cy="593"/>
          </a:xfrm>
        </p:grpSpPr>
        <p:grpSp>
          <p:nvGrpSpPr>
            <p:cNvPr id="9750" name="Google Shape;9750;p101"/>
            <p:cNvGrpSpPr/>
            <p:nvPr/>
          </p:nvGrpSpPr>
          <p:grpSpPr>
            <a:xfrm>
              <a:off x="343" y="732"/>
              <a:ext cx="300" cy="300"/>
              <a:chOff x="844" y="3337"/>
              <a:chExt cx="300" cy="300"/>
            </a:xfrm>
          </p:grpSpPr>
          <p:sp>
            <p:nvSpPr>
              <p:cNvPr id="9751" name="Google Shape;9751;p101"/>
              <p:cNvSpPr/>
              <p:nvPr/>
            </p:nvSpPr>
            <p:spPr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2" name="Google Shape;9752;p101"/>
              <p:cNvSpPr txBox="1"/>
              <p:nvPr/>
            </p:nvSpPr>
            <p:spPr>
              <a:xfrm>
                <a:off x="844" y="3337"/>
                <a:ext cx="3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Arial"/>
                  <a:buNone/>
                </a:pPr>
                <a:r>
                  <a:rPr b="0" i="0" lang="en-US" sz="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DNS</a:t>
                </a:r>
                <a:endParaRPr sz="1100"/>
              </a:p>
            </p:txBody>
          </p:sp>
        </p:grpSp>
        <p:grpSp>
          <p:nvGrpSpPr>
            <p:cNvPr id="9753" name="Google Shape;9753;p101"/>
            <p:cNvGrpSpPr/>
            <p:nvPr/>
          </p:nvGrpSpPr>
          <p:grpSpPr>
            <a:xfrm>
              <a:off x="290" y="874"/>
              <a:ext cx="354" cy="300"/>
              <a:chOff x="740" y="3209"/>
              <a:chExt cx="354" cy="300"/>
            </a:xfrm>
          </p:grpSpPr>
          <p:grpSp>
            <p:nvGrpSpPr>
              <p:cNvPr id="9754" name="Google Shape;9754;p101"/>
              <p:cNvGrpSpPr/>
              <p:nvPr/>
            </p:nvGrpSpPr>
            <p:grpSpPr>
              <a:xfrm>
                <a:off x="794" y="3209"/>
                <a:ext cx="300" cy="300"/>
                <a:chOff x="844" y="3337"/>
                <a:chExt cx="300" cy="300"/>
              </a:xfrm>
            </p:grpSpPr>
            <p:sp>
              <p:nvSpPr>
                <p:cNvPr id="9755" name="Google Shape;9755;p101"/>
                <p:cNvSpPr/>
                <p:nvPr/>
              </p:nvSpPr>
              <p:spPr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cap="flat" cmpd="sng" w="9525">
                  <a:solidFill>
                    <a:srgbClr val="FFFFF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56" name="Google Shape;9756;p101"/>
                <p:cNvSpPr txBox="1"/>
                <p:nvPr/>
              </p:nvSpPr>
              <p:spPr>
                <a:xfrm>
                  <a:off x="844" y="3337"/>
                  <a:ext cx="300" cy="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800"/>
                    <a:buFont typeface="Arial"/>
                    <a:buNone/>
                  </a:pPr>
                  <a:r>
                    <a:rPr b="0" i="0" lang="en-US" sz="800" u="none" cap="none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DNS</a:t>
                  </a:r>
                  <a:endParaRPr sz="1100"/>
                </a:p>
              </p:txBody>
            </p:sp>
          </p:grpSp>
          <p:sp>
            <p:nvSpPr>
              <p:cNvPr id="9757" name="Google Shape;9757;p101"/>
              <p:cNvSpPr/>
              <p:nvPr/>
            </p:nvSpPr>
            <p:spPr>
              <a:xfrm>
                <a:off x="750" y="3244"/>
                <a:ext cx="88" cy="82"/>
              </a:xfrm>
              <a:prstGeom prst="rect">
                <a:avLst/>
              </a:prstGeom>
              <a:solidFill>
                <a:srgbClr val="00CC99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8" name="Google Shape;9758;p101"/>
              <p:cNvSpPr/>
              <p:nvPr/>
            </p:nvSpPr>
            <p:spPr>
              <a:xfrm>
                <a:off x="740" y="3238"/>
                <a:ext cx="354" cy="94"/>
              </a:xfrm>
              <a:prstGeom prst="rect">
                <a:avLst/>
              </a:prstGeom>
              <a:noFill/>
              <a:ln cap="flat" cmpd="sng" w="9525">
                <a:solidFill>
                  <a:srgbClr val="00CC9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59" name="Google Shape;9759;p101"/>
            <p:cNvGrpSpPr/>
            <p:nvPr/>
          </p:nvGrpSpPr>
          <p:grpSpPr>
            <a:xfrm>
              <a:off x="290" y="1022"/>
              <a:ext cx="354" cy="300"/>
              <a:chOff x="836" y="3305"/>
              <a:chExt cx="354" cy="300"/>
            </a:xfrm>
          </p:grpSpPr>
          <p:grpSp>
            <p:nvGrpSpPr>
              <p:cNvPr id="9760" name="Google Shape;9760;p101"/>
              <p:cNvGrpSpPr/>
              <p:nvPr/>
            </p:nvGrpSpPr>
            <p:grpSpPr>
              <a:xfrm>
                <a:off x="890" y="3305"/>
                <a:ext cx="300" cy="300"/>
                <a:chOff x="844" y="3337"/>
                <a:chExt cx="300" cy="300"/>
              </a:xfrm>
            </p:grpSpPr>
            <p:sp>
              <p:nvSpPr>
                <p:cNvPr id="9761" name="Google Shape;9761;p101"/>
                <p:cNvSpPr/>
                <p:nvPr/>
              </p:nvSpPr>
              <p:spPr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cap="flat" cmpd="sng" w="9525">
                  <a:solidFill>
                    <a:srgbClr val="FFFFF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62" name="Google Shape;9762;p101"/>
                <p:cNvSpPr txBox="1"/>
                <p:nvPr/>
              </p:nvSpPr>
              <p:spPr>
                <a:xfrm>
                  <a:off x="844" y="3337"/>
                  <a:ext cx="300" cy="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800"/>
                    <a:buFont typeface="Arial"/>
                    <a:buNone/>
                  </a:pPr>
                  <a:r>
                    <a:rPr b="0" i="0" lang="en-US" sz="800" u="none" cap="none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DNS</a:t>
                  </a:r>
                  <a:endParaRPr sz="1100"/>
                </a:p>
              </p:txBody>
            </p:sp>
          </p:grpSp>
          <p:grpSp>
            <p:nvGrpSpPr>
              <p:cNvPr id="9763" name="Google Shape;9763;p101"/>
              <p:cNvGrpSpPr/>
              <p:nvPr/>
            </p:nvGrpSpPr>
            <p:grpSpPr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764" name="Google Shape;9764;p101"/>
                <p:cNvSpPr/>
                <p:nvPr/>
              </p:nvSpPr>
              <p:spPr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cap="flat" cmpd="sng" w="9525">
                  <a:solidFill>
                    <a:srgbClr val="FFFFF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65" name="Google Shape;9765;p101"/>
                <p:cNvSpPr/>
                <p:nvPr/>
              </p:nvSpPr>
              <p:spPr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00CC99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9766" name="Google Shape;9766;p101"/>
            <p:cNvGrpSpPr/>
            <p:nvPr/>
          </p:nvGrpSpPr>
          <p:grpSpPr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767" name="Google Shape;9767;p101"/>
              <p:cNvSpPr/>
              <p:nvPr/>
            </p:nvSpPr>
            <p:spPr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8" name="Google Shape;9768;p101"/>
              <p:cNvSpPr/>
              <p:nvPr/>
            </p:nvSpPr>
            <p:spPr>
              <a:xfrm>
                <a:off x="627" y="3377"/>
                <a:ext cx="480" cy="112"/>
              </a:xfrm>
              <a:prstGeom prst="rect">
                <a:avLst/>
              </a:prstGeom>
              <a:noFill/>
              <a:ln cap="flat" cmpd="sng" w="9525">
                <a:solidFill>
                  <a:srgbClr val="3333C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769" name="Google Shape;9769;p101"/>
            <p:cNvSpPr/>
            <p:nvPr/>
          </p:nvSpPr>
          <p:spPr>
            <a:xfrm>
              <a:off x="393" y="729"/>
              <a:ext cx="240" cy="552"/>
            </a:xfrm>
            <a:prstGeom prst="downArrow">
              <a:avLst>
                <a:gd fmla="val 54167" name="adj1"/>
                <a:gd fmla="val 36928" name="adj2"/>
              </a:avLst>
            </a:prstGeom>
            <a:gradFill>
              <a:gsLst>
                <a:gs pos="0">
                  <a:srgbClr val="FF0000">
                    <a:alpha val="24705"/>
                  </a:srgbClr>
                </a:gs>
                <a:gs pos="100000">
                  <a:srgbClr val="FF0000">
                    <a:alpha val="24705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70" name="Google Shape;9770;p101"/>
          <p:cNvSpPr/>
          <p:nvPr/>
        </p:nvSpPr>
        <p:spPr>
          <a:xfrm>
            <a:off x="3586255" y="1344294"/>
            <a:ext cx="2614525" cy="1943214"/>
          </a:xfrm>
          <a:custGeom>
            <a:rect b="b" l="l" r="r" t="t"/>
            <a:pathLst>
              <a:path extrusionOk="0" h="9973" w="10000">
                <a:moveTo>
                  <a:pt x="334" y="2010"/>
                </a:moveTo>
                <a:cubicBezTo>
                  <a:pt x="-90" y="2671"/>
                  <a:pt x="-7" y="4166"/>
                  <a:pt x="38" y="4952"/>
                </a:cubicBezTo>
                <a:cubicBezTo>
                  <a:pt x="83" y="5738"/>
                  <a:pt x="308" y="6246"/>
                  <a:pt x="608" y="6726"/>
                </a:cubicBezTo>
                <a:cubicBezTo>
                  <a:pt x="906" y="7207"/>
                  <a:pt x="1176" y="7528"/>
                  <a:pt x="1830" y="7834"/>
                </a:cubicBezTo>
                <a:cubicBezTo>
                  <a:pt x="2484" y="8140"/>
                  <a:pt x="3678" y="8218"/>
                  <a:pt x="4532" y="8562"/>
                </a:cubicBezTo>
                <a:cubicBezTo>
                  <a:pt x="5384" y="8905"/>
                  <a:pt x="6078" y="9738"/>
                  <a:pt x="6946" y="9897"/>
                </a:cubicBezTo>
                <a:cubicBezTo>
                  <a:pt x="7814" y="10056"/>
                  <a:pt x="9200" y="9984"/>
                  <a:pt x="9743" y="9519"/>
                </a:cubicBezTo>
                <a:cubicBezTo>
                  <a:pt x="10214" y="8840"/>
                  <a:pt x="9709" y="6896"/>
                  <a:pt x="9752" y="5816"/>
                </a:cubicBezTo>
                <a:cubicBezTo>
                  <a:pt x="9796" y="4736"/>
                  <a:pt x="9959" y="3695"/>
                  <a:pt x="10000" y="3042"/>
                </a:cubicBezTo>
                <a:cubicBezTo>
                  <a:pt x="9911" y="2184"/>
                  <a:pt x="9932" y="1181"/>
                  <a:pt x="9226" y="676"/>
                </a:cubicBezTo>
                <a:cubicBezTo>
                  <a:pt x="8522" y="170"/>
                  <a:pt x="6876" y="-44"/>
                  <a:pt x="5768" y="7"/>
                </a:cubicBezTo>
                <a:cubicBezTo>
                  <a:pt x="4662" y="58"/>
                  <a:pt x="3493" y="270"/>
                  <a:pt x="2580" y="982"/>
                </a:cubicBezTo>
                <a:cubicBezTo>
                  <a:pt x="1535" y="1383"/>
                  <a:pt x="757" y="1348"/>
                  <a:pt x="334" y="2010"/>
                </a:cubicBezTo>
                <a:close/>
              </a:path>
            </a:pathLst>
          </a:custGeom>
          <a:gradFill>
            <a:gsLst>
              <a:gs pos="0">
                <a:srgbClr val="9CE0FA"/>
              </a:gs>
              <a:gs pos="65000">
                <a:schemeClr val="lt1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1" name="Google Shape;9771;p101"/>
          <p:cNvSpPr txBox="1"/>
          <p:nvPr/>
        </p:nvSpPr>
        <p:spPr>
          <a:xfrm>
            <a:off x="3629025" y="1925030"/>
            <a:ext cx="13584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Comcast network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68.80.0.0/13</a:t>
            </a:r>
            <a:endParaRPr sz="1100"/>
          </a:p>
        </p:txBody>
      </p:sp>
      <p:cxnSp>
        <p:nvCxnSpPr>
          <p:cNvPr id="9772" name="Google Shape;9772;p101"/>
          <p:cNvCxnSpPr/>
          <p:nvPr/>
        </p:nvCxnSpPr>
        <p:spPr>
          <a:xfrm flipH="1" rot="10800000">
            <a:off x="2752515" y="2651600"/>
            <a:ext cx="1364400" cy="550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9773" name="Google Shape;9773;p101"/>
          <p:cNvGrpSpPr/>
          <p:nvPr/>
        </p:nvGrpSpPr>
        <p:grpSpPr>
          <a:xfrm flipH="1">
            <a:off x="4226579" y="2720298"/>
            <a:ext cx="300038" cy="114300"/>
            <a:chOff x="3228" y="1776"/>
            <a:chExt cx="252" cy="96"/>
          </a:xfrm>
        </p:grpSpPr>
        <p:cxnSp>
          <p:nvCxnSpPr>
            <p:cNvPr id="9774" name="Google Shape;9774;p101"/>
            <p:cNvCxnSpPr/>
            <p:nvPr/>
          </p:nvCxnSpPr>
          <p:spPr>
            <a:xfrm flipH="1" rot="10800000">
              <a:off x="3339" y="1776"/>
              <a:ext cx="141" cy="5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75" name="Google Shape;9775;p101"/>
            <p:cNvCxnSpPr/>
            <p:nvPr/>
          </p:nvCxnSpPr>
          <p:spPr>
            <a:xfrm flipH="1" rot="10800000">
              <a:off x="3228" y="1833"/>
              <a:ext cx="102" cy="39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9776" name="Google Shape;9776;p101"/>
          <p:cNvGrpSpPr/>
          <p:nvPr/>
        </p:nvGrpSpPr>
        <p:grpSpPr>
          <a:xfrm rot="10800000">
            <a:off x="4340879" y="2327392"/>
            <a:ext cx="300038" cy="114300"/>
            <a:chOff x="3228" y="1776"/>
            <a:chExt cx="252" cy="96"/>
          </a:xfrm>
        </p:grpSpPr>
        <p:cxnSp>
          <p:nvCxnSpPr>
            <p:cNvPr id="9777" name="Google Shape;9777;p101"/>
            <p:cNvCxnSpPr/>
            <p:nvPr/>
          </p:nvCxnSpPr>
          <p:spPr>
            <a:xfrm flipH="1" rot="10800000">
              <a:off x="3339" y="1776"/>
              <a:ext cx="141" cy="5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78" name="Google Shape;9778;p101"/>
            <p:cNvCxnSpPr/>
            <p:nvPr/>
          </p:nvCxnSpPr>
          <p:spPr>
            <a:xfrm flipH="1" rot="10800000">
              <a:off x="3228" y="1833"/>
              <a:ext cx="102" cy="39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9779" name="Google Shape;9779;p101"/>
          <p:cNvGrpSpPr/>
          <p:nvPr/>
        </p:nvGrpSpPr>
        <p:grpSpPr>
          <a:xfrm>
            <a:off x="3881847" y="2422531"/>
            <a:ext cx="640502" cy="354360"/>
            <a:chOff x="7493876" y="2774731"/>
            <a:chExt cx="1481958" cy="894622"/>
          </a:xfrm>
        </p:grpSpPr>
        <p:sp>
          <p:nvSpPr>
            <p:cNvPr id="9780" name="Google Shape;9780;p101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9781" name="Google Shape;9781;p101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9782" name="Google Shape;9782;p101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9783" name="Google Shape;9783;p101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84" name="Google Shape;9784;p101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85" name="Google Shape;9785;p101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86" name="Google Shape;9786;p101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787" name="Google Shape;9787;p101"/>
          <p:cNvSpPr/>
          <p:nvPr/>
        </p:nvSpPr>
        <p:spPr>
          <a:xfrm>
            <a:off x="686780" y="3573275"/>
            <a:ext cx="4814887" cy="1215628"/>
          </a:xfrm>
          <a:custGeom>
            <a:rect b="b" l="l" r="r" t="t"/>
            <a:pathLst>
              <a:path extrusionOk="0" h="958" w="2406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gradFill>
            <a:gsLst>
              <a:gs pos="0">
                <a:srgbClr val="9CE0FA"/>
              </a:gs>
              <a:gs pos="65000">
                <a:schemeClr val="lt1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788" name="Google Shape;9788;p101"/>
          <p:cNvCxnSpPr/>
          <p:nvPr/>
        </p:nvCxnSpPr>
        <p:spPr>
          <a:xfrm flipH="1" rot="10800000">
            <a:off x="3229955" y="2769754"/>
            <a:ext cx="881100" cy="1238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789" name="Google Shape;9789;p101"/>
          <p:cNvCxnSpPr/>
          <p:nvPr/>
        </p:nvCxnSpPr>
        <p:spPr>
          <a:xfrm flipH="1" rot="10800000">
            <a:off x="2164346" y="4134050"/>
            <a:ext cx="707100" cy="1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790" name="Google Shape;9790;p101"/>
          <p:cNvSpPr txBox="1"/>
          <p:nvPr/>
        </p:nvSpPr>
        <p:spPr>
          <a:xfrm>
            <a:off x="1348768" y="4428144"/>
            <a:ext cx="11967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64.233.169.105</a:t>
            </a:r>
            <a:endParaRPr sz="1100"/>
          </a:p>
        </p:txBody>
      </p:sp>
      <p:sp>
        <p:nvSpPr>
          <p:cNvPr id="9791" name="Google Shape;9791;p101"/>
          <p:cNvSpPr txBox="1"/>
          <p:nvPr/>
        </p:nvSpPr>
        <p:spPr>
          <a:xfrm>
            <a:off x="1334480" y="4236454"/>
            <a:ext cx="14298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Google web server</a:t>
            </a:r>
            <a:endParaRPr sz="1100"/>
          </a:p>
        </p:txBody>
      </p:sp>
      <p:grpSp>
        <p:nvGrpSpPr>
          <p:cNvPr id="9792" name="Google Shape;9792;p101"/>
          <p:cNvGrpSpPr/>
          <p:nvPr/>
        </p:nvGrpSpPr>
        <p:grpSpPr>
          <a:xfrm>
            <a:off x="2823953" y="4288841"/>
            <a:ext cx="221456" cy="85725"/>
            <a:chOff x="3228" y="1776"/>
            <a:chExt cx="252" cy="96"/>
          </a:xfrm>
        </p:grpSpPr>
        <p:cxnSp>
          <p:nvCxnSpPr>
            <p:cNvPr id="9793" name="Google Shape;9793;p101"/>
            <p:cNvCxnSpPr/>
            <p:nvPr/>
          </p:nvCxnSpPr>
          <p:spPr>
            <a:xfrm flipH="1" rot="10800000">
              <a:off x="3339" y="1776"/>
              <a:ext cx="141" cy="5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94" name="Google Shape;9794;p101"/>
            <p:cNvCxnSpPr/>
            <p:nvPr/>
          </p:nvCxnSpPr>
          <p:spPr>
            <a:xfrm flipH="1" rot="10800000">
              <a:off x="3228" y="1833"/>
              <a:ext cx="102" cy="39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9795" name="Google Shape;9795;p101"/>
          <p:cNvGrpSpPr/>
          <p:nvPr/>
        </p:nvGrpSpPr>
        <p:grpSpPr>
          <a:xfrm flipH="1">
            <a:off x="3302584" y="4288841"/>
            <a:ext cx="221456" cy="85725"/>
            <a:chOff x="3228" y="1776"/>
            <a:chExt cx="252" cy="96"/>
          </a:xfrm>
        </p:grpSpPr>
        <p:cxnSp>
          <p:nvCxnSpPr>
            <p:cNvPr id="9796" name="Google Shape;9796;p101"/>
            <p:cNvCxnSpPr/>
            <p:nvPr/>
          </p:nvCxnSpPr>
          <p:spPr>
            <a:xfrm flipH="1" rot="10800000">
              <a:off x="3339" y="1776"/>
              <a:ext cx="141" cy="5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97" name="Google Shape;9797;p101"/>
            <p:cNvCxnSpPr/>
            <p:nvPr/>
          </p:nvCxnSpPr>
          <p:spPr>
            <a:xfrm flipH="1" rot="10800000">
              <a:off x="3228" y="1833"/>
              <a:ext cx="102" cy="39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9798" name="Google Shape;9798;p101"/>
          <p:cNvGrpSpPr/>
          <p:nvPr/>
        </p:nvGrpSpPr>
        <p:grpSpPr>
          <a:xfrm rot="10800000">
            <a:off x="3456174" y="4067385"/>
            <a:ext cx="221456" cy="85725"/>
            <a:chOff x="3228" y="1776"/>
            <a:chExt cx="252" cy="96"/>
          </a:xfrm>
        </p:grpSpPr>
        <p:cxnSp>
          <p:nvCxnSpPr>
            <p:cNvPr id="9799" name="Google Shape;9799;p101"/>
            <p:cNvCxnSpPr/>
            <p:nvPr/>
          </p:nvCxnSpPr>
          <p:spPr>
            <a:xfrm flipH="1" rot="10800000">
              <a:off x="3339" y="1776"/>
              <a:ext cx="141" cy="5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800" name="Google Shape;9800;p101"/>
            <p:cNvCxnSpPr/>
            <p:nvPr/>
          </p:nvCxnSpPr>
          <p:spPr>
            <a:xfrm flipH="1" rot="10800000">
              <a:off x="3228" y="1833"/>
              <a:ext cx="102" cy="39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9801" name="Google Shape;9801;p101"/>
          <p:cNvGrpSpPr/>
          <p:nvPr/>
        </p:nvGrpSpPr>
        <p:grpSpPr>
          <a:xfrm>
            <a:off x="2913908" y="3983214"/>
            <a:ext cx="606714" cy="376546"/>
            <a:chOff x="7493876" y="2774731"/>
            <a:chExt cx="1481958" cy="894622"/>
          </a:xfrm>
        </p:grpSpPr>
        <p:sp>
          <p:nvSpPr>
            <p:cNvPr id="9802" name="Google Shape;9802;p101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9803" name="Google Shape;9803;p101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9804" name="Google Shape;9804;p101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9805" name="Google Shape;9805;p101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06" name="Google Shape;9806;p101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07" name="Google Shape;9807;p101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08" name="Google Shape;9808;p101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809" name="Google Shape;9809;p101"/>
          <p:cNvGrpSpPr/>
          <p:nvPr/>
        </p:nvGrpSpPr>
        <p:grpSpPr>
          <a:xfrm>
            <a:off x="2027424" y="3804257"/>
            <a:ext cx="269081" cy="467916"/>
            <a:chOff x="4140" y="429"/>
            <a:chExt cx="1425" cy="2396"/>
          </a:xfrm>
        </p:grpSpPr>
        <p:sp>
          <p:nvSpPr>
            <p:cNvPr id="9810" name="Google Shape;9810;p101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1" name="Google Shape;9811;p101"/>
            <p:cNvSpPr/>
            <p:nvPr/>
          </p:nvSpPr>
          <p:spPr>
            <a:xfrm>
              <a:off x="4203" y="429"/>
              <a:ext cx="1053" cy="2286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2" name="Google Shape;9812;p101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3" name="Google Shape;9813;p101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4" name="Google Shape;9814;p101"/>
            <p:cNvSpPr/>
            <p:nvPr/>
          </p:nvSpPr>
          <p:spPr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815" name="Google Shape;9815;p101"/>
            <p:cNvGrpSpPr/>
            <p:nvPr/>
          </p:nvGrpSpPr>
          <p:grpSpPr>
            <a:xfrm>
              <a:off x="4751" y="667"/>
              <a:ext cx="580" cy="146"/>
              <a:chOff x="617" y="2567"/>
              <a:chExt cx="724" cy="140"/>
            </a:xfrm>
          </p:grpSpPr>
          <p:sp>
            <p:nvSpPr>
              <p:cNvPr id="9816" name="Google Shape;9816;p101"/>
              <p:cNvSpPr/>
              <p:nvPr/>
            </p:nvSpPr>
            <p:spPr>
              <a:xfrm>
                <a:off x="617" y="2567"/>
                <a:ext cx="724" cy="140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17" name="Google Shape;9817;p101"/>
              <p:cNvSpPr/>
              <p:nvPr/>
            </p:nvSpPr>
            <p:spPr>
              <a:xfrm>
                <a:off x="633" y="2584"/>
                <a:ext cx="692" cy="10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818" name="Google Shape;9818;p101"/>
            <p:cNvSpPr/>
            <p:nvPr/>
          </p:nvSpPr>
          <p:spPr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819" name="Google Shape;9819;p101"/>
            <p:cNvGrpSpPr/>
            <p:nvPr/>
          </p:nvGrpSpPr>
          <p:grpSpPr>
            <a:xfrm>
              <a:off x="4745" y="996"/>
              <a:ext cx="580" cy="134"/>
              <a:chOff x="612" y="2570"/>
              <a:chExt cx="724" cy="139"/>
            </a:xfrm>
          </p:grpSpPr>
          <p:sp>
            <p:nvSpPr>
              <p:cNvPr id="9820" name="Google Shape;9820;p101"/>
              <p:cNvSpPr/>
              <p:nvPr/>
            </p:nvSpPr>
            <p:spPr>
              <a:xfrm>
                <a:off x="612" y="2570"/>
                <a:ext cx="724" cy="13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21" name="Google Shape;9821;p101"/>
              <p:cNvSpPr/>
              <p:nvPr/>
            </p:nvSpPr>
            <p:spPr>
              <a:xfrm>
                <a:off x="628" y="2589"/>
                <a:ext cx="692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822" name="Google Shape;9822;p101"/>
            <p:cNvSpPr/>
            <p:nvPr/>
          </p:nvSpPr>
          <p:spPr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3" name="Google Shape;9823;p101"/>
            <p:cNvSpPr/>
            <p:nvPr/>
          </p:nvSpPr>
          <p:spPr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824" name="Google Shape;9824;p101"/>
            <p:cNvGrpSpPr/>
            <p:nvPr/>
          </p:nvGrpSpPr>
          <p:grpSpPr>
            <a:xfrm>
              <a:off x="4733" y="1636"/>
              <a:ext cx="586" cy="140"/>
              <a:chOff x="611" y="2576"/>
              <a:chExt cx="730" cy="129"/>
            </a:xfrm>
          </p:grpSpPr>
          <p:sp>
            <p:nvSpPr>
              <p:cNvPr id="9825" name="Google Shape;9825;p101"/>
              <p:cNvSpPr/>
              <p:nvPr/>
            </p:nvSpPr>
            <p:spPr>
              <a:xfrm>
                <a:off x="611" y="2576"/>
                <a:ext cx="730" cy="12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26" name="Google Shape;9826;p101"/>
              <p:cNvSpPr/>
              <p:nvPr/>
            </p:nvSpPr>
            <p:spPr>
              <a:xfrm>
                <a:off x="627" y="2588"/>
                <a:ext cx="699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827" name="Google Shape;9827;p101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828" name="Google Shape;9828;p101"/>
            <p:cNvGrpSpPr/>
            <p:nvPr/>
          </p:nvGrpSpPr>
          <p:grpSpPr>
            <a:xfrm>
              <a:off x="4739" y="1325"/>
              <a:ext cx="580" cy="140"/>
              <a:chOff x="614" y="2566"/>
              <a:chExt cx="723" cy="140"/>
            </a:xfrm>
          </p:grpSpPr>
          <p:sp>
            <p:nvSpPr>
              <p:cNvPr id="9829" name="Google Shape;9829;p101"/>
              <p:cNvSpPr/>
              <p:nvPr/>
            </p:nvSpPr>
            <p:spPr>
              <a:xfrm>
                <a:off x="614" y="2566"/>
                <a:ext cx="723" cy="140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0" name="Google Shape;9830;p101"/>
              <p:cNvSpPr/>
              <p:nvPr/>
            </p:nvSpPr>
            <p:spPr>
              <a:xfrm>
                <a:off x="630" y="2585"/>
                <a:ext cx="691" cy="10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831" name="Google Shape;9831;p101"/>
            <p:cNvSpPr/>
            <p:nvPr/>
          </p:nvSpPr>
          <p:spPr>
            <a:xfrm>
              <a:off x="5250" y="429"/>
              <a:ext cx="69" cy="2286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2" name="Google Shape;9832;p101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3" name="Google Shape;9833;p101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4" name="Google Shape;9834;p101"/>
            <p:cNvSpPr/>
            <p:nvPr/>
          </p:nvSpPr>
          <p:spPr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5" name="Google Shape;9835;p101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6" name="Google Shape;9836;p101"/>
            <p:cNvSpPr/>
            <p:nvPr/>
          </p:nvSpPr>
          <p:spPr>
            <a:xfrm>
              <a:off x="4140" y="2679"/>
              <a:ext cx="1198" cy="146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7" name="Google Shape;9837;p101"/>
            <p:cNvSpPr/>
            <p:nvPr/>
          </p:nvSpPr>
          <p:spPr>
            <a:xfrm>
              <a:off x="4203" y="2709"/>
              <a:ext cx="1072" cy="85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8" name="Google Shape;9838;p101"/>
            <p:cNvSpPr/>
            <p:nvPr/>
          </p:nvSpPr>
          <p:spPr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9" name="Google Shape;9839;p101"/>
            <p:cNvSpPr/>
            <p:nvPr/>
          </p:nvSpPr>
          <p:spPr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0" name="Google Shape;9840;p101"/>
            <p:cNvSpPr/>
            <p:nvPr/>
          </p:nvSpPr>
          <p:spPr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1" name="Google Shape;9841;p101"/>
            <p:cNvSpPr/>
            <p:nvPr/>
          </p:nvSpPr>
          <p:spPr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42" name="Google Shape;9842;p101"/>
          <p:cNvGrpSpPr/>
          <p:nvPr/>
        </p:nvGrpSpPr>
        <p:grpSpPr>
          <a:xfrm>
            <a:off x="992981" y="1196579"/>
            <a:ext cx="758428" cy="1095375"/>
            <a:chOff x="651" y="681"/>
            <a:chExt cx="637" cy="920"/>
          </a:xfrm>
        </p:grpSpPr>
        <p:sp>
          <p:nvSpPr>
            <p:cNvPr id="9843" name="Google Shape;9843;p101"/>
            <p:cNvSpPr/>
            <p:nvPr/>
          </p:nvSpPr>
          <p:spPr>
            <a:xfrm>
              <a:off x="662" y="698"/>
              <a:ext cx="604" cy="903"/>
            </a:xfrm>
            <a:custGeom>
              <a:rect b="b" l="l" r="r" t="t"/>
              <a:pathLst>
                <a:path extrusionOk="0" h="10000" w="10000">
                  <a:moveTo>
                    <a:pt x="8212" y="0"/>
                  </a:moveTo>
                  <a:lnTo>
                    <a:pt x="10000" y="10000"/>
                  </a:lnTo>
                  <a:lnTo>
                    <a:pt x="0" y="8726"/>
                  </a:lnTo>
                  <a:lnTo>
                    <a:pt x="7951" y="8723"/>
                  </a:lnTo>
                  <a:lnTo>
                    <a:pt x="8212" y="0"/>
                  </a:lnTo>
                  <a:close/>
                </a:path>
              </a:pathLst>
            </a:custGeom>
            <a:gradFill>
              <a:gsLst>
                <a:gs pos="0">
                  <a:srgbClr val="7F7F7F"/>
                </a:gs>
                <a:gs pos="100000">
                  <a:srgbClr val="FFFFFF">
                    <a:alpha val="77647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844" name="Google Shape;9844;p101"/>
            <p:cNvGrpSpPr/>
            <p:nvPr/>
          </p:nvGrpSpPr>
          <p:grpSpPr>
            <a:xfrm>
              <a:off x="651" y="681"/>
              <a:ext cx="637" cy="900"/>
              <a:chOff x="569" y="2954"/>
              <a:chExt cx="637" cy="900"/>
            </a:xfrm>
          </p:grpSpPr>
          <p:sp>
            <p:nvSpPr>
              <p:cNvPr id="9845" name="Google Shape;9845;p101"/>
              <p:cNvSpPr/>
              <p:nvPr/>
            </p:nvSpPr>
            <p:spPr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0800" rotWithShape="0" algn="bl" dir="189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6" name="Google Shape;9846;p101"/>
              <p:cNvSpPr txBox="1"/>
              <p:nvPr/>
            </p:nvSpPr>
            <p:spPr>
              <a:xfrm>
                <a:off x="606" y="2954"/>
                <a:ext cx="600" cy="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HTTP</a:t>
                </a:r>
                <a:endParaRPr sz="1100"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TCP</a:t>
                </a:r>
                <a:endParaRPr sz="1100"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IP</a:t>
                </a:r>
                <a:endParaRPr sz="1100"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Eth</a:t>
                </a:r>
                <a:endParaRPr sz="1100"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Phy</a:t>
                </a:r>
                <a:endParaRPr sz="1100"/>
              </a:p>
            </p:txBody>
          </p:sp>
          <p:cxnSp>
            <p:nvCxnSpPr>
              <p:cNvPr id="9847" name="Google Shape;9847;p101"/>
              <p:cNvCxnSpPr/>
              <p:nvPr/>
            </p:nvCxnSpPr>
            <p:spPr>
              <a:xfrm>
                <a:off x="578" y="3130"/>
                <a:ext cx="48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848" name="Google Shape;9848;p101"/>
              <p:cNvCxnSpPr/>
              <p:nvPr/>
            </p:nvCxnSpPr>
            <p:spPr>
              <a:xfrm>
                <a:off x="575" y="3289"/>
                <a:ext cx="48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849" name="Google Shape;9849;p101"/>
              <p:cNvCxnSpPr/>
              <p:nvPr/>
            </p:nvCxnSpPr>
            <p:spPr>
              <a:xfrm>
                <a:off x="572" y="3448"/>
                <a:ext cx="48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850" name="Google Shape;9850;p101"/>
              <p:cNvCxnSpPr/>
              <p:nvPr/>
            </p:nvCxnSpPr>
            <p:spPr>
              <a:xfrm>
                <a:off x="569" y="3607"/>
                <a:ext cx="48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9851" name="Google Shape;9851;p101"/>
          <p:cNvGrpSpPr/>
          <p:nvPr/>
        </p:nvGrpSpPr>
        <p:grpSpPr>
          <a:xfrm>
            <a:off x="1313260" y="3202781"/>
            <a:ext cx="758428" cy="1071563"/>
            <a:chOff x="4000" y="1895"/>
            <a:chExt cx="637" cy="900"/>
          </a:xfrm>
        </p:grpSpPr>
        <p:sp>
          <p:nvSpPr>
            <p:cNvPr id="9852" name="Google Shape;9852;p101"/>
            <p:cNvSpPr/>
            <p:nvPr/>
          </p:nvSpPr>
          <p:spPr>
            <a:xfrm>
              <a:off x="4011" y="1912"/>
              <a:ext cx="602" cy="875"/>
            </a:xfrm>
            <a:custGeom>
              <a:rect b="b" l="l" r="r" t="t"/>
              <a:pathLst>
                <a:path extrusionOk="0" h="10000" w="10000">
                  <a:moveTo>
                    <a:pt x="8239" y="0"/>
                  </a:moveTo>
                  <a:cubicBezTo>
                    <a:pt x="8793" y="2137"/>
                    <a:pt x="8981" y="4731"/>
                    <a:pt x="9900" y="6411"/>
                  </a:cubicBezTo>
                  <a:cubicBezTo>
                    <a:pt x="10055" y="7271"/>
                    <a:pt x="9844" y="9139"/>
                    <a:pt x="10000" y="10000"/>
                  </a:cubicBezTo>
                  <a:cubicBezTo>
                    <a:pt x="6733" y="9577"/>
                    <a:pt x="3333" y="9337"/>
                    <a:pt x="0" y="9005"/>
                  </a:cubicBezTo>
                  <a:lnTo>
                    <a:pt x="7575" y="8572"/>
                  </a:lnTo>
                  <a:cubicBezTo>
                    <a:pt x="7797" y="5714"/>
                    <a:pt x="8017" y="2858"/>
                    <a:pt x="8239" y="0"/>
                  </a:cubicBezTo>
                  <a:close/>
                </a:path>
              </a:pathLst>
            </a:custGeom>
            <a:gradFill>
              <a:gsLst>
                <a:gs pos="0">
                  <a:srgbClr val="7F7F7F"/>
                </a:gs>
                <a:gs pos="99000">
                  <a:srgbClr val="FFFFFF">
                    <a:alpha val="81960"/>
                  </a:srgbClr>
                </a:gs>
                <a:gs pos="100000">
                  <a:srgbClr val="FFFFFF">
                    <a:alpha val="8196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853" name="Google Shape;9853;p101"/>
            <p:cNvGrpSpPr/>
            <p:nvPr/>
          </p:nvGrpSpPr>
          <p:grpSpPr>
            <a:xfrm>
              <a:off x="4000" y="1895"/>
              <a:ext cx="637" cy="900"/>
              <a:chOff x="569" y="2954"/>
              <a:chExt cx="637" cy="900"/>
            </a:xfrm>
          </p:grpSpPr>
          <p:sp>
            <p:nvSpPr>
              <p:cNvPr id="9854" name="Google Shape;9854;p101"/>
              <p:cNvSpPr/>
              <p:nvPr/>
            </p:nvSpPr>
            <p:spPr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0800" rotWithShape="0" algn="bl" dir="189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5" name="Google Shape;9855;p101"/>
              <p:cNvSpPr txBox="1"/>
              <p:nvPr/>
            </p:nvSpPr>
            <p:spPr>
              <a:xfrm>
                <a:off x="606" y="2954"/>
                <a:ext cx="600" cy="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HTTP</a:t>
                </a:r>
                <a:endParaRPr sz="1100"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TCP</a:t>
                </a:r>
                <a:endParaRPr sz="1100"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IP</a:t>
                </a:r>
                <a:endParaRPr sz="1100"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Eth</a:t>
                </a:r>
                <a:endParaRPr sz="1100"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Phy</a:t>
                </a:r>
                <a:endParaRPr sz="1100"/>
              </a:p>
            </p:txBody>
          </p:sp>
          <p:cxnSp>
            <p:nvCxnSpPr>
              <p:cNvPr id="9856" name="Google Shape;9856;p101"/>
              <p:cNvCxnSpPr/>
              <p:nvPr/>
            </p:nvCxnSpPr>
            <p:spPr>
              <a:xfrm>
                <a:off x="578" y="3130"/>
                <a:ext cx="48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857" name="Google Shape;9857;p101"/>
              <p:cNvCxnSpPr/>
              <p:nvPr/>
            </p:nvCxnSpPr>
            <p:spPr>
              <a:xfrm>
                <a:off x="575" y="3289"/>
                <a:ext cx="48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858" name="Google Shape;9858;p101"/>
              <p:cNvCxnSpPr/>
              <p:nvPr/>
            </p:nvCxnSpPr>
            <p:spPr>
              <a:xfrm>
                <a:off x="572" y="3448"/>
                <a:ext cx="48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859" name="Google Shape;9859;p101"/>
              <p:cNvCxnSpPr/>
              <p:nvPr/>
            </p:nvCxnSpPr>
            <p:spPr>
              <a:xfrm>
                <a:off x="569" y="3607"/>
                <a:ext cx="48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9860" name="Google Shape;9860;p101"/>
          <p:cNvGrpSpPr/>
          <p:nvPr/>
        </p:nvGrpSpPr>
        <p:grpSpPr>
          <a:xfrm>
            <a:off x="1459981" y="2008640"/>
            <a:ext cx="684860" cy="498843"/>
            <a:chOff x="7455987" y="2414528"/>
            <a:chExt cx="511700" cy="327647"/>
          </a:xfrm>
        </p:grpSpPr>
        <p:pic>
          <p:nvPicPr>
            <p:cNvPr descr="laptop_keyboard" id="9861" name="Google Shape;9861;p10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 rot="109064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62" name="Google Shape;9862;p101"/>
            <p:cNvSpPr/>
            <p:nvPr/>
          </p:nvSpPr>
          <p:spPr>
            <a:xfrm>
              <a:off x="7603304" y="2420984"/>
              <a:ext cx="351919" cy="208167"/>
            </a:xfrm>
            <a:custGeom>
              <a:rect b="b" l="l" r="r" t="t"/>
              <a:pathLst>
                <a:path extrusionOk="0" h="2442" w="298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screen" id="9863" name="Google Shape;9863;p10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64" name="Google Shape;9864;p101"/>
            <p:cNvSpPr/>
            <p:nvPr/>
          </p:nvSpPr>
          <p:spPr>
            <a:xfrm>
              <a:off x="7667378" y="2414843"/>
              <a:ext cx="298167" cy="38736"/>
            </a:xfrm>
            <a:custGeom>
              <a:rect b="b" l="l" r="r" t="t"/>
              <a:pathLst>
                <a:path extrusionOk="0" h="455" w="2528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5" name="Google Shape;9865;p101"/>
            <p:cNvSpPr/>
            <p:nvPr/>
          </p:nvSpPr>
          <p:spPr>
            <a:xfrm>
              <a:off x="7600188" y="2414528"/>
              <a:ext cx="82770" cy="161243"/>
            </a:xfrm>
            <a:custGeom>
              <a:rect b="b" l="l" r="r" t="t"/>
              <a:pathLst>
                <a:path extrusionOk="0" h="1893" w="702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6" name="Google Shape;9866;p101"/>
            <p:cNvSpPr/>
            <p:nvPr/>
          </p:nvSpPr>
          <p:spPr>
            <a:xfrm>
              <a:off x="7874205" y="2443344"/>
              <a:ext cx="89197" cy="186122"/>
            </a:xfrm>
            <a:custGeom>
              <a:rect b="b" l="l" r="r" t="t"/>
              <a:pathLst>
                <a:path extrusionOk="0" h="2184" w="756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7" name="Google Shape;9867;p101"/>
            <p:cNvSpPr/>
            <p:nvPr/>
          </p:nvSpPr>
          <p:spPr>
            <a:xfrm>
              <a:off x="7599214" y="2567582"/>
              <a:ext cx="327185" cy="62828"/>
            </a:xfrm>
            <a:custGeom>
              <a:rect b="b" l="l" r="r" t="t"/>
              <a:pathLst>
                <a:path extrusionOk="0" h="738" w="2773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>
              <a:gsLst>
                <a:gs pos="0">
                  <a:srgbClr val="0000CC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8" name="Google Shape;9868;p101"/>
            <p:cNvSpPr/>
            <p:nvPr/>
          </p:nvSpPr>
          <p:spPr>
            <a:xfrm>
              <a:off x="7884138" y="2444918"/>
              <a:ext cx="83549" cy="186909"/>
            </a:xfrm>
            <a:custGeom>
              <a:rect b="b" l="l" r="r" t="t"/>
              <a:pathLst>
                <a:path extrusionOk="0" h="1659" w="637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9" name="Google Shape;9869;p101"/>
            <p:cNvSpPr/>
            <p:nvPr/>
          </p:nvSpPr>
          <p:spPr>
            <a:xfrm>
              <a:off x="7599603" y="2575928"/>
              <a:ext cx="290961" cy="62041"/>
            </a:xfrm>
            <a:custGeom>
              <a:rect b="b" l="l" r="r" t="t"/>
              <a:pathLst>
                <a:path extrusionOk="0" h="550" w="2216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870" name="Google Shape;9870;p101"/>
            <p:cNvGrpSpPr/>
            <p:nvPr/>
          </p:nvGrpSpPr>
          <p:grpSpPr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9871" name="Google Shape;9871;p101"/>
              <p:cNvSpPr/>
              <p:nvPr/>
            </p:nvSpPr>
            <p:spPr>
              <a:xfrm>
                <a:off x="1740" y="2642"/>
                <a:ext cx="752" cy="327"/>
              </a:xfrm>
              <a:custGeom>
                <a:rect b="b" l="l" r="r" t="t"/>
                <a:pathLst>
                  <a:path extrusionOk="0" h="327" w="752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72" name="Google Shape;9872;p101"/>
              <p:cNvSpPr/>
              <p:nvPr/>
            </p:nvSpPr>
            <p:spPr>
              <a:xfrm>
                <a:off x="1754" y="2649"/>
                <a:ext cx="726" cy="311"/>
              </a:xfrm>
              <a:custGeom>
                <a:rect b="b" l="l" r="r" t="t"/>
                <a:pathLst>
                  <a:path extrusionOk="0" h="311" w="726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73" name="Google Shape;9873;p101"/>
              <p:cNvSpPr/>
              <p:nvPr/>
            </p:nvSpPr>
            <p:spPr>
              <a:xfrm>
                <a:off x="1808" y="2770"/>
                <a:ext cx="258" cy="100"/>
              </a:xfrm>
              <a:custGeom>
                <a:rect b="b" l="l" r="r" t="t"/>
                <a:pathLst>
                  <a:path extrusionOk="0" h="100" w="258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74" name="Google Shape;9874;p101"/>
              <p:cNvSpPr/>
              <p:nvPr/>
            </p:nvSpPr>
            <p:spPr>
              <a:xfrm>
                <a:off x="1799" y="2816"/>
                <a:ext cx="194" cy="63"/>
              </a:xfrm>
              <a:custGeom>
                <a:rect b="b" l="l" r="r" t="t"/>
                <a:pathLst>
                  <a:path extrusionOk="0" h="63" w="194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75" name="Google Shape;9875;p101"/>
              <p:cNvSpPr/>
              <p:nvPr/>
            </p:nvSpPr>
            <p:spPr>
              <a:xfrm>
                <a:off x="2020" y="2834"/>
                <a:ext cx="258" cy="102"/>
              </a:xfrm>
              <a:custGeom>
                <a:rect b="b" l="l" r="r" t="t"/>
                <a:pathLst>
                  <a:path extrusionOk="0" h="102" w="258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76" name="Google Shape;9876;p101"/>
              <p:cNvSpPr/>
              <p:nvPr/>
            </p:nvSpPr>
            <p:spPr>
              <a:xfrm>
                <a:off x="2011" y="2882"/>
                <a:ext cx="194" cy="63"/>
              </a:xfrm>
              <a:custGeom>
                <a:rect b="b" l="l" r="r" t="t"/>
                <a:pathLst>
                  <a:path extrusionOk="0" h="63" w="194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877" name="Google Shape;9877;p101"/>
            <p:cNvSpPr/>
            <p:nvPr/>
          </p:nvSpPr>
          <p:spPr>
            <a:xfrm>
              <a:off x="7763780" y="2647731"/>
              <a:ext cx="119578" cy="80936"/>
            </a:xfrm>
            <a:custGeom>
              <a:rect b="b" l="l" r="r" t="t"/>
              <a:pathLst>
                <a:path extrusionOk="0" h="792" w="990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8" name="Google Shape;9878;p101"/>
            <p:cNvSpPr/>
            <p:nvPr/>
          </p:nvSpPr>
          <p:spPr>
            <a:xfrm>
              <a:off x="7458602" y="2654187"/>
              <a:ext cx="305957" cy="73850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9" name="Google Shape;9879;p101"/>
            <p:cNvSpPr/>
            <p:nvPr/>
          </p:nvSpPr>
          <p:spPr>
            <a:xfrm>
              <a:off x="7458797" y="2640645"/>
              <a:ext cx="3311" cy="14959"/>
            </a:xfrm>
            <a:custGeom>
              <a:rect b="b" l="l" r="r" t="t"/>
              <a:pathLst>
                <a:path extrusionOk="0" h="147" w="26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0" name="Google Shape;9880;p101"/>
            <p:cNvSpPr/>
            <p:nvPr/>
          </p:nvSpPr>
          <p:spPr>
            <a:xfrm>
              <a:off x="7458992" y="2579707"/>
              <a:ext cx="142170" cy="61883"/>
            </a:xfrm>
            <a:custGeom>
              <a:rect b="b" l="l" r="r" t="t"/>
              <a:pathLst>
                <a:path extrusionOk="0" h="606" w="117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1" name="Google Shape;9881;p101"/>
            <p:cNvSpPr/>
            <p:nvPr/>
          </p:nvSpPr>
          <p:spPr>
            <a:xfrm>
              <a:off x="7468535" y="2643795"/>
              <a:ext cx="290182" cy="71016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2" name="Google Shape;9882;p101"/>
            <p:cNvSpPr/>
            <p:nvPr/>
          </p:nvSpPr>
          <p:spPr>
            <a:xfrm flipH="1" rot="10800000">
              <a:off x="7758327" y="2638756"/>
              <a:ext cx="118410" cy="73535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83" name="Google Shape;9883;p101"/>
          <p:cNvGrpSpPr/>
          <p:nvPr/>
        </p:nvGrpSpPr>
        <p:grpSpPr>
          <a:xfrm>
            <a:off x="408385" y="1181100"/>
            <a:ext cx="366712" cy="375047"/>
            <a:chOff x="328" y="678"/>
            <a:chExt cx="308" cy="315"/>
          </a:xfrm>
        </p:grpSpPr>
        <p:grpSp>
          <p:nvGrpSpPr>
            <p:cNvPr id="9884" name="Google Shape;9884;p101"/>
            <p:cNvGrpSpPr/>
            <p:nvPr/>
          </p:nvGrpSpPr>
          <p:grpSpPr>
            <a:xfrm>
              <a:off x="328" y="693"/>
              <a:ext cx="300" cy="300"/>
              <a:chOff x="844" y="3337"/>
              <a:chExt cx="300" cy="300"/>
            </a:xfrm>
          </p:grpSpPr>
          <p:sp>
            <p:nvSpPr>
              <p:cNvPr id="9885" name="Google Shape;9885;p101"/>
              <p:cNvSpPr/>
              <p:nvPr/>
            </p:nvSpPr>
            <p:spPr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86" name="Google Shape;9886;p101"/>
              <p:cNvSpPr txBox="1"/>
              <p:nvPr/>
            </p:nvSpPr>
            <p:spPr>
              <a:xfrm>
                <a:off x="844" y="3337"/>
                <a:ext cx="3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Arial"/>
                  <a:buNone/>
                </a:pPr>
                <a:r>
                  <a:rPr b="0" i="0" lang="en-US" sz="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HTTP</a:t>
                </a:r>
                <a:endParaRPr sz="1100"/>
              </a:p>
            </p:txBody>
          </p:sp>
        </p:grpSp>
        <p:sp>
          <p:nvSpPr>
            <p:cNvPr id="9887" name="Google Shape;9887;p101"/>
            <p:cNvSpPr/>
            <p:nvPr/>
          </p:nvSpPr>
          <p:spPr>
            <a:xfrm>
              <a:off x="396" y="678"/>
              <a:ext cx="240" cy="210"/>
            </a:xfrm>
            <a:prstGeom prst="downArrow">
              <a:avLst>
                <a:gd fmla="val 49167" name="adj1"/>
                <a:gd fmla="val 24292" name="adj2"/>
              </a:avLst>
            </a:prstGeom>
            <a:gradFill>
              <a:gsLst>
                <a:gs pos="0">
                  <a:srgbClr val="FF0000">
                    <a:alpha val="24705"/>
                  </a:srgbClr>
                </a:gs>
                <a:gs pos="100000">
                  <a:srgbClr val="FF0000">
                    <a:alpha val="24705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88" name="Google Shape;9888;p101"/>
          <p:cNvSpPr/>
          <p:nvPr/>
        </p:nvSpPr>
        <p:spPr>
          <a:xfrm>
            <a:off x="5467350" y="1185863"/>
            <a:ext cx="32874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1300" lvl="0" marL="25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HTTP αίτημα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στέλνεται στο</a:t>
            </a: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TCP socket</a:t>
            </a:r>
            <a:endParaRPr sz="2000"/>
          </a:p>
        </p:txBody>
      </p:sp>
      <p:sp>
        <p:nvSpPr>
          <p:cNvPr id="9889" name="Google Shape;9889;p101"/>
          <p:cNvSpPr/>
          <p:nvPr/>
        </p:nvSpPr>
        <p:spPr>
          <a:xfrm>
            <a:off x="5431830" y="1789116"/>
            <a:ext cx="3419100" cy="7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1300" lvl="0" marL="25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IP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δεδομενόγραμμα περιέχει αίτημα </a:t>
            </a: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που δρομολογείται στο </a:t>
            </a: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www.google.com</a:t>
            </a:r>
            <a:endParaRPr sz="2000"/>
          </a:p>
        </p:txBody>
      </p:sp>
      <p:sp>
        <p:nvSpPr>
          <p:cNvPr id="9890" name="Google Shape;9890;p101"/>
          <p:cNvSpPr/>
          <p:nvPr/>
        </p:nvSpPr>
        <p:spPr>
          <a:xfrm>
            <a:off x="5451836" y="3876675"/>
            <a:ext cx="32730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1300" lvl="0" marL="25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IP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δεδομενόγραμμα περιέχει ΗΤΤΡ απάντηση που δρομολογείται πίσω στον πελάτη</a:t>
            </a:r>
            <a:endParaRPr sz="2000"/>
          </a:p>
        </p:txBody>
      </p:sp>
      <p:sp>
        <p:nvSpPr>
          <p:cNvPr id="9891" name="Google Shape;9891;p101"/>
          <p:cNvSpPr/>
          <p:nvPr/>
        </p:nvSpPr>
        <p:spPr>
          <a:xfrm>
            <a:off x="5451836" y="2966053"/>
            <a:ext cx="3617700" cy="7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1300" lvl="0" marL="25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ο εξυπηρετητής δικτύου απαντά με</a:t>
            </a: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HTTP απάντηση </a:t>
            </a: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(περιέχει σελίδα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δικτύου)</a:t>
            </a:r>
            <a:endParaRPr sz="2000"/>
          </a:p>
        </p:txBody>
      </p:sp>
      <p:grpSp>
        <p:nvGrpSpPr>
          <p:cNvPr id="9892" name="Google Shape;9892;p101"/>
          <p:cNvGrpSpPr/>
          <p:nvPr/>
        </p:nvGrpSpPr>
        <p:grpSpPr>
          <a:xfrm>
            <a:off x="142875" y="1413272"/>
            <a:ext cx="810816" cy="794147"/>
            <a:chOff x="56" y="859"/>
            <a:chExt cx="681" cy="667"/>
          </a:xfrm>
        </p:grpSpPr>
        <p:grpSp>
          <p:nvGrpSpPr>
            <p:cNvPr id="9893" name="Google Shape;9893;p101"/>
            <p:cNvGrpSpPr/>
            <p:nvPr/>
          </p:nvGrpSpPr>
          <p:grpSpPr>
            <a:xfrm>
              <a:off x="290" y="874"/>
              <a:ext cx="354" cy="300"/>
              <a:chOff x="740" y="3209"/>
              <a:chExt cx="354" cy="300"/>
            </a:xfrm>
          </p:grpSpPr>
          <p:grpSp>
            <p:nvGrpSpPr>
              <p:cNvPr id="9894" name="Google Shape;9894;p101"/>
              <p:cNvGrpSpPr/>
              <p:nvPr/>
            </p:nvGrpSpPr>
            <p:grpSpPr>
              <a:xfrm>
                <a:off x="794" y="3209"/>
                <a:ext cx="300" cy="300"/>
                <a:chOff x="844" y="3337"/>
                <a:chExt cx="300" cy="300"/>
              </a:xfrm>
            </p:grpSpPr>
            <p:sp>
              <p:nvSpPr>
                <p:cNvPr id="9895" name="Google Shape;9895;p101"/>
                <p:cNvSpPr/>
                <p:nvPr/>
              </p:nvSpPr>
              <p:spPr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cap="flat" cmpd="sng" w="9525">
                  <a:solidFill>
                    <a:srgbClr val="FFFFF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96" name="Google Shape;9896;p101"/>
                <p:cNvSpPr txBox="1"/>
                <p:nvPr/>
              </p:nvSpPr>
              <p:spPr>
                <a:xfrm>
                  <a:off x="844" y="3337"/>
                  <a:ext cx="300" cy="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800"/>
                    <a:buFont typeface="Arial"/>
                    <a:buNone/>
                  </a:pPr>
                  <a:r>
                    <a:rPr b="0" i="0" lang="en-US" sz="800" u="none" cap="none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HTTP</a:t>
                  </a:r>
                  <a:endParaRPr sz="1100"/>
                </a:p>
              </p:txBody>
            </p:sp>
          </p:grpSp>
          <p:sp>
            <p:nvSpPr>
              <p:cNvPr id="9897" name="Google Shape;9897;p101"/>
              <p:cNvSpPr/>
              <p:nvPr/>
            </p:nvSpPr>
            <p:spPr>
              <a:xfrm>
                <a:off x="750" y="3244"/>
                <a:ext cx="88" cy="82"/>
              </a:xfrm>
              <a:prstGeom prst="rect">
                <a:avLst/>
              </a:prstGeom>
              <a:solidFill>
                <a:srgbClr val="00CC99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98" name="Google Shape;9898;p101"/>
              <p:cNvSpPr/>
              <p:nvPr/>
            </p:nvSpPr>
            <p:spPr>
              <a:xfrm>
                <a:off x="740" y="3238"/>
                <a:ext cx="354" cy="94"/>
              </a:xfrm>
              <a:prstGeom prst="rect">
                <a:avLst/>
              </a:prstGeom>
              <a:noFill/>
              <a:ln cap="flat" cmpd="sng" w="9525">
                <a:solidFill>
                  <a:srgbClr val="00CC9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899" name="Google Shape;9899;p101"/>
            <p:cNvGrpSpPr/>
            <p:nvPr/>
          </p:nvGrpSpPr>
          <p:grpSpPr>
            <a:xfrm>
              <a:off x="290" y="1022"/>
              <a:ext cx="354" cy="300"/>
              <a:chOff x="836" y="3305"/>
              <a:chExt cx="354" cy="300"/>
            </a:xfrm>
          </p:grpSpPr>
          <p:grpSp>
            <p:nvGrpSpPr>
              <p:cNvPr id="9900" name="Google Shape;9900;p101"/>
              <p:cNvGrpSpPr/>
              <p:nvPr/>
            </p:nvGrpSpPr>
            <p:grpSpPr>
              <a:xfrm>
                <a:off x="890" y="3305"/>
                <a:ext cx="300" cy="300"/>
                <a:chOff x="844" y="3337"/>
                <a:chExt cx="300" cy="300"/>
              </a:xfrm>
            </p:grpSpPr>
            <p:sp>
              <p:nvSpPr>
                <p:cNvPr id="9901" name="Google Shape;9901;p101"/>
                <p:cNvSpPr/>
                <p:nvPr/>
              </p:nvSpPr>
              <p:spPr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cap="flat" cmpd="sng" w="9525">
                  <a:solidFill>
                    <a:srgbClr val="FFFFF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02" name="Google Shape;9902;p101"/>
                <p:cNvSpPr txBox="1"/>
                <p:nvPr/>
              </p:nvSpPr>
              <p:spPr>
                <a:xfrm>
                  <a:off x="844" y="3337"/>
                  <a:ext cx="300" cy="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800"/>
                    <a:buFont typeface="Arial"/>
                    <a:buNone/>
                  </a:pPr>
                  <a:r>
                    <a:rPr b="0" i="0" lang="en-US" sz="800" u="none" cap="none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HTTP</a:t>
                  </a:r>
                  <a:endParaRPr sz="1100"/>
                </a:p>
              </p:txBody>
            </p:sp>
          </p:grpSp>
          <p:grpSp>
            <p:nvGrpSpPr>
              <p:cNvPr id="9903" name="Google Shape;9903;p101"/>
              <p:cNvGrpSpPr/>
              <p:nvPr/>
            </p:nvGrpSpPr>
            <p:grpSpPr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904" name="Google Shape;9904;p101"/>
                <p:cNvSpPr/>
                <p:nvPr/>
              </p:nvSpPr>
              <p:spPr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cap="flat" cmpd="sng" w="9525">
                  <a:solidFill>
                    <a:srgbClr val="FFFFF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05" name="Google Shape;9905;p101"/>
                <p:cNvSpPr/>
                <p:nvPr/>
              </p:nvSpPr>
              <p:spPr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00CC99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9906" name="Google Shape;9906;p101"/>
            <p:cNvGrpSpPr/>
            <p:nvPr/>
          </p:nvGrpSpPr>
          <p:grpSpPr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907" name="Google Shape;9907;p101"/>
              <p:cNvSpPr/>
              <p:nvPr/>
            </p:nvSpPr>
            <p:spPr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08" name="Google Shape;9908;p101"/>
              <p:cNvSpPr/>
              <p:nvPr/>
            </p:nvSpPr>
            <p:spPr>
              <a:xfrm>
                <a:off x="627" y="3377"/>
                <a:ext cx="480" cy="112"/>
              </a:xfrm>
              <a:prstGeom prst="rect">
                <a:avLst/>
              </a:prstGeom>
              <a:noFill/>
              <a:ln cap="flat" cmpd="sng" w="9525">
                <a:solidFill>
                  <a:srgbClr val="3333C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09" name="Google Shape;9909;p101"/>
            <p:cNvGrpSpPr/>
            <p:nvPr/>
          </p:nvGrpSpPr>
          <p:grpSpPr>
            <a:xfrm>
              <a:off x="56" y="1189"/>
              <a:ext cx="681" cy="300"/>
              <a:chOff x="504" y="3523"/>
              <a:chExt cx="681" cy="300"/>
            </a:xfrm>
          </p:grpSpPr>
          <p:grpSp>
            <p:nvGrpSpPr>
              <p:cNvPr id="9910" name="Google Shape;9910;p101"/>
              <p:cNvGrpSpPr/>
              <p:nvPr/>
            </p:nvGrpSpPr>
            <p:grpSpPr>
              <a:xfrm>
                <a:off x="623" y="3523"/>
                <a:ext cx="480" cy="300"/>
                <a:chOff x="723" y="3453"/>
                <a:chExt cx="480" cy="300"/>
              </a:xfrm>
            </p:grpSpPr>
            <p:grpSp>
              <p:nvGrpSpPr>
                <p:cNvPr id="9911" name="Google Shape;9911;p101"/>
                <p:cNvGrpSpPr/>
                <p:nvPr/>
              </p:nvGrpSpPr>
              <p:grpSpPr>
                <a:xfrm>
                  <a:off x="836" y="3453"/>
                  <a:ext cx="354" cy="300"/>
                  <a:chOff x="836" y="3305"/>
                  <a:chExt cx="354" cy="300"/>
                </a:xfrm>
              </p:grpSpPr>
              <p:grpSp>
                <p:nvGrpSpPr>
                  <p:cNvPr id="9912" name="Google Shape;9912;p101"/>
                  <p:cNvGrpSpPr/>
                  <p:nvPr/>
                </p:nvGrpSpPr>
                <p:grpSpPr>
                  <a:xfrm>
                    <a:off x="890" y="3305"/>
                    <a:ext cx="300" cy="300"/>
                    <a:chOff x="844" y="3337"/>
                    <a:chExt cx="300" cy="300"/>
                  </a:xfrm>
                </p:grpSpPr>
                <p:sp>
                  <p:nvSpPr>
                    <p:cNvPr id="9913" name="Google Shape;9913;p101"/>
                    <p:cNvSpPr/>
                    <p:nvPr/>
                  </p:nvSpPr>
                  <p:spPr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cap="flat" cmpd="sng" w="9525">
                      <a:solidFill>
                        <a:srgbClr val="FFFF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9914" name="Google Shape;9914;p101"/>
                    <p:cNvSpPr txBox="1"/>
                    <p:nvPr/>
                  </p:nvSpPr>
                  <p:spPr>
                    <a:xfrm>
                      <a:off x="844" y="3337"/>
                      <a:ext cx="300" cy="3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34275" lIns="68575" spcFirstLastPara="1" rIns="68575" wrap="square" tIns="34275">
                      <a:sp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HTTP</a:t>
                      </a:r>
                      <a:endParaRPr sz="1100"/>
                    </a:p>
                  </p:txBody>
                </p:sp>
              </p:grpSp>
              <p:grpSp>
                <p:nvGrpSpPr>
                  <p:cNvPr id="9915" name="Google Shape;9915;p101"/>
                  <p:cNvGrpSpPr/>
                  <p:nvPr/>
                </p:nvGrpSpPr>
                <p:grpSpPr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9916" name="Google Shape;9916;p101"/>
                    <p:cNvSpPr/>
                    <p:nvPr/>
                  </p:nvSpPr>
                  <p:spPr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rgbClr val="00CC99"/>
                    </a:solidFill>
                    <a:ln cap="flat" cmpd="sng" w="9525">
                      <a:solidFill>
                        <a:srgbClr val="FFFF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9917" name="Google Shape;9917;p101"/>
                    <p:cNvSpPr/>
                    <p:nvPr/>
                  </p:nvSpPr>
                  <p:spPr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cap="flat" cmpd="sng" w="9525">
                      <a:solidFill>
                        <a:srgbClr val="00CC99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  <p:sp>
              <p:nvSpPr>
                <p:cNvPr id="9918" name="Google Shape;9918;p101"/>
                <p:cNvSpPr/>
                <p:nvPr/>
              </p:nvSpPr>
              <p:spPr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19" name="Google Shape;9919;p101"/>
                <p:cNvSpPr/>
                <p:nvPr/>
              </p:nvSpPr>
              <p:spPr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3333CC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920" name="Google Shape;9920;p101"/>
              <p:cNvSpPr/>
              <p:nvPr/>
            </p:nvSpPr>
            <p:spPr>
              <a:xfrm>
                <a:off x="517" y="3545"/>
                <a:ext cx="94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21" name="Google Shape;9921;p101"/>
              <p:cNvSpPr/>
              <p:nvPr/>
            </p:nvSpPr>
            <p:spPr>
              <a:xfrm>
                <a:off x="1115" y="3544"/>
                <a:ext cx="60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22" name="Google Shape;9922;p101"/>
              <p:cNvSpPr/>
              <p:nvPr/>
            </p:nvSpPr>
            <p:spPr>
              <a:xfrm>
                <a:off x="504" y="3529"/>
                <a:ext cx="681" cy="138"/>
              </a:xfrm>
              <a:prstGeom prst="rect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23" name="Google Shape;9923;p101"/>
            <p:cNvSpPr/>
            <p:nvPr/>
          </p:nvSpPr>
          <p:spPr>
            <a:xfrm>
              <a:off x="341" y="859"/>
              <a:ext cx="240" cy="667"/>
            </a:xfrm>
            <a:prstGeom prst="downArrow">
              <a:avLst>
                <a:gd fmla="val 49167" name="adj1"/>
                <a:gd fmla="val 67511" name="adj2"/>
              </a:avLst>
            </a:prstGeom>
            <a:gradFill>
              <a:gsLst>
                <a:gs pos="0">
                  <a:srgbClr val="FF0000">
                    <a:alpha val="24705"/>
                  </a:srgbClr>
                </a:gs>
                <a:gs pos="100000">
                  <a:srgbClr val="FF0000">
                    <a:alpha val="24705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24" name="Google Shape;9924;p101"/>
          <p:cNvGrpSpPr/>
          <p:nvPr/>
        </p:nvGrpSpPr>
        <p:grpSpPr>
          <a:xfrm>
            <a:off x="145256" y="1808560"/>
            <a:ext cx="810816" cy="357188"/>
            <a:chOff x="0" y="2762"/>
            <a:chExt cx="681" cy="300"/>
          </a:xfrm>
        </p:grpSpPr>
        <p:sp>
          <p:nvSpPr>
            <p:cNvPr id="9925" name="Google Shape;9925;p101"/>
            <p:cNvSpPr/>
            <p:nvPr/>
          </p:nvSpPr>
          <p:spPr>
            <a:xfrm>
              <a:off x="0" y="2768"/>
              <a:ext cx="681" cy="138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26" name="Google Shape;9926;p101"/>
            <p:cNvGrpSpPr/>
            <p:nvPr/>
          </p:nvGrpSpPr>
          <p:grpSpPr>
            <a:xfrm>
              <a:off x="119" y="2762"/>
              <a:ext cx="480" cy="300"/>
              <a:chOff x="723" y="3453"/>
              <a:chExt cx="480" cy="300"/>
            </a:xfrm>
          </p:grpSpPr>
          <p:grpSp>
            <p:nvGrpSpPr>
              <p:cNvPr id="9927" name="Google Shape;9927;p101"/>
              <p:cNvGrpSpPr/>
              <p:nvPr/>
            </p:nvGrpSpPr>
            <p:grpSpPr>
              <a:xfrm>
                <a:off x="836" y="3453"/>
                <a:ext cx="354" cy="300"/>
                <a:chOff x="836" y="3305"/>
                <a:chExt cx="354" cy="300"/>
              </a:xfrm>
            </p:grpSpPr>
            <p:grpSp>
              <p:nvGrpSpPr>
                <p:cNvPr id="9928" name="Google Shape;9928;p101"/>
                <p:cNvGrpSpPr/>
                <p:nvPr/>
              </p:nvGrpSpPr>
              <p:grpSpPr>
                <a:xfrm>
                  <a:off x="890" y="3305"/>
                  <a:ext cx="300" cy="300"/>
                  <a:chOff x="844" y="3337"/>
                  <a:chExt cx="300" cy="300"/>
                </a:xfrm>
              </p:grpSpPr>
              <p:sp>
                <p:nvSpPr>
                  <p:cNvPr id="9929" name="Google Shape;9929;p101"/>
                  <p:cNvSpPr/>
                  <p:nvPr/>
                </p:nvSpPr>
                <p:spPr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cap="flat" cmpd="sng" w="9525">
                    <a:solidFill>
                      <a:srgbClr val="FFFFF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930" name="Google Shape;9930;p101"/>
                  <p:cNvSpPr txBox="1"/>
                  <p:nvPr/>
                </p:nvSpPr>
                <p:spPr>
                  <a:xfrm>
                    <a:off x="844" y="3337"/>
                    <a:ext cx="300" cy="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sp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800"/>
                      <a:buFont typeface="Arial"/>
                      <a:buNone/>
                    </a:pPr>
                    <a:r>
                      <a:rPr b="0" i="0" lang="en-US" sz="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HTTP</a:t>
                    </a:r>
                    <a:endParaRPr sz="1100"/>
                  </a:p>
                </p:txBody>
              </p:sp>
            </p:grpSp>
            <p:grpSp>
              <p:nvGrpSpPr>
                <p:cNvPr id="9931" name="Google Shape;9931;p101"/>
                <p:cNvGrpSpPr/>
                <p:nvPr/>
              </p:nvGrpSpPr>
              <p:grpSpPr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932" name="Google Shape;9932;p101"/>
                  <p:cNvSpPr/>
                  <p:nvPr/>
                </p:nvSpPr>
                <p:spPr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cap="flat" cmpd="sng" w="9525">
                    <a:solidFill>
                      <a:srgbClr val="FFFFF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933" name="Google Shape;9933;p101"/>
                  <p:cNvSpPr/>
                  <p:nvPr/>
                </p:nvSpPr>
                <p:spPr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rgbClr val="00CC99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9934" name="Google Shape;9934;p101"/>
              <p:cNvSpPr/>
              <p:nvPr/>
            </p:nvSpPr>
            <p:spPr>
              <a:xfrm>
                <a:off x="732" y="3484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5" name="Google Shape;9935;p101"/>
              <p:cNvSpPr/>
              <p:nvPr/>
            </p:nvSpPr>
            <p:spPr>
              <a:xfrm>
                <a:off x="723" y="3473"/>
                <a:ext cx="480" cy="112"/>
              </a:xfrm>
              <a:prstGeom prst="rect">
                <a:avLst/>
              </a:prstGeom>
              <a:noFill/>
              <a:ln cap="flat" cmpd="sng" w="9525">
                <a:solidFill>
                  <a:srgbClr val="3333C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36" name="Google Shape;9936;p101"/>
            <p:cNvSpPr/>
            <p:nvPr/>
          </p:nvSpPr>
          <p:spPr>
            <a:xfrm>
              <a:off x="13" y="2784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7" name="Google Shape;9937;p101"/>
            <p:cNvSpPr/>
            <p:nvPr/>
          </p:nvSpPr>
          <p:spPr>
            <a:xfrm>
              <a:off x="611" y="2783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38" name="Google Shape;9938;p101"/>
          <p:cNvGrpSpPr/>
          <p:nvPr/>
        </p:nvGrpSpPr>
        <p:grpSpPr>
          <a:xfrm>
            <a:off x="498872" y="3231356"/>
            <a:ext cx="810815" cy="885825"/>
            <a:chOff x="2231" y="3555"/>
            <a:chExt cx="681" cy="744"/>
          </a:xfrm>
        </p:grpSpPr>
        <p:grpSp>
          <p:nvGrpSpPr>
            <p:cNvPr id="9939" name="Google Shape;9939;p101"/>
            <p:cNvGrpSpPr/>
            <p:nvPr/>
          </p:nvGrpSpPr>
          <p:grpSpPr>
            <a:xfrm>
              <a:off x="2231" y="3684"/>
              <a:ext cx="681" cy="615"/>
              <a:chOff x="152" y="970"/>
              <a:chExt cx="681" cy="615"/>
            </a:xfrm>
          </p:grpSpPr>
          <p:grpSp>
            <p:nvGrpSpPr>
              <p:cNvPr id="9940" name="Google Shape;9940;p101"/>
              <p:cNvGrpSpPr/>
              <p:nvPr/>
            </p:nvGrpSpPr>
            <p:grpSpPr>
              <a:xfrm>
                <a:off x="386" y="970"/>
                <a:ext cx="354" cy="300"/>
                <a:chOff x="740" y="3209"/>
                <a:chExt cx="354" cy="300"/>
              </a:xfrm>
            </p:grpSpPr>
            <p:grpSp>
              <p:nvGrpSpPr>
                <p:cNvPr id="9941" name="Google Shape;9941;p101"/>
                <p:cNvGrpSpPr/>
                <p:nvPr/>
              </p:nvGrpSpPr>
              <p:grpSpPr>
                <a:xfrm>
                  <a:off x="794" y="3209"/>
                  <a:ext cx="300" cy="300"/>
                  <a:chOff x="844" y="3337"/>
                  <a:chExt cx="300" cy="300"/>
                </a:xfrm>
              </p:grpSpPr>
              <p:sp>
                <p:nvSpPr>
                  <p:cNvPr id="9942" name="Google Shape;9942;p101"/>
                  <p:cNvSpPr/>
                  <p:nvPr/>
                </p:nvSpPr>
                <p:spPr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cap="flat" cmpd="sng" w="9525">
                    <a:solidFill>
                      <a:srgbClr val="FFFFF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943" name="Google Shape;9943;p101"/>
                  <p:cNvSpPr txBox="1"/>
                  <p:nvPr/>
                </p:nvSpPr>
                <p:spPr>
                  <a:xfrm>
                    <a:off x="844" y="3337"/>
                    <a:ext cx="300" cy="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sp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800"/>
                      <a:buFont typeface="Arial"/>
                      <a:buNone/>
                    </a:pPr>
                    <a:r>
                      <a:rPr b="0" i="0" lang="en-US" sz="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HTTP</a:t>
                    </a:r>
                    <a:endParaRPr sz="1100"/>
                  </a:p>
                </p:txBody>
              </p:sp>
            </p:grpSp>
            <p:sp>
              <p:nvSpPr>
                <p:cNvPr id="9944" name="Google Shape;9944;p101"/>
                <p:cNvSpPr/>
                <p:nvPr/>
              </p:nvSpPr>
              <p:spPr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cap="flat" cmpd="sng" w="9525">
                  <a:solidFill>
                    <a:srgbClr val="FFFFF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45" name="Google Shape;9945;p101"/>
                <p:cNvSpPr/>
                <p:nvPr/>
              </p:nvSpPr>
              <p:spPr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00CC99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946" name="Google Shape;9946;p101"/>
              <p:cNvGrpSpPr/>
              <p:nvPr/>
            </p:nvGrpSpPr>
            <p:grpSpPr>
              <a:xfrm>
                <a:off x="386" y="1118"/>
                <a:ext cx="354" cy="300"/>
                <a:chOff x="836" y="3305"/>
                <a:chExt cx="354" cy="300"/>
              </a:xfrm>
            </p:grpSpPr>
            <p:grpSp>
              <p:nvGrpSpPr>
                <p:cNvPr id="9947" name="Google Shape;9947;p101"/>
                <p:cNvGrpSpPr/>
                <p:nvPr/>
              </p:nvGrpSpPr>
              <p:grpSpPr>
                <a:xfrm>
                  <a:off x="890" y="3305"/>
                  <a:ext cx="300" cy="300"/>
                  <a:chOff x="844" y="3337"/>
                  <a:chExt cx="300" cy="300"/>
                </a:xfrm>
              </p:grpSpPr>
              <p:sp>
                <p:nvSpPr>
                  <p:cNvPr id="9948" name="Google Shape;9948;p101"/>
                  <p:cNvSpPr/>
                  <p:nvPr/>
                </p:nvSpPr>
                <p:spPr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cap="flat" cmpd="sng" w="9525">
                    <a:solidFill>
                      <a:srgbClr val="FFFFF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949" name="Google Shape;9949;p101"/>
                  <p:cNvSpPr txBox="1"/>
                  <p:nvPr/>
                </p:nvSpPr>
                <p:spPr>
                  <a:xfrm>
                    <a:off x="844" y="3337"/>
                    <a:ext cx="300" cy="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sp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800"/>
                      <a:buFont typeface="Arial"/>
                      <a:buNone/>
                    </a:pPr>
                    <a:r>
                      <a:rPr b="0" i="0" lang="en-US" sz="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HTTP</a:t>
                    </a:r>
                    <a:endParaRPr sz="1100"/>
                  </a:p>
                </p:txBody>
              </p:sp>
            </p:grpSp>
            <p:grpSp>
              <p:nvGrpSpPr>
                <p:cNvPr id="9950" name="Google Shape;9950;p101"/>
                <p:cNvGrpSpPr/>
                <p:nvPr/>
              </p:nvGrpSpPr>
              <p:grpSpPr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951" name="Google Shape;9951;p101"/>
                  <p:cNvSpPr/>
                  <p:nvPr/>
                </p:nvSpPr>
                <p:spPr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cap="flat" cmpd="sng" w="9525">
                    <a:solidFill>
                      <a:srgbClr val="FFFFF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952" name="Google Shape;9952;p101"/>
                  <p:cNvSpPr/>
                  <p:nvPr/>
                </p:nvSpPr>
                <p:spPr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rgbClr val="00CC99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9953" name="Google Shape;9953;p101"/>
              <p:cNvGrpSpPr/>
              <p:nvPr/>
            </p:nvGrpSpPr>
            <p:grpSpPr>
              <a:xfrm>
                <a:off x="273" y="1138"/>
                <a:ext cx="480" cy="112"/>
                <a:chOff x="627" y="3377"/>
                <a:chExt cx="480" cy="112"/>
              </a:xfrm>
            </p:grpSpPr>
            <p:sp>
              <p:nvSpPr>
                <p:cNvPr id="9954" name="Google Shape;9954;p101"/>
                <p:cNvSpPr/>
                <p:nvPr/>
              </p:nvSpPr>
              <p:spPr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55" name="Google Shape;9955;p101"/>
                <p:cNvSpPr/>
                <p:nvPr/>
              </p:nvSpPr>
              <p:spPr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3333CC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956" name="Google Shape;9956;p101"/>
              <p:cNvGrpSpPr/>
              <p:nvPr/>
            </p:nvGrpSpPr>
            <p:grpSpPr>
              <a:xfrm>
                <a:off x="152" y="1285"/>
                <a:ext cx="681" cy="300"/>
                <a:chOff x="504" y="3523"/>
                <a:chExt cx="681" cy="300"/>
              </a:xfrm>
            </p:grpSpPr>
            <p:grpSp>
              <p:nvGrpSpPr>
                <p:cNvPr id="9957" name="Google Shape;9957;p101"/>
                <p:cNvGrpSpPr/>
                <p:nvPr/>
              </p:nvGrpSpPr>
              <p:grpSpPr>
                <a:xfrm>
                  <a:off x="623" y="3523"/>
                  <a:ext cx="480" cy="300"/>
                  <a:chOff x="723" y="3453"/>
                  <a:chExt cx="480" cy="300"/>
                </a:xfrm>
              </p:grpSpPr>
              <p:grpSp>
                <p:nvGrpSpPr>
                  <p:cNvPr id="9958" name="Google Shape;9958;p101"/>
                  <p:cNvGrpSpPr/>
                  <p:nvPr/>
                </p:nvGrpSpPr>
                <p:grpSpPr>
                  <a:xfrm>
                    <a:off x="836" y="3453"/>
                    <a:ext cx="354" cy="300"/>
                    <a:chOff x="836" y="3305"/>
                    <a:chExt cx="354" cy="300"/>
                  </a:xfrm>
                </p:grpSpPr>
                <p:grpSp>
                  <p:nvGrpSpPr>
                    <p:cNvPr id="9959" name="Google Shape;9959;p101"/>
                    <p:cNvGrpSpPr/>
                    <p:nvPr/>
                  </p:nvGrpSpPr>
                  <p:grpSpPr>
                    <a:xfrm>
                      <a:off x="890" y="3305"/>
                      <a:ext cx="300" cy="300"/>
                      <a:chOff x="844" y="3337"/>
                      <a:chExt cx="300" cy="300"/>
                    </a:xfrm>
                  </p:grpSpPr>
                  <p:sp>
                    <p:nvSpPr>
                      <p:cNvPr id="9960" name="Google Shape;9960;p101"/>
                      <p:cNvSpPr/>
                      <p:nvPr/>
                    </p:nvSpPr>
                    <p:spPr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cap="flat" cmpd="sng" w="9525">
                        <a:solidFill>
                          <a:srgbClr val="FFFFFF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9961" name="Google Shape;9961;p101"/>
                      <p:cNvSpPr txBox="1"/>
                      <p:nvPr/>
                    </p:nvSpPr>
                    <p:spPr>
                      <a:xfrm>
                        <a:off x="844" y="3337"/>
                        <a:ext cx="300" cy="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anchorCtr="0" anchor="t" bIns="34275" lIns="68575" spcFirstLastPara="1" rIns="68575" wrap="square" tIns="34275">
                        <a:sp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FFFFFF"/>
                          </a:buClr>
                          <a:buSzPts val="800"/>
                          <a:buFont typeface="Arial"/>
                          <a:buNone/>
                        </a:pPr>
                        <a:r>
                          <a:rPr b="0" i="0" lang="en-US" sz="800" u="none" cap="none" strike="noStrike">
                            <a:solidFill>
                              <a:srgbClr val="FFFFFF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HTTP</a:t>
                        </a:r>
                        <a:endParaRPr sz="1100"/>
                      </a:p>
                    </p:txBody>
                  </p:sp>
                </p:grpSp>
                <p:grpSp>
                  <p:nvGrpSpPr>
                    <p:cNvPr id="9962" name="Google Shape;9962;p101"/>
                    <p:cNvGrpSpPr/>
                    <p:nvPr/>
                  </p:nvGrpSpPr>
                  <p:grpSpPr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963" name="Google Shape;9963;p101"/>
                      <p:cNvSpPr/>
                      <p:nvPr/>
                    </p:nvSpPr>
                    <p:spPr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rgbClr val="00CC99"/>
                      </a:solidFill>
                      <a:ln cap="flat" cmpd="sng" w="9525">
                        <a:solidFill>
                          <a:srgbClr val="FFFFFF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9964" name="Google Shape;9964;p101"/>
                      <p:cNvSpPr/>
                      <p:nvPr/>
                    </p:nvSpPr>
                    <p:spPr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cap="flat" cmpd="sng" w="9525">
                        <a:solidFill>
                          <a:srgbClr val="00CC99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  <p:sp>
                <p:nvSpPr>
                  <p:cNvPr id="9965" name="Google Shape;9965;p101"/>
                  <p:cNvSpPr/>
                  <p:nvPr/>
                </p:nvSpPr>
                <p:spPr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966" name="Google Shape;9966;p101"/>
                  <p:cNvSpPr/>
                  <p:nvPr/>
                </p:nvSpPr>
                <p:spPr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rgbClr val="3333CC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9967" name="Google Shape;9967;p101"/>
                <p:cNvSpPr/>
                <p:nvPr/>
              </p:nvSpPr>
              <p:spPr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68" name="Google Shape;9968;p101"/>
                <p:cNvSpPr/>
                <p:nvPr/>
              </p:nvSpPr>
              <p:spPr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69" name="Google Shape;9969;p101"/>
                <p:cNvSpPr/>
                <p:nvPr/>
              </p:nvSpPr>
              <p:spPr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9970" name="Google Shape;9970;p101"/>
            <p:cNvGrpSpPr/>
            <p:nvPr/>
          </p:nvGrpSpPr>
          <p:grpSpPr>
            <a:xfrm>
              <a:off x="2517" y="3555"/>
              <a:ext cx="300" cy="300"/>
              <a:chOff x="844" y="3337"/>
              <a:chExt cx="300" cy="300"/>
            </a:xfrm>
          </p:grpSpPr>
          <p:sp>
            <p:nvSpPr>
              <p:cNvPr id="9971" name="Google Shape;9971;p101"/>
              <p:cNvSpPr/>
              <p:nvPr/>
            </p:nvSpPr>
            <p:spPr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2" name="Google Shape;9972;p101"/>
              <p:cNvSpPr txBox="1"/>
              <p:nvPr/>
            </p:nvSpPr>
            <p:spPr>
              <a:xfrm>
                <a:off x="844" y="3337"/>
                <a:ext cx="3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Arial"/>
                  <a:buNone/>
                </a:pPr>
                <a:r>
                  <a:rPr b="0" i="0" lang="en-US" sz="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HTTP</a:t>
                </a:r>
                <a:endParaRPr sz="1100"/>
              </a:p>
            </p:txBody>
          </p:sp>
        </p:grpSp>
      </p:grpSp>
      <p:grpSp>
        <p:nvGrpSpPr>
          <p:cNvPr id="9973" name="Google Shape;9973;p101"/>
          <p:cNvGrpSpPr/>
          <p:nvPr/>
        </p:nvGrpSpPr>
        <p:grpSpPr>
          <a:xfrm>
            <a:off x="133350" y="1229916"/>
            <a:ext cx="810816" cy="935831"/>
            <a:chOff x="2256" y="3531"/>
            <a:chExt cx="681" cy="786"/>
          </a:xfrm>
        </p:grpSpPr>
        <p:grpSp>
          <p:nvGrpSpPr>
            <p:cNvPr id="9974" name="Google Shape;9974;p101"/>
            <p:cNvGrpSpPr/>
            <p:nvPr/>
          </p:nvGrpSpPr>
          <p:grpSpPr>
            <a:xfrm>
              <a:off x="2482" y="3684"/>
              <a:ext cx="354" cy="300"/>
              <a:chOff x="740" y="3209"/>
              <a:chExt cx="354" cy="300"/>
            </a:xfrm>
          </p:grpSpPr>
          <p:grpSp>
            <p:nvGrpSpPr>
              <p:cNvPr id="9975" name="Google Shape;9975;p101"/>
              <p:cNvGrpSpPr/>
              <p:nvPr/>
            </p:nvGrpSpPr>
            <p:grpSpPr>
              <a:xfrm>
                <a:off x="794" y="3209"/>
                <a:ext cx="300" cy="300"/>
                <a:chOff x="844" y="3337"/>
                <a:chExt cx="300" cy="300"/>
              </a:xfrm>
            </p:grpSpPr>
            <p:sp>
              <p:nvSpPr>
                <p:cNvPr id="9976" name="Google Shape;9976;p101"/>
                <p:cNvSpPr/>
                <p:nvPr/>
              </p:nvSpPr>
              <p:spPr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cap="flat" cmpd="sng" w="9525">
                  <a:solidFill>
                    <a:srgbClr val="FFFFF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77" name="Google Shape;9977;p101"/>
                <p:cNvSpPr txBox="1"/>
                <p:nvPr/>
              </p:nvSpPr>
              <p:spPr>
                <a:xfrm>
                  <a:off x="844" y="3337"/>
                  <a:ext cx="300" cy="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800"/>
                    <a:buFont typeface="Arial"/>
                    <a:buNone/>
                  </a:pPr>
                  <a:r>
                    <a:rPr b="0" i="0" lang="en-US" sz="800" u="none" cap="none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HTTP</a:t>
                  </a:r>
                  <a:endParaRPr sz="1100"/>
                </a:p>
              </p:txBody>
            </p:sp>
          </p:grpSp>
          <p:sp>
            <p:nvSpPr>
              <p:cNvPr id="9978" name="Google Shape;9978;p101"/>
              <p:cNvSpPr/>
              <p:nvPr/>
            </p:nvSpPr>
            <p:spPr>
              <a:xfrm>
                <a:off x="750" y="3244"/>
                <a:ext cx="88" cy="82"/>
              </a:xfrm>
              <a:prstGeom prst="rect">
                <a:avLst/>
              </a:prstGeom>
              <a:solidFill>
                <a:srgbClr val="00CC99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9" name="Google Shape;9979;p101"/>
              <p:cNvSpPr/>
              <p:nvPr/>
            </p:nvSpPr>
            <p:spPr>
              <a:xfrm>
                <a:off x="740" y="3238"/>
                <a:ext cx="354" cy="94"/>
              </a:xfrm>
              <a:prstGeom prst="rect">
                <a:avLst/>
              </a:prstGeom>
              <a:noFill/>
              <a:ln cap="flat" cmpd="sng" w="9525">
                <a:solidFill>
                  <a:srgbClr val="00CC9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80" name="Google Shape;9980;p101"/>
            <p:cNvGrpSpPr/>
            <p:nvPr/>
          </p:nvGrpSpPr>
          <p:grpSpPr>
            <a:xfrm>
              <a:off x="2482" y="3844"/>
              <a:ext cx="354" cy="300"/>
              <a:chOff x="836" y="3305"/>
              <a:chExt cx="354" cy="300"/>
            </a:xfrm>
          </p:grpSpPr>
          <p:grpSp>
            <p:nvGrpSpPr>
              <p:cNvPr id="9981" name="Google Shape;9981;p101"/>
              <p:cNvGrpSpPr/>
              <p:nvPr/>
            </p:nvGrpSpPr>
            <p:grpSpPr>
              <a:xfrm>
                <a:off x="890" y="3305"/>
                <a:ext cx="300" cy="300"/>
                <a:chOff x="844" y="3337"/>
                <a:chExt cx="300" cy="300"/>
              </a:xfrm>
            </p:grpSpPr>
            <p:sp>
              <p:nvSpPr>
                <p:cNvPr id="9982" name="Google Shape;9982;p101"/>
                <p:cNvSpPr/>
                <p:nvPr/>
              </p:nvSpPr>
              <p:spPr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cap="flat" cmpd="sng" w="9525">
                  <a:solidFill>
                    <a:srgbClr val="FFFFF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83" name="Google Shape;9983;p101"/>
                <p:cNvSpPr txBox="1"/>
                <p:nvPr/>
              </p:nvSpPr>
              <p:spPr>
                <a:xfrm>
                  <a:off x="844" y="3337"/>
                  <a:ext cx="300" cy="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800"/>
                    <a:buFont typeface="Arial"/>
                    <a:buNone/>
                  </a:pPr>
                  <a:r>
                    <a:rPr b="0" i="0" lang="en-US" sz="800" u="none" cap="none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HTTP</a:t>
                  </a:r>
                  <a:endParaRPr sz="1100"/>
                </a:p>
              </p:txBody>
            </p:sp>
          </p:grpSp>
          <p:grpSp>
            <p:nvGrpSpPr>
              <p:cNvPr id="9984" name="Google Shape;9984;p101"/>
              <p:cNvGrpSpPr/>
              <p:nvPr/>
            </p:nvGrpSpPr>
            <p:grpSpPr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985" name="Google Shape;9985;p101"/>
                <p:cNvSpPr/>
                <p:nvPr/>
              </p:nvSpPr>
              <p:spPr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cap="flat" cmpd="sng" w="9525">
                  <a:solidFill>
                    <a:srgbClr val="FFFFF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86" name="Google Shape;9986;p101"/>
                <p:cNvSpPr/>
                <p:nvPr/>
              </p:nvSpPr>
              <p:spPr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00CC99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9987" name="Google Shape;9987;p101"/>
            <p:cNvGrpSpPr/>
            <p:nvPr/>
          </p:nvGrpSpPr>
          <p:grpSpPr>
            <a:xfrm>
              <a:off x="2369" y="3858"/>
              <a:ext cx="480" cy="112"/>
              <a:chOff x="627" y="3377"/>
              <a:chExt cx="480" cy="112"/>
            </a:xfrm>
          </p:grpSpPr>
          <p:sp>
            <p:nvSpPr>
              <p:cNvPr id="9988" name="Google Shape;9988;p101"/>
              <p:cNvSpPr/>
              <p:nvPr/>
            </p:nvSpPr>
            <p:spPr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89" name="Google Shape;9989;p101"/>
              <p:cNvSpPr/>
              <p:nvPr/>
            </p:nvSpPr>
            <p:spPr>
              <a:xfrm>
                <a:off x="627" y="3377"/>
                <a:ext cx="480" cy="112"/>
              </a:xfrm>
              <a:prstGeom prst="rect">
                <a:avLst/>
              </a:prstGeom>
              <a:noFill/>
              <a:ln cap="flat" cmpd="sng" w="9525">
                <a:solidFill>
                  <a:srgbClr val="3333C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90" name="Google Shape;9990;p101"/>
            <p:cNvGrpSpPr/>
            <p:nvPr/>
          </p:nvGrpSpPr>
          <p:grpSpPr>
            <a:xfrm>
              <a:off x="2534" y="3531"/>
              <a:ext cx="300" cy="300"/>
              <a:chOff x="844" y="3337"/>
              <a:chExt cx="300" cy="300"/>
            </a:xfrm>
          </p:grpSpPr>
          <p:sp>
            <p:nvSpPr>
              <p:cNvPr id="9991" name="Google Shape;9991;p101"/>
              <p:cNvSpPr/>
              <p:nvPr/>
            </p:nvSpPr>
            <p:spPr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92" name="Google Shape;9992;p101"/>
              <p:cNvSpPr txBox="1"/>
              <p:nvPr/>
            </p:nvSpPr>
            <p:spPr>
              <a:xfrm>
                <a:off x="844" y="3337"/>
                <a:ext cx="3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Arial"/>
                  <a:buNone/>
                </a:pPr>
                <a:r>
                  <a:rPr b="0" i="0" lang="en-US" sz="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HTTP</a:t>
                </a:r>
                <a:endParaRPr sz="1100"/>
              </a:p>
            </p:txBody>
          </p:sp>
        </p:grpSp>
        <p:grpSp>
          <p:nvGrpSpPr>
            <p:cNvPr id="9993" name="Google Shape;9993;p101"/>
            <p:cNvGrpSpPr/>
            <p:nvPr/>
          </p:nvGrpSpPr>
          <p:grpSpPr>
            <a:xfrm>
              <a:off x="2256" y="4017"/>
              <a:ext cx="681" cy="300"/>
              <a:chOff x="-341" y="3180"/>
              <a:chExt cx="681" cy="300"/>
            </a:xfrm>
          </p:grpSpPr>
          <p:sp>
            <p:nvSpPr>
              <p:cNvPr id="9994" name="Google Shape;9994;p101"/>
              <p:cNvSpPr/>
              <p:nvPr/>
            </p:nvSpPr>
            <p:spPr>
              <a:xfrm>
                <a:off x="-341" y="3186"/>
                <a:ext cx="681" cy="138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995" name="Google Shape;9995;p101"/>
              <p:cNvGrpSpPr/>
              <p:nvPr/>
            </p:nvGrpSpPr>
            <p:grpSpPr>
              <a:xfrm>
                <a:off x="-222" y="3180"/>
                <a:ext cx="480" cy="300"/>
                <a:chOff x="723" y="3453"/>
                <a:chExt cx="480" cy="300"/>
              </a:xfrm>
            </p:grpSpPr>
            <p:grpSp>
              <p:nvGrpSpPr>
                <p:cNvPr id="9996" name="Google Shape;9996;p101"/>
                <p:cNvGrpSpPr/>
                <p:nvPr/>
              </p:nvGrpSpPr>
              <p:grpSpPr>
                <a:xfrm>
                  <a:off x="836" y="3453"/>
                  <a:ext cx="354" cy="300"/>
                  <a:chOff x="836" y="3305"/>
                  <a:chExt cx="354" cy="300"/>
                </a:xfrm>
              </p:grpSpPr>
              <p:grpSp>
                <p:nvGrpSpPr>
                  <p:cNvPr id="9997" name="Google Shape;9997;p101"/>
                  <p:cNvGrpSpPr/>
                  <p:nvPr/>
                </p:nvGrpSpPr>
                <p:grpSpPr>
                  <a:xfrm>
                    <a:off x="890" y="3305"/>
                    <a:ext cx="300" cy="300"/>
                    <a:chOff x="844" y="3337"/>
                    <a:chExt cx="300" cy="300"/>
                  </a:xfrm>
                </p:grpSpPr>
                <p:sp>
                  <p:nvSpPr>
                    <p:cNvPr id="9998" name="Google Shape;9998;p101"/>
                    <p:cNvSpPr/>
                    <p:nvPr/>
                  </p:nvSpPr>
                  <p:spPr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cap="flat" cmpd="sng" w="9525">
                      <a:solidFill>
                        <a:srgbClr val="FFFF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9999" name="Google Shape;9999;p101"/>
                    <p:cNvSpPr txBox="1"/>
                    <p:nvPr/>
                  </p:nvSpPr>
                  <p:spPr>
                    <a:xfrm>
                      <a:off x="844" y="3337"/>
                      <a:ext cx="300" cy="3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34275" lIns="68575" spcFirstLastPara="1" rIns="68575" wrap="square" tIns="34275">
                      <a:sp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HTTP</a:t>
                      </a:r>
                      <a:endParaRPr sz="1100"/>
                    </a:p>
                  </p:txBody>
                </p:sp>
              </p:grpSp>
              <p:grpSp>
                <p:nvGrpSpPr>
                  <p:cNvPr id="10000" name="Google Shape;10000;p101"/>
                  <p:cNvGrpSpPr/>
                  <p:nvPr/>
                </p:nvGrpSpPr>
                <p:grpSpPr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10001" name="Google Shape;10001;p101"/>
                    <p:cNvSpPr/>
                    <p:nvPr/>
                  </p:nvSpPr>
                  <p:spPr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rgbClr val="00CC99"/>
                    </a:solidFill>
                    <a:ln cap="flat" cmpd="sng" w="9525">
                      <a:solidFill>
                        <a:srgbClr val="FFFF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002" name="Google Shape;10002;p101"/>
                    <p:cNvSpPr/>
                    <p:nvPr/>
                  </p:nvSpPr>
                  <p:spPr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cap="flat" cmpd="sng" w="9525">
                      <a:solidFill>
                        <a:srgbClr val="00CC99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  <p:sp>
              <p:nvSpPr>
                <p:cNvPr id="10003" name="Google Shape;10003;p101"/>
                <p:cNvSpPr/>
                <p:nvPr/>
              </p:nvSpPr>
              <p:spPr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04" name="Google Shape;10004;p101"/>
                <p:cNvSpPr/>
                <p:nvPr/>
              </p:nvSpPr>
              <p:spPr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3333CC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005" name="Google Shape;10005;p101"/>
              <p:cNvSpPr/>
              <p:nvPr/>
            </p:nvSpPr>
            <p:spPr>
              <a:xfrm>
                <a:off x="-328" y="3202"/>
                <a:ext cx="94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6" name="Google Shape;10006;p101"/>
              <p:cNvSpPr/>
              <p:nvPr/>
            </p:nvSpPr>
            <p:spPr>
              <a:xfrm>
                <a:off x="270" y="3201"/>
                <a:ext cx="60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007" name="Google Shape;10007;p101"/>
          <p:cNvGrpSpPr/>
          <p:nvPr/>
        </p:nvGrpSpPr>
        <p:grpSpPr>
          <a:xfrm>
            <a:off x="501254" y="3759994"/>
            <a:ext cx="810815" cy="357188"/>
            <a:chOff x="-341" y="3180"/>
            <a:chExt cx="681" cy="300"/>
          </a:xfrm>
        </p:grpSpPr>
        <p:sp>
          <p:nvSpPr>
            <p:cNvPr id="10008" name="Google Shape;10008;p101"/>
            <p:cNvSpPr/>
            <p:nvPr/>
          </p:nvSpPr>
          <p:spPr>
            <a:xfrm>
              <a:off x="-341" y="3186"/>
              <a:ext cx="681" cy="138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009" name="Google Shape;10009;p101"/>
            <p:cNvGrpSpPr/>
            <p:nvPr/>
          </p:nvGrpSpPr>
          <p:grpSpPr>
            <a:xfrm>
              <a:off x="-222" y="3180"/>
              <a:ext cx="480" cy="300"/>
              <a:chOff x="723" y="3453"/>
              <a:chExt cx="480" cy="300"/>
            </a:xfrm>
          </p:grpSpPr>
          <p:grpSp>
            <p:nvGrpSpPr>
              <p:cNvPr id="10010" name="Google Shape;10010;p101"/>
              <p:cNvGrpSpPr/>
              <p:nvPr/>
            </p:nvGrpSpPr>
            <p:grpSpPr>
              <a:xfrm>
                <a:off x="836" y="3453"/>
                <a:ext cx="354" cy="300"/>
                <a:chOff x="836" y="3305"/>
                <a:chExt cx="354" cy="300"/>
              </a:xfrm>
            </p:grpSpPr>
            <p:grpSp>
              <p:nvGrpSpPr>
                <p:cNvPr id="10011" name="Google Shape;10011;p101"/>
                <p:cNvGrpSpPr/>
                <p:nvPr/>
              </p:nvGrpSpPr>
              <p:grpSpPr>
                <a:xfrm>
                  <a:off x="890" y="3305"/>
                  <a:ext cx="300" cy="300"/>
                  <a:chOff x="844" y="3337"/>
                  <a:chExt cx="300" cy="300"/>
                </a:xfrm>
              </p:grpSpPr>
              <p:sp>
                <p:nvSpPr>
                  <p:cNvPr id="10012" name="Google Shape;10012;p101"/>
                  <p:cNvSpPr/>
                  <p:nvPr/>
                </p:nvSpPr>
                <p:spPr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cap="flat" cmpd="sng" w="9525">
                    <a:solidFill>
                      <a:srgbClr val="FFFFF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013" name="Google Shape;10013;p101"/>
                  <p:cNvSpPr txBox="1"/>
                  <p:nvPr/>
                </p:nvSpPr>
                <p:spPr>
                  <a:xfrm>
                    <a:off x="844" y="3337"/>
                    <a:ext cx="300" cy="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sp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800"/>
                      <a:buFont typeface="Arial"/>
                      <a:buNone/>
                    </a:pPr>
                    <a:r>
                      <a:rPr b="0" i="0" lang="en-US" sz="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HTTP</a:t>
                    </a:r>
                    <a:endParaRPr sz="1100"/>
                  </a:p>
                </p:txBody>
              </p:sp>
            </p:grpSp>
            <p:grpSp>
              <p:nvGrpSpPr>
                <p:cNvPr id="10014" name="Google Shape;10014;p101"/>
                <p:cNvGrpSpPr/>
                <p:nvPr/>
              </p:nvGrpSpPr>
              <p:grpSpPr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0015" name="Google Shape;10015;p101"/>
                  <p:cNvSpPr/>
                  <p:nvPr/>
                </p:nvSpPr>
                <p:spPr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cap="flat" cmpd="sng" w="9525">
                    <a:solidFill>
                      <a:srgbClr val="FFFFF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016" name="Google Shape;10016;p101"/>
                  <p:cNvSpPr/>
                  <p:nvPr/>
                </p:nvSpPr>
                <p:spPr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rgbClr val="00CC99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10017" name="Google Shape;10017;p101"/>
              <p:cNvSpPr/>
              <p:nvPr/>
            </p:nvSpPr>
            <p:spPr>
              <a:xfrm>
                <a:off x="732" y="3484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18" name="Google Shape;10018;p101"/>
              <p:cNvSpPr/>
              <p:nvPr/>
            </p:nvSpPr>
            <p:spPr>
              <a:xfrm>
                <a:off x="723" y="3473"/>
                <a:ext cx="480" cy="112"/>
              </a:xfrm>
              <a:prstGeom prst="rect">
                <a:avLst/>
              </a:prstGeom>
              <a:noFill/>
              <a:ln cap="flat" cmpd="sng" w="9525">
                <a:solidFill>
                  <a:srgbClr val="3333C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019" name="Google Shape;10019;p101"/>
            <p:cNvSpPr/>
            <p:nvPr/>
          </p:nvSpPr>
          <p:spPr>
            <a:xfrm>
              <a:off x="-328" y="3202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0" name="Google Shape;10020;p101"/>
            <p:cNvSpPr/>
            <p:nvPr/>
          </p:nvSpPr>
          <p:spPr>
            <a:xfrm>
              <a:off x="270" y="3201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021" name="Google Shape;10021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58582" y="1974028"/>
            <a:ext cx="479387" cy="296326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bl" dir="18900000" dist="38100">
              <a:srgbClr val="000000">
                <a:alpha val="40000"/>
              </a:srgbClr>
            </a:outerShdw>
          </a:effectLst>
        </p:spPr>
      </p:pic>
      <p:sp>
        <p:nvSpPr>
          <p:cNvPr id="10022" name="Google Shape;10022;p101"/>
          <p:cNvSpPr/>
          <p:nvPr/>
        </p:nvSpPr>
        <p:spPr>
          <a:xfrm>
            <a:off x="1758560" y="1491262"/>
            <a:ext cx="19467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3335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500"/>
              <a:buFont typeface="Noto Sans Symbols"/>
              <a:buChar char="▪"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web page </a:t>
            </a:r>
            <a:r>
              <a:rPr i="1" lang="en-US" sz="15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finally (!!!) </a:t>
            </a: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displayed</a:t>
            </a:r>
            <a:endParaRPr sz="11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27" name="Shape 10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8" name="Google Shape;10028;p102"/>
          <p:cNvSpPr txBox="1"/>
          <p:nvPr>
            <p:ph type="title"/>
          </p:nvPr>
        </p:nvSpPr>
        <p:spPr>
          <a:xfrm>
            <a:off x="30850" y="174519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600"/>
              <a:t>Κεφάλαιο 6</a:t>
            </a:r>
            <a:r>
              <a:rPr lang="en-US" sz="3600"/>
              <a:t>: </a:t>
            </a:r>
            <a:r>
              <a:rPr lang="en-US" sz="3600"/>
              <a:t>Ανασκόπηση</a:t>
            </a:r>
            <a:endParaRPr sz="3600"/>
          </a:p>
        </p:txBody>
      </p:sp>
      <p:sp>
        <p:nvSpPr>
          <p:cNvPr id="10029" name="Google Shape;10029;p102"/>
          <p:cNvSpPr txBox="1"/>
          <p:nvPr>
            <p:ph idx="12" type="sldNum"/>
          </p:nvPr>
        </p:nvSpPr>
        <p:spPr>
          <a:xfrm>
            <a:off x="6905053" y="48696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30" name="Google Shape;10030;p102"/>
          <p:cNvSpPr txBox="1"/>
          <p:nvPr/>
        </p:nvSpPr>
        <p:spPr>
          <a:xfrm>
            <a:off x="55489" y="906062"/>
            <a:ext cx="8575800" cy="3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905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αρχές πίσω από υπηρεσίες δεδομένων επιπέδου ζεύξης: </a:t>
            </a:r>
            <a:endParaRPr sz="2000"/>
          </a:p>
          <a:p>
            <a:pPr indent="-1651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ανίχνευση, διόρθωση σφάλματος</a:t>
            </a:r>
            <a:endParaRPr sz="2000"/>
          </a:p>
          <a:p>
            <a:pPr indent="-1651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κοινή χρήση καναλιού εκπομπής: πολλαπλή πρόσβαση</a:t>
            </a:r>
            <a:endParaRPr sz="2000"/>
          </a:p>
          <a:p>
            <a:pPr indent="-1651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διευθυνσιοδότηση επιπέδου ζεύξης</a:t>
            </a:r>
            <a:endParaRPr sz="2000"/>
          </a:p>
          <a:p>
            <a:pPr indent="-1905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υλοποίηση διάφορων τεχνολογιών επιπέδου ζεύξης</a:t>
            </a:r>
            <a:endParaRPr sz="2000"/>
          </a:p>
          <a:p>
            <a:pPr indent="-1651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Ethernet</a:t>
            </a:r>
            <a:endParaRPr sz="2000"/>
          </a:p>
          <a:p>
            <a:pPr indent="-1651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LANS, VLANs μεταγωγής</a:t>
            </a:r>
            <a:endParaRPr sz="2000"/>
          </a:p>
          <a:p>
            <a:pPr indent="-1651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εικονικά δίκτυα ως επίπεδο ζεύξης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MPLS</a:t>
            </a:r>
            <a:endParaRPr sz="2000"/>
          </a:p>
          <a:p>
            <a:pPr indent="-1905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σύνθεση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μια μέρα στην ζωή μιας αίτησης για ιστοσελίδας</a:t>
            </a:r>
            <a:endParaRPr sz="2000"/>
          </a:p>
          <a:p>
            <a:pPr indent="-381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3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3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3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3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35" name="Shape 10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" name="Google Shape;10036;p103"/>
          <p:cNvSpPr txBox="1"/>
          <p:nvPr>
            <p:ph type="title"/>
          </p:nvPr>
        </p:nvSpPr>
        <p:spPr>
          <a:xfrm>
            <a:off x="19500" y="185869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600"/>
              <a:t>Κεφάλαιο 6: ας πάρουμε μια ανάσα..</a:t>
            </a:r>
            <a:endParaRPr sz="3600"/>
          </a:p>
        </p:txBody>
      </p:sp>
      <p:sp>
        <p:nvSpPr>
          <p:cNvPr id="10037" name="Google Shape;10037;p103"/>
          <p:cNvSpPr txBox="1"/>
          <p:nvPr>
            <p:ph idx="12" type="sldNum"/>
          </p:nvPr>
        </p:nvSpPr>
        <p:spPr>
          <a:xfrm>
            <a:off x="6905053" y="48696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38" name="Google Shape;10038;p103"/>
          <p:cNvSpPr txBox="1"/>
          <p:nvPr/>
        </p:nvSpPr>
        <p:spPr>
          <a:xfrm>
            <a:off x="19494" y="993093"/>
            <a:ext cx="7661400" cy="22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286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το ταξίδι της στοίβας πρωτοκόλλου </a:t>
            </a: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έχει ολοκληρωθεί</a:t>
            </a: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(εκτός PHY)</a:t>
            </a:r>
            <a:endParaRPr sz="2000"/>
          </a:p>
          <a:p>
            <a:pPr indent="-2286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κατανόηση των αρχών δικτύωσης, πράξη!</a:t>
            </a:r>
            <a:endParaRPr sz="2000"/>
          </a:p>
          <a:p>
            <a:pPr indent="-2286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….. θα μπορούσαμε να σταματήσουμε εδώ …. αλλά υπάρχουν </a:t>
            </a: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περισσότερα</a:t>
            </a: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ενδιαφέρον θέματα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2000"/>
          </a:p>
          <a:p>
            <a:pPr indent="-1651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ασυνδεσμικά</a:t>
            </a:r>
            <a:endParaRPr sz="2000"/>
          </a:p>
          <a:p>
            <a:pPr indent="-1651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ασφάλεια</a:t>
            </a:r>
            <a:r>
              <a:rPr b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/>
          </a:p>
          <a:p>
            <a:pPr indent="-381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3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43" name="Shape 10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4" name="Google Shape;10044;p104"/>
          <p:cNvSpPr txBox="1"/>
          <p:nvPr>
            <p:ph type="title"/>
          </p:nvPr>
        </p:nvSpPr>
        <p:spPr>
          <a:xfrm>
            <a:off x="606775" y="2007147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600"/>
              <a:t>Επιπλέον</a:t>
            </a:r>
            <a:r>
              <a:rPr lang="en-US" sz="3600"/>
              <a:t> slides Κεφαλαίου 6</a:t>
            </a:r>
            <a:endParaRPr sz="3600"/>
          </a:p>
        </p:txBody>
      </p:sp>
      <p:sp>
        <p:nvSpPr>
          <p:cNvPr id="10045" name="Google Shape;10045;p104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Network Layer: 5-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50" name="Shape 10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1" name="Google Shape;10051;p105"/>
          <p:cNvSpPr txBox="1"/>
          <p:nvPr>
            <p:ph type="title"/>
          </p:nvPr>
        </p:nvSpPr>
        <p:spPr>
          <a:xfrm>
            <a:off x="-2612" y="21044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600"/>
              <a:t>Pure ALOHA </a:t>
            </a:r>
            <a:r>
              <a:rPr lang="en-US" sz="3600"/>
              <a:t>αποδοτικότητα</a:t>
            </a:r>
            <a:endParaRPr sz="3600"/>
          </a:p>
        </p:txBody>
      </p:sp>
      <p:sp>
        <p:nvSpPr>
          <p:cNvPr id="10052" name="Google Shape;10052;p105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53" name="Google Shape;10053;p105"/>
          <p:cNvSpPr txBox="1"/>
          <p:nvPr/>
        </p:nvSpPr>
        <p:spPr>
          <a:xfrm>
            <a:off x="194919" y="1004562"/>
            <a:ext cx="7799700" cy="37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651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P(επιτυχία δοσμένου κόμβου) = P(κόμβος μεταδίδει)   </a:t>
            </a:r>
            <a:endParaRPr sz="2000"/>
          </a:p>
          <a:p>
            <a:pPr indent="-1651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P(κανείς κόμβος δεν μεταδίδει στο[t</a:t>
            </a:r>
            <a:r>
              <a:rPr baseline="-2500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-1,t</a:t>
            </a:r>
            <a:r>
              <a:rPr baseline="-2500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baseline="-25000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P(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κανείς κόμβος δεν μεταδίδει στο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[t</a:t>
            </a:r>
            <a:r>
              <a:rPr baseline="-2500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-1,t</a:t>
            </a:r>
            <a:r>
              <a:rPr baseline="-2500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 </a:t>
            </a:r>
            <a:endParaRPr sz="2000"/>
          </a:p>
          <a:p>
            <a:pPr indent="-1651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= p </a:t>
            </a:r>
            <a:r>
              <a:rPr baseline="3000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(1-p)</a:t>
            </a:r>
            <a:r>
              <a:rPr b="1" baseline="3000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N-1</a:t>
            </a:r>
            <a:r>
              <a:rPr baseline="3000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.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(1-p)</a:t>
            </a:r>
            <a:r>
              <a:rPr b="1" baseline="3000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N-1  </a:t>
            </a:r>
            <a:endParaRPr sz="2000"/>
          </a:p>
          <a:p>
            <a:pPr indent="-1651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rPr b="1" baseline="3000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 </a:t>
            </a:r>
            <a:r>
              <a:rPr baseline="3000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(1-p)</a:t>
            </a:r>
            <a:r>
              <a:rPr b="1" baseline="3000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2(N-1)</a:t>
            </a:r>
            <a:r>
              <a:rPr baseline="3000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aseline="30000"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1651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rPr baseline="30000"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 </a:t>
            </a: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… επιλογή βέλτιστου p και έπειτα αφήνουμε n </a:t>
            </a:r>
            <a:endParaRPr sz="2000"/>
          </a:p>
          <a:p>
            <a:pPr indent="-1651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rPr baseline="30000"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                                              </a:t>
            </a: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= 1/(2e) = .18</a:t>
            </a:r>
            <a:r>
              <a:rPr baseline="30000"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	</a:t>
            </a:r>
            <a:endParaRPr b="1"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81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10054" name="Google Shape;10054;p105"/>
          <p:cNvGrpSpPr/>
          <p:nvPr/>
        </p:nvGrpSpPr>
        <p:grpSpPr>
          <a:xfrm>
            <a:off x="4521156" y="3473756"/>
            <a:ext cx="552450" cy="67865"/>
            <a:chOff x="3242" y="3679"/>
            <a:chExt cx="464" cy="57"/>
          </a:xfrm>
        </p:grpSpPr>
        <p:cxnSp>
          <p:nvCxnSpPr>
            <p:cNvPr id="10055" name="Google Shape;10055;p105"/>
            <p:cNvCxnSpPr/>
            <p:nvPr/>
          </p:nvCxnSpPr>
          <p:spPr>
            <a:xfrm>
              <a:off x="3242" y="3711"/>
              <a:ext cx="207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0056" name="Google Shape;10056;p105"/>
            <p:cNvSpPr/>
            <p:nvPr/>
          </p:nvSpPr>
          <p:spPr>
            <a:xfrm>
              <a:off x="3494" y="3680"/>
              <a:ext cx="107" cy="56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7" name="Google Shape;10057;p105"/>
            <p:cNvSpPr/>
            <p:nvPr/>
          </p:nvSpPr>
          <p:spPr>
            <a:xfrm>
              <a:off x="3599" y="3679"/>
              <a:ext cx="107" cy="56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58" name="Google Shape;10058;p105"/>
          <p:cNvSpPr txBox="1"/>
          <p:nvPr/>
        </p:nvSpPr>
        <p:spPr>
          <a:xfrm>
            <a:off x="7444409" y="1434548"/>
            <a:ext cx="2250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 sz="1100"/>
          </a:p>
        </p:txBody>
      </p:sp>
      <p:sp>
        <p:nvSpPr>
          <p:cNvPr id="10059" name="Google Shape;10059;p105"/>
          <p:cNvSpPr txBox="1"/>
          <p:nvPr/>
        </p:nvSpPr>
        <p:spPr>
          <a:xfrm>
            <a:off x="7558709" y="1548848"/>
            <a:ext cx="2250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 sz="1100"/>
          </a:p>
        </p:txBody>
      </p:sp>
      <p:sp>
        <p:nvSpPr>
          <p:cNvPr id="10060" name="Google Shape;10060;p105"/>
          <p:cNvSpPr txBox="1"/>
          <p:nvPr/>
        </p:nvSpPr>
        <p:spPr>
          <a:xfrm>
            <a:off x="5585791" y="1066799"/>
            <a:ext cx="2250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 sz="1100"/>
          </a:p>
        </p:txBody>
      </p:sp>
      <p:sp>
        <p:nvSpPr>
          <p:cNvPr id="10061" name="Google Shape;10061;p105"/>
          <p:cNvSpPr/>
          <p:nvPr/>
        </p:nvSpPr>
        <p:spPr>
          <a:xfrm>
            <a:off x="2221789" y="3989553"/>
            <a:ext cx="35484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ακόμα χειρότερο απ</a:t>
            </a:r>
            <a:r>
              <a:rPr lang="en-US" sz="20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ό το θυριδωτό</a:t>
            </a:r>
            <a:r>
              <a:rPr lang="en-US" sz="20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 Aloha!</a:t>
            </a:r>
            <a:endParaRPr sz="10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9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11"/>
          <p:cNvSpPr/>
          <p:nvPr/>
        </p:nvSpPr>
        <p:spPr>
          <a:xfrm>
            <a:off x="1570382" y="2146853"/>
            <a:ext cx="447261" cy="2174052"/>
          </a:xfrm>
          <a:custGeom>
            <a:rect b="b" l="l" r="r" t="t"/>
            <a:pathLst>
              <a:path extrusionOk="0" h="2796209" w="596348">
                <a:moveTo>
                  <a:pt x="0" y="0"/>
                </a:moveTo>
                <a:lnTo>
                  <a:pt x="0" y="2796209"/>
                </a:lnTo>
                <a:lnTo>
                  <a:pt x="596348" y="2796209"/>
                </a:lnTo>
              </a:path>
            </a:pathLst>
          </a:custGeom>
          <a:noFill/>
          <a:ln cap="flat" cmpd="sng" w="31750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1" name="Google Shape;1301;p11"/>
          <p:cNvSpPr txBox="1"/>
          <p:nvPr>
            <p:ph type="title"/>
          </p:nvPr>
        </p:nvSpPr>
        <p:spPr>
          <a:xfrm>
            <a:off x="-13500" y="217241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600"/>
              <a:t>Ανίχνευση σφαλμάτων</a:t>
            </a:r>
            <a:endParaRPr sz="3600"/>
          </a:p>
        </p:txBody>
      </p:sp>
      <p:sp>
        <p:nvSpPr>
          <p:cNvPr id="1302" name="Google Shape;1302;p11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03" name="Google Shape;1303;p11"/>
          <p:cNvSpPr txBox="1"/>
          <p:nvPr/>
        </p:nvSpPr>
        <p:spPr>
          <a:xfrm>
            <a:off x="165638" y="888194"/>
            <a:ext cx="74022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EDC: bits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ανίχνευσης και διόρθωσης σφαλμάτων </a:t>
            </a:r>
            <a:r>
              <a:rPr i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π.χ</a:t>
            </a:r>
            <a:r>
              <a:rPr i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.,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πλεονασμός</a:t>
            </a:r>
            <a:r>
              <a:rPr i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D: 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δεδομένα προστατευμένα από έλεγχο σφαλμάτων, μπορεί να περιέχουν πεδία κεφαλίδας</a:t>
            </a:r>
            <a:endParaRPr sz="2000"/>
          </a:p>
        </p:txBody>
      </p:sp>
      <p:sp>
        <p:nvSpPr>
          <p:cNvPr id="1304" name="Google Shape;1304;p11"/>
          <p:cNvSpPr txBox="1"/>
          <p:nvPr/>
        </p:nvSpPr>
        <p:spPr>
          <a:xfrm>
            <a:off x="5907975" y="1813900"/>
            <a:ext cx="2911800" cy="31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Η ανίχνευση σφαλμάτων δεν είναι 100% αξιόπιστη!</a:t>
            </a:r>
            <a:endParaRPr sz="2000"/>
          </a:p>
          <a:p>
            <a:pPr indent="-228600" lvl="1" marL="304800" marR="0" rtl="0" algn="l"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το πρωτόκολλο μπορεί να χάσει μερικά σφάλματα, αλλά σπάνια</a:t>
            </a:r>
            <a:endParaRPr sz="2000"/>
          </a:p>
          <a:p>
            <a:pPr indent="-228600" lvl="1" marL="304800" marR="0" rtl="0" algn="l"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μεγαλύτερο πεδίο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EDC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αποδίδει καλύτερη ανίχνευση και διόρθωση</a:t>
            </a:r>
            <a:endParaRPr sz="2000"/>
          </a:p>
        </p:txBody>
      </p:sp>
      <p:grpSp>
        <p:nvGrpSpPr>
          <p:cNvPr id="1305" name="Google Shape;1305;p11"/>
          <p:cNvGrpSpPr/>
          <p:nvPr/>
        </p:nvGrpSpPr>
        <p:grpSpPr>
          <a:xfrm>
            <a:off x="1162879" y="2286001"/>
            <a:ext cx="1242391" cy="300082"/>
            <a:chOff x="437322" y="2637183"/>
            <a:chExt cx="1656522" cy="400110"/>
          </a:xfrm>
        </p:grpSpPr>
        <p:sp>
          <p:nvSpPr>
            <p:cNvPr id="1306" name="Google Shape;1306;p11"/>
            <p:cNvSpPr/>
            <p:nvPr/>
          </p:nvSpPr>
          <p:spPr>
            <a:xfrm>
              <a:off x="437322" y="2690191"/>
              <a:ext cx="1656522" cy="291548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11"/>
            <p:cNvSpPr txBox="1"/>
            <p:nvPr/>
          </p:nvSpPr>
          <p:spPr>
            <a:xfrm>
              <a:off x="675860" y="2637183"/>
              <a:ext cx="118058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datagram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8" name="Google Shape;1308;p11"/>
          <p:cNvGrpSpPr/>
          <p:nvPr/>
        </p:nvGrpSpPr>
        <p:grpSpPr>
          <a:xfrm>
            <a:off x="1175282" y="3334500"/>
            <a:ext cx="1744199" cy="646699"/>
            <a:chOff x="1567043" y="4446000"/>
            <a:chExt cx="2325599" cy="862266"/>
          </a:xfrm>
        </p:grpSpPr>
        <p:grpSp>
          <p:nvGrpSpPr>
            <p:cNvPr id="1309" name="Google Shape;1309;p11"/>
            <p:cNvGrpSpPr/>
            <p:nvPr/>
          </p:nvGrpSpPr>
          <p:grpSpPr>
            <a:xfrm>
              <a:off x="1567043" y="4905756"/>
              <a:ext cx="2325599" cy="402510"/>
              <a:chOff x="1904400" y="5169547"/>
              <a:chExt cx="2325599" cy="402510"/>
            </a:xfrm>
          </p:grpSpPr>
          <p:sp>
            <p:nvSpPr>
              <p:cNvPr id="1310" name="Google Shape;1310;p11"/>
              <p:cNvSpPr/>
              <p:nvPr/>
            </p:nvSpPr>
            <p:spPr>
              <a:xfrm>
                <a:off x="1904400" y="5221355"/>
                <a:ext cx="2325599" cy="291548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0800" rotWithShape="0" algn="bl" dir="189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1" name="Google Shape;1311;p11"/>
              <p:cNvSpPr txBox="1"/>
              <p:nvPr/>
            </p:nvSpPr>
            <p:spPr>
              <a:xfrm>
                <a:off x="2617147" y="5171947"/>
                <a:ext cx="34176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</a:t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2" name="Google Shape;1312;p11"/>
              <p:cNvSpPr txBox="1"/>
              <p:nvPr/>
            </p:nvSpPr>
            <p:spPr>
              <a:xfrm>
                <a:off x="3549850" y="5169547"/>
                <a:ext cx="60305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EDC</a:t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313" name="Google Shape;1313;p11"/>
              <p:cNvCxnSpPr/>
              <p:nvPr/>
            </p:nvCxnSpPr>
            <p:spPr>
              <a:xfrm>
                <a:off x="3531600" y="5223600"/>
                <a:ext cx="0" cy="28800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1314" name="Google Shape;1314;p11"/>
            <p:cNvGrpSpPr/>
            <p:nvPr/>
          </p:nvGrpSpPr>
          <p:grpSpPr>
            <a:xfrm>
              <a:off x="1571947" y="4446000"/>
              <a:ext cx="1645200" cy="400110"/>
              <a:chOff x="1897200" y="4446000"/>
              <a:chExt cx="1645200" cy="400110"/>
            </a:xfrm>
          </p:grpSpPr>
          <p:cxnSp>
            <p:nvCxnSpPr>
              <p:cNvPr id="1315" name="Google Shape;1315;p11"/>
              <p:cNvCxnSpPr/>
              <p:nvPr/>
            </p:nvCxnSpPr>
            <p:spPr>
              <a:xfrm>
                <a:off x="1897200" y="4665600"/>
                <a:ext cx="16380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dk1"/>
                </a:solidFill>
                <a:prstDash val="solid"/>
                <a:miter lim="800000"/>
                <a:headEnd len="med" w="med" type="triangle"/>
                <a:tailEnd len="med" w="med" type="triangle"/>
              </a:ln>
            </p:spPr>
          </p:cxnSp>
          <p:sp>
            <p:nvSpPr>
              <p:cNvPr id="1316" name="Google Shape;1316;p11"/>
              <p:cNvSpPr/>
              <p:nvPr/>
            </p:nvSpPr>
            <p:spPr>
              <a:xfrm>
                <a:off x="2098800" y="4636800"/>
                <a:ext cx="1245600" cy="45719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7" name="Google Shape;1317;p11"/>
              <p:cNvSpPr txBox="1"/>
              <p:nvPr/>
            </p:nvSpPr>
            <p:spPr>
              <a:xfrm>
                <a:off x="2088000" y="4446000"/>
                <a:ext cx="1278812" cy="40011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 data bits</a:t>
                </a:r>
                <a:endParaRPr sz="1100"/>
              </a:p>
            </p:txBody>
          </p:sp>
          <p:cxnSp>
            <p:nvCxnSpPr>
              <p:cNvPr id="1318" name="Google Shape;1318;p11"/>
              <p:cNvCxnSpPr/>
              <p:nvPr/>
            </p:nvCxnSpPr>
            <p:spPr>
              <a:xfrm>
                <a:off x="3542400" y="4572000"/>
                <a:ext cx="0" cy="1872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319" name="Google Shape;1319;p11"/>
              <p:cNvCxnSpPr/>
              <p:nvPr/>
            </p:nvCxnSpPr>
            <p:spPr>
              <a:xfrm>
                <a:off x="1902000" y="4569600"/>
                <a:ext cx="0" cy="1872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grpSp>
        <p:nvGrpSpPr>
          <p:cNvPr id="1320" name="Google Shape;1320;p11"/>
          <p:cNvGrpSpPr/>
          <p:nvPr/>
        </p:nvGrpSpPr>
        <p:grpSpPr>
          <a:xfrm>
            <a:off x="2035784" y="4146435"/>
            <a:ext cx="2009443" cy="326174"/>
            <a:chOff x="3244465" y="6071919"/>
            <a:chExt cx="2679258" cy="434898"/>
          </a:xfrm>
        </p:grpSpPr>
        <p:grpSp>
          <p:nvGrpSpPr>
            <p:cNvPr id="1321" name="Google Shape;1321;p11"/>
            <p:cNvGrpSpPr/>
            <p:nvPr/>
          </p:nvGrpSpPr>
          <p:grpSpPr>
            <a:xfrm>
              <a:off x="3244465" y="6071919"/>
              <a:ext cx="2679258" cy="434898"/>
              <a:chOff x="3244464" y="6071919"/>
              <a:chExt cx="2864787" cy="434898"/>
            </a:xfrm>
          </p:grpSpPr>
          <p:sp>
            <p:nvSpPr>
              <p:cNvPr id="1322" name="Google Shape;1322;p11"/>
              <p:cNvSpPr/>
              <p:nvPr/>
            </p:nvSpPr>
            <p:spPr>
              <a:xfrm>
                <a:off x="3320909" y="6071919"/>
                <a:ext cx="2711898" cy="434898"/>
              </a:xfrm>
              <a:prstGeom prst="rect">
                <a:avLst/>
              </a:prstGeom>
              <a:gradFill>
                <a:gsLst>
                  <a:gs pos="0">
                    <a:srgbClr val="2E75B5"/>
                  </a:gs>
                  <a:gs pos="52000">
                    <a:srgbClr val="7ACCF4"/>
                  </a:gs>
                  <a:gs pos="100000">
                    <a:srgbClr val="2E75B5"/>
                  </a:gs>
                </a:gsLst>
                <a:lin ang="16200000" scaled="0"/>
              </a:gradFill>
              <a:ln cap="flat" cmpd="sng" w="9525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3" name="Google Shape;1323;p11"/>
              <p:cNvSpPr/>
              <p:nvPr/>
            </p:nvSpPr>
            <p:spPr>
              <a:xfrm>
                <a:off x="3244464" y="6071919"/>
                <a:ext cx="152890" cy="434896"/>
              </a:xfrm>
              <a:prstGeom prst="ellipse">
                <a:avLst/>
              </a:prstGeom>
              <a:solidFill>
                <a:srgbClr val="7ACCF4"/>
              </a:solidFill>
              <a:ln cap="flat" cmpd="sng" w="9525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4" name="Google Shape;1324;p11"/>
              <p:cNvSpPr/>
              <p:nvPr/>
            </p:nvSpPr>
            <p:spPr>
              <a:xfrm>
                <a:off x="5956361" y="6071919"/>
                <a:ext cx="152890" cy="434896"/>
              </a:xfrm>
              <a:prstGeom prst="ellipse">
                <a:avLst/>
              </a:prstGeom>
              <a:gradFill>
                <a:gsLst>
                  <a:gs pos="0">
                    <a:srgbClr val="2E75B5"/>
                  </a:gs>
                  <a:gs pos="50000">
                    <a:srgbClr val="7ACCF4"/>
                  </a:gs>
                  <a:gs pos="100000">
                    <a:srgbClr val="2E75B5"/>
                  </a:gs>
                </a:gsLst>
                <a:lin ang="16200000" scaled="0"/>
              </a:gradFill>
              <a:ln cap="flat" cmpd="sng" w="9525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5" name="Google Shape;1325;p11"/>
              <p:cNvSpPr/>
              <p:nvPr/>
            </p:nvSpPr>
            <p:spPr>
              <a:xfrm>
                <a:off x="5752507" y="6071919"/>
                <a:ext cx="280299" cy="434896"/>
              </a:xfrm>
              <a:prstGeom prst="rect">
                <a:avLst/>
              </a:prstGeom>
              <a:gradFill>
                <a:gsLst>
                  <a:gs pos="0">
                    <a:srgbClr val="2E75B5"/>
                  </a:gs>
                  <a:gs pos="52000">
                    <a:srgbClr val="7ACCF4"/>
                  </a:gs>
                  <a:gs pos="100000">
                    <a:srgbClr val="2E75B5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26" name="Google Shape;1326;p11"/>
            <p:cNvSpPr txBox="1"/>
            <p:nvPr/>
          </p:nvSpPr>
          <p:spPr>
            <a:xfrm>
              <a:off x="3568996" y="6078283"/>
              <a:ext cx="2137252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i="1"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r>
                <a:rPr b="0" i="1" lang="en-US" sz="15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it-error prone link</a:t>
              </a:r>
              <a:endParaRPr sz="1100"/>
            </a:p>
          </p:txBody>
        </p:sp>
      </p:grpSp>
      <p:grpSp>
        <p:nvGrpSpPr>
          <p:cNvPr id="1327" name="Google Shape;1327;p11"/>
          <p:cNvGrpSpPr/>
          <p:nvPr/>
        </p:nvGrpSpPr>
        <p:grpSpPr>
          <a:xfrm>
            <a:off x="3496069" y="3538330"/>
            <a:ext cx="1744199" cy="775252"/>
            <a:chOff x="4661425" y="4717774"/>
            <a:chExt cx="2325599" cy="1033670"/>
          </a:xfrm>
        </p:grpSpPr>
        <p:sp>
          <p:nvSpPr>
            <p:cNvPr id="1328" name="Google Shape;1328;p11"/>
            <p:cNvSpPr/>
            <p:nvPr/>
          </p:nvSpPr>
          <p:spPr>
            <a:xfrm>
              <a:off x="5486400" y="4717774"/>
              <a:ext cx="238539" cy="1033670"/>
            </a:xfrm>
            <a:custGeom>
              <a:rect b="b" l="l" r="r" t="t"/>
              <a:pathLst>
                <a:path extrusionOk="0" h="1033670" w="238539">
                  <a:moveTo>
                    <a:pt x="0" y="1033670"/>
                  </a:moveTo>
                  <a:lnTo>
                    <a:pt x="238539" y="1033670"/>
                  </a:lnTo>
                  <a:lnTo>
                    <a:pt x="238539" y="0"/>
                  </a:lnTo>
                </a:path>
              </a:pathLst>
            </a:custGeom>
            <a:noFill/>
            <a:ln cap="flat" cmpd="sng" w="28575">
              <a:solidFill>
                <a:srgbClr val="C00000"/>
              </a:solidFill>
              <a:prstDash val="solid"/>
              <a:miter lim="800000"/>
              <a:headEnd len="sm" w="sm" type="none"/>
              <a:tailEnd len="med" w="med" type="triangl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29" name="Google Shape;1329;p11"/>
            <p:cNvGrpSpPr/>
            <p:nvPr/>
          </p:nvGrpSpPr>
          <p:grpSpPr>
            <a:xfrm>
              <a:off x="4661425" y="4890052"/>
              <a:ext cx="2325599" cy="402510"/>
              <a:chOff x="1904400" y="5169547"/>
              <a:chExt cx="2325599" cy="402510"/>
            </a:xfrm>
          </p:grpSpPr>
          <p:sp>
            <p:nvSpPr>
              <p:cNvPr id="1330" name="Google Shape;1330;p11"/>
              <p:cNvSpPr/>
              <p:nvPr/>
            </p:nvSpPr>
            <p:spPr>
              <a:xfrm>
                <a:off x="1904400" y="5221355"/>
                <a:ext cx="2325599" cy="291548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0800" rotWithShape="0" algn="bl" dir="189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1" name="Google Shape;1331;p11"/>
              <p:cNvSpPr txBox="1"/>
              <p:nvPr/>
            </p:nvSpPr>
            <p:spPr>
              <a:xfrm>
                <a:off x="2617147" y="5171947"/>
                <a:ext cx="406265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D’</a:t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2" name="Google Shape;1332;p11"/>
              <p:cNvSpPr txBox="1"/>
              <p:nvPr/>
            </p:nvSpPr>
            <p:spPr>
              <a:xfrm>
                <a:off x="3549850" y="5169547"/>
                <a:ext cx="678327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EDC’</a:t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333" name="Google Shape;1333;p11"/>
              <p:cNvCxnSpPr/>
              <p:nvPr/>
            </p:nvCxnSpPr>
            <p:spPr>
              <a:xfrm>
                <a:off x="3531600" y="5223600"/>
                <a:ext cx="0" cy="28800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grpSp>
        <p:nvGrpSpPr>
          <p:cNvPr id="1334" name="Google Shape;1334;p11"/>
          <p:cNvGrpSpPr/>
          <p:nvPr/>
        </p:nvGrpSpPr>
        <p:grpSpPr>
          <a:xfrm>
            <a:off x="3747051" y="2753138"/>
            <a:ext cx="1843240" cy="956032"/>
            <a:chOff x="4996068" y="3670851"/>
            <a:chExt cx="2457653" cy="1274710"/>
          </a:xfrm>
        </p:grpSpPr>
        <p:grpSp>
          <p:nvGrpSpPr>
            <p:cNvPr id="1335" name="Google Shape;1335;p11"/>
            <p:cNvGrpSpPr/>
            <p:nvPr/>
          </p:nvGrpSpPr>
          <p:grpSpPr>
            <a:xfrm>
              <a:off x="4996068" y="3670851"/>
              <a:ext cx="1431235" cy="1274710"/>
              <a:chOff x="6718851" y="5632173"/>
              <a:chExt cx="1431235" cy="1274710"/>
            </a:xfrm>
          </p:grpSpPr>
          <p:sp>
            <p:nvSpPr>
              <p:cNvPr id="1336" name="Google Shape;1336;p11"/>
              <p:cNvSpPr/>
              <p:nvPr/>
            </p:nvSpPr>
            <p:spPr>
              <a:xfrm>
                <a:off x="6718851" y="5632173"/>
                <a:ext cx="1431235" cy="993913"/>
              </a:xfrm>
              <a:prstGeom prst="diamond">
                <a:avLst/>
              </a:prstGeom>
              <a:solidFill>
                <a:schemeClr val="lt1"/>
              </a:solidFill>
              <a:ln cap="flat" cmpd="sng" w="31750">
                <a:solidFill>
                  <a:srgbClr val="C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7" name="Google Shape;1337;p11"/>
              <p:cNvSpPr txBox="1"/>
              <p:nvPr/>
            </p:nvSpPr>
            <p:spPr>
              <a:xfrm>
                <a:off x="6932490" y="5737183"/>
                <a:ext cx="1007400" cy="1169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ctr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all</a:t>
                </a:r>
                <a:endParaRPr sz="1100"/>
              </a:p>
              <a:p>
                <a:pPr indent="0" lvl="0" marL="0" marR="0" rtl="0" algn="ctr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bits in D’</a:t>
                </a:r>
                <a:endParaRPr sz="1100"/>
              </a:p>
              <a:p>
                <a:pPr indent="0" lvl="0" marL="0" marR="0" rtl="0" algn="ctr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OK</a:t>
                </a:r>
                <a:endParaRPr sz="1100"/>
              </a:p>
              <a:p>
                <a:pPr indent="0" lvl="0" marL="0" marR="0" rtl="0" algn="ctr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?</a:t>
                </a:r>
                <a:endParaRPr sz="1100"/>
              </a:p>
            </p:txBody>
          </p:sp>
        </p:grpSp>
        <p:sp>
          <p:nvSpPr>
            <p:cNvPr id="1338" name="Google Shape;1338;p11"/>
            <p:cNvSpPr txBox="1"/>
            <p:nvPr/>
          </p:nvSpPr>
          <p:spPr>
            <a:xfrm>
              <a:off x="6440556" y="3843131"/>
              <a:ext cx="349776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11"/>
            <p:cNvSpPr txBox="1"/>
            <p:nvPr/>
          </p:nvSpPr>
          <p:spPr>
            <a:xfrm>
              <a:off x="6380921" y="4207566"/>
              <a:ext cx="1072800" cy="49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detected </a:t>
              </a:r>
              <a:endParaRPr sz="1100"/>
            </a:p>
            <a:p>
              <a:pPr indent="0" lvl="0" marL="0" marR="0" rtl="0" algn="l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error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40" name="Google Shape;1340;p11"/>
            <p:cNvCxnSpPr/>
            <p:nvPr/>
          </p:nvCxnSpPr>
          <p:spPr>
            <a:xfrm>
              <a:off x="6440557" y="4161183"/>
              <a:ext cx="715618" cy="0"/>
            </a:xfrm>
            <a:prstGeom prst="straightConnector1">
              <a:avLst/>
            </a:prstGeom>
            <a:noFill/>
            <a:ln cap="flat" cmpd="sng" w="31750">
              <a:solidFill>
                <a:srgbClr val="C000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grpSp>
        <p:nvGrpSpPr>
          <p:cNvPr id="1341" name="Google Shape;1341;p11"/>
          <p:cNvGrpSpPr/>
          <p:nvPr/>
        </p:nvGrpSpPr>
        <p:grpSpPr>
          <a:xfrm>
            <a:off x="3513482" y="2166730"/>
            <a:ext cx="1242391" cy="625834"/>
            <a:chOff x="4658138" y="2928730"/>
            <a:chExt cx="1656522" cy="834445"/>
          </a:xfrm>
        </p:grpSpPr>
        <p:sp>
          <p:nvSpPr>
            <p:cNvPr id="1342" name="Google Shape;1342;p11"/>
            <p:cNvSpPr/>
            <p:nvPr/>
          </p:nvSpPr>
          <p:spPr>
            <a:xfrm>
              <a:off x="5437808" y="3492294"/>
              <a:ext cx="176213" cy="1936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43" name="Google Shape;1343;p11"/>
            <p:cNvCxnSpPr/>
            <p:nvPr/>
          </p:nvCxnSpPr>
          <p:spPr>
            <a:xfrm rot="10800000">
              <a:off x="5685182" y="2928730"/>
              <a:ext cx="0" cy="728870"/>
            </a:xfrm>
            <a:prstGeom prst="straightConnector1">
              <a:avLst/>
            </a:prstGeom>
            <a:noFill/>
            <a:ln cap="flat" cmpd="sng" w="31750">
              <a:solidFill>
                <a:srgbClr val="C000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1344" name="Google Shape;1344;p11"/>
            <p:cNvSpPr txBox="1"/>
            <p:nvPr/>
          </p:nvSpPr>
          <p:spPr>
            <a:xfrm>
              <a:off x="4696239" y="3498575"/>
              <a:ext cx="1022400" cy="26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otherwise</a:t>
              </a:r>
              <a:endParaRPr sz="1100"/>
            </a:p>
          </p:txBody>
        </p:sp>
        <p:grpSp>
          <p:nvGrpSpPr>
            <p:cNvPr id="1345" name="Google Shape;1345;p11"/>
            <p:cNvGrpSpPr/>
            <p:nvPr/>
          </p:nvGrpSpPr>
          <p:grpSpPr>
            <a:xfrm>
              <a:off x="4658138" y="3028123"/>
              <a:ext cx="1656522" cy="400110"/>
              <a:chOff x="437322" y="2637183"/>
              <a:chExt cx="1656522" cy="400110"/>
            </a:xfrm>
          </p:grpSpPr>
          <p:sp>
            <p:nvSpPr>
              <p:cNvPr id="1346" name="Google Shape;1346;p11"/>
              <p:cNvSpPr/>
              <p:nvPr/>
            </p:nvSpPr>
            <p:spPr>
              <a:xfrm>
                <a:off x="437322" y="2690191"/>
                <a:ext cx="1656522" cy="291548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0800" rotWithShape="0" algn="bl" dir="189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7" name="Google Shape;1347;p11"/>
              <p:cNvSpPr txBox="1"/>
              <p:nvPr/>
            </p:nvSpPr>
            <p:spPr>
              <a:xfrm>
                <a:off x="675860" y="2637183"/>
                <a:ext cx="118058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datagram</a:t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p12"/>
          <p:cNvSpPr txBox="1"/>
          <p:nvPr>
            <p:ph type="title"/>
          </p:nvPr>
        </p:nvSpPr>
        <p:spPr>
          <a:xfrm>
            <a:off x="19050" y="186466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600"/>
              <a:t>Έλεγχοι</a:t>
            </a:r>
            <a:r>
              <a:rPr lang="en-US" sz="3600"/>
              <a:t> ισοτιμίας</a:t>
            </a:r>
            <a:endParaRPr sz="3600"/>
          </a:p>
        </p:txBody>
      </p:sp>
      <p:sp>
        <p:nvSpPr>
          <p:cNvPr id="1353" name="Google Shape;1353;p12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4" name="Google Shape;1354;p12"/>
          <p:cNvSpPr txBox="1"/>
          <p:nvPr/>
        </p:nvSpPr>
        <p:spPr>
          <a:xfrm>
            <a:off x="46725" y="850894"/>
            <a:ext cx="33804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77800" lvl="0" marL="1778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ένα bit ισοτιμίας</a:t>
            </a:r>
            <a:r>
              <a:rPr i="0" lang="en-US" sz="20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1" i="0" lang="en-US" sz="20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/>
          </a:p>
          <a:p>
            <a:pPr indent="-17780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ανιχνεύει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single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bit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σφάλματα</a:t>
            </a:r>
            <a:endParaRPr sz="2000"/>
          </a:p>
        </p:txBody>
      </p:sp>
      <p:sp>
        <p:nvSpPr>
          <p:cNvPr id="1355" name="Google Shape;1355;p12"/>
          <p:cNvSpPr/>
          <p:nvPr/>
        </p:nvSpPr>
        <p:spPr>
          <a:xfrm>
            <a:off x="157344" y="1845475"/>
            <a:ext cx="1805700" cy="2865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bl" dir="189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6" name="Google Shape;1356;p12"/>
          <p:cNvSpPr txBox="1"/>
          <p:nvPr/>
        </p:nvSpPr>
        <p:spPr>
          <a:xfrm>
            <a:off x="186812" y="1850833"/>
            <a:ext cx="15426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0111000110101011</a:t>
            </a:r>
            <a:endParaRPr sz="1100"/>
          </a:p>
        </p:txBody>
      </p:sp>
      <p:cxnSp>
        <p:nvCxnSpPr>
          <p:cNvPr id="1357" name="Google Shape;1357;p12"/>
          <p:cNvCxnSpPr/>
          <p:nvPr/>
        </p:nvCxnSpPr>
        <p:spPr>
          <a:xfrm>
            <a:off x="141977" y="2309707"/>
            <a:ext cx="1558200" cy="0"/>
          </a:xfrm>
          <a:prstGeom prst="straightConnector1">
            <a:avLst/>
          </a:prstGeom>
          <a:noFill/>
          <a:ln cap="flat" cmpd="sng" w="22225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1358" name="Google Shape;1358;p12"/>
          <p:cNvCxnSpPr/>
          <p:nvPr/>
        </p:nvCxnSpPr>
        <p:spPr>
          <a:xfrm>
            <a:off x="1707521" y="2239507"/>
            <a:ext cx="0" cy="140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9" name="Google Shape;1359;p12"/>
          <p:cNvCxnSpPr/>
          <p:nvPr/>
        </p:nvCxnSpPr>
        <p:spPr>
          <a:xfrm>
            <a:off x="146512" y="2237707"/>
            <a:ext cx="0" cy="140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360" name="Google Shape;1360;p12"/>
          <p:cNvGrpSpPr/>
          <p:nvPr/>
        </p:nvGrpSpPr>
        <p:grpSpPr>
          <a:xfrm>
            <a:off x="1624259" y="1849939"/>
            <a:ext cx="1016325" cy="1081688"/>
            <a:chOff x="2978479" y="2669786"/>
            <a:chExt cx="1355100" cy="1442250"/>
          </a:xfrm>
        </p:grpSpPr>
        <p:sp>
          <p:nvSpPr>
            <p:cNvPr id="1361" name="Google Shape;1361;p12"/>
            <p:cNvSpPr txBox="1"/>
            <p:nvPr/>
          </p:nvSpPr>
          <p:spPr>
            <a:xfrm>
              <a:off x="3093089" y="2669786"/>
              <a:ext cx="3018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100"/>
            </a:p>
          </p:txBody>
        </p:sp>
        <p:sp>
          <p:nvSpPr>
            <p:cNvPr id="1362" name="Google Shape;1362;p12"/>
            <p:cNvSpPr txBox="1"/>
            <p:nvPr/>
          </p:nvSpPr>
          <p:spPr>
            <a:xfrm>
              <a:off x="2978479" y="3527036"/>
              <a:ext cx="1355100" cy="585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parity</a:t>
              </a:r>
              <a:endParaRPr sz="1100"/>
            </a:p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bit</a:t>
              </a:r>
              <a:endParaRPr sz="1100"/>
            </a:p>
          </p:txBody>
        </p:sp>
        <p:cxnSp>
          <p:nvCxnSpPr>
            <p:cNvPr id="1363" name="Google Shape;1363;p12"/>
            <p:cNvCxnSpPr/>
            <p:nvPr/>
          </p:nvCxnSpPr>
          <p:spPr>
            <a:xfrm>
              <a:off x="3244610" y="3167702"/>
              <a:ext cx="0" cy="424721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cxnSp>
        <p:nvCxnSpPr>
          <p:cNvPr id="1364" name="Google Shape;1364;p12"/>
          <p:cNvCxnSpPr/>
          <p:nvPr/>
        </p:nvCxnSpPr>
        <p:spPr>
          <a:xfrm>
            <a:off x="1709557" y="1846748"/>
            <a:ext cx="0" cy="2904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65" name="Google Shape;1365;p12"/>
          <p:cNvSpPr txBox="1"/>
          <p:nvPr/>
        </p:nvSpPr>
        <p:spPr>
          <a:xfrm>
            <a:off x="466351" y="2189734"/>
            <a:ext cx="1016100" cy="25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 data bits</a:t>
            </a:r>
            <a:endParaRPr sz="1100"/>
          </a:p>
        </p:txBody>
      </p:sp>
      <p:sp>
        <p:nvSpPr>
          <p:cNvPr id="1366" name="Google Shape;1366;p12"/>
          <p:cNvSpPr txBox="1"/>
          <p:nvPr/>
        </p:nvSpPr>
        <p:spPr>
          <a:xfrm>
            <a:off x="3427124" y="873773"/>
            <a:ext cx="36798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bit </a:t>
            </a: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δισδιάστατης ισοτιμίας</a:t>
            </a:r>
            <a:r>
              <a:rPr i="0"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000"/>
          </a:p>
          <a:p>
            <a:pPr indent="-13970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i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ανιχνεύει </a:t>
            </a:r>
            <a:r>
              <a:rPr i="1" lang="en-US" sz="20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και διορθώνει</a:t>
            </a:r>
            <a:r>
              <a:rPr i="1" lang="en-US" sz="20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single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bit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σφάλματα</a:t>
            </a:r>
            <a:endParaRPr sz="2000"/>
          </a:p>
        </p:txBody>
      </p:sp>
      <p:grpSp>
        <p:nvGrpSpPr>
          <p:cNvPr id="1367" name="Google Shape;1367;p12"/>
          <p:cNvGrpSpPr/>
          <p:nvPr/>
        </p:nvGrpSpPr>
        <p:grpSpPr>
          <a:xfrm>
            <a:off x="3505201" y="1738520"/>
            <a:ext cx="2762529" cy="1540804"/>
            <a:chOff x="7427845" y="2584175"/>
            <a:chExt cx="3683371" cy="2054406"/>
          </a:xfrm>
        </p:grpSpPr>
        <p:grpSp>
          <p:nvGrpSpPr>
            <p:cNvPr id="1368" name="Google Shape;1368;p12"/>
            <p:cNvGrpSpPr/>
            <p:nvPr/>
          </p:nvGrpSpPr>
          <p:grpSpPr>
            <a:xfrm>
              <a:off x="8263305" y="2908577"/>
              <a:ext cx="697811" cy="1261499"/>
              <a:chOff x="6586330" y="2915478"/>
              <a:chExt cx="697811" cy="1261499"/>
            </a:xfrm>
          </p:grpSpPr>
          <p:sp>
            <p:nvSpPr>
              <p:cNvPr id="1369" name="Google Shape;1369;p12"/>
              <p:cNvSpPr txBox="1"/>
              <p:nvPr/>
            </p:nvSpPr>
            <p:spPr>
              <a:xfrm>
                <a:off x="6586330" y="2915478"/>
                <a:ext cx="535724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</a:t>
                </a:r>
                <a:r>
                  <a:rPr baseline="-25000" lang="en-US" sz="15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1,1</a:t>
                </a:r>
                <a:endParaRPr sz="1100"/>
              </a:p>
            </p:txBody>
          </p:sp>
          <p:sp>
            <p:nvSpPr>
              <p:cNvPr id="1370" name="Google Shape;1370;p12"/>
              <p:cNvSpPr txBox="1"/>
              <p:nvPr/>
            </p:nvSpPr>
            <p:spPr>
              <a:xfrm>
                <a:off x="6588401" y="3213650"/>
                <a:ext cx="69574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</a:t>
                </a:r>
                <a:r>
                  <a:rPr baseline="-25000" lang="en-US" sz="15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2,1</a:t>
                </a:r>
                <a:endParaRPr sz="1100"/>
              </a:p>
            </p:txBody>
          </p:sp>
          <p:sp>
            <p:nvSpPr>
              <p:cNvPr id="1371" name="Google Shape;1371;p12"/>
              <p:cNvSpPr txBox="1"/>
              <p:nvPr/>
            </p:nvSpPr>
            <p:spPr>
              <a:xfrm>
                <a:off x="6588401" y="3776867"/>
                <a:ext cx="69574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</a:t>
                </a:r>
                <a:r>
                  <a:rPr baseline="-25000" lang="en-US" sz="15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i,1</a:t>
                </a:r>
                <a:endParaRPr sz="1100"/>
              </a:p>
            </p:txBody>
          </p:sp>
          <p:sp>
            <p:nvSpPr>
              <p:cNvPr id="1372" name="Google Shape;1372;p12"/>
              <p:cNvSpPr txBox="1"/>
              <p:nvPr/>
            </p:nvSpPr>
            <p:spPr>
              <a:xfrm>
                <a:off x="6625087" y="3488522"/>
                <a:ext cx="627900" cy="3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. . .</a:t>
                </a:r>
                <a:endParaRPr sz="1100"/>
              </a:p>
            </p:txBody>
          </p:sp>
        </p:grpSp>
        <p:grpSp>
          <p:nvGrpSpPr>
            <p:cNvPr id="1373" name="Google Shape;1373;p12"/>
            <p:cNvGrpSpPr/>
            <p:nvPr/>
          </p:nvGrpSpPr>
          <p:grpSpPr>
            <a:xfrm>
              <a:off x="10324987" y="2929914"/>
              <a:ext cx="697811" cy="1261499"/>
              <a:chOff x="6586330" y="2915478"/>
              <a:chExt cx="697811" cy="1261499"/>
            </a:xfrm>
          </p:grpSpPr>
          <p:sp>
            <p:nvSpPr>
              <p:cNvPr id="1374" name="Google Shape;1374;p12"/>
              <p:cNvSpPr txBox="1"/>
              <p:nvPr/>
            </p:nvSpPr>
            <p:spPr>
              <a:xfrm>
                <a:off x="6586330" y="2915478"/>
                <a:ext cx="662361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</a:t>
                </a:r>
                <a:r>
                  <a:rPr baseline="-25000" lang="en-US" sz="15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1,j+1</a:t>
                </a:r>
                <a:endParaRPr sz="1100"/>
              </a:p>
            </p:txBody>
          </p:sp>
          <p:sp>
            <p:nvSpPr>
              <p:cNvPr id="1375" name="Google Shape;1375;p12"/>
              <p:cNvSpPr txBox="1"/>
              <p:nvPr/>
            </p:nvSpPr>
            <p:spPr>
              <a:xfrm>
                <a:off x="6588401" y="3213650"/>
                <a:ext cx="69574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</a:t>
                </a:r>
                <a:r>
                  <a:rPr baseline="-25000" lang="en-US" sz="15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2,j+1</a:t>
                </a:r>
                <a:endParaRPr sz="1100"/>
              </a:p>
            </p:txBody>
          </p:sp>
          <p:sp>
            <p:nvSpPr>
              <p:cNvPr id="1376" name="Google Shape;1376;p12"/>
              <p:cNvSpPr txBox="1"/>
              <p:nvPr/>
            </p:nvSpPr>
            <p:spPr>
              <a:xfrm>
                <a:off x="6588401" y="3776867"/>
                <a:ext cx="69574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</a:t>
                </a:r>
                <a:r>
                  <a:rPr baseline="-25000" lang="en-US" sz="15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i,j+1</a:t>
                </a:r>
                <a:endParaRPr sz="1100"/>
              </a:p>
            </p:txBody>
          </p:sp>
          <p:sp>
            <p:nvSpPr>
              <p:cNvPr id="1377" name="Google Shape;1377;p12"/>
              <p:cNvSpPr txBox="1"/>
              <p:nvPr/>
            </p:nvSpPr>
            <p:spPr>
              <a:xfrm>
                <a:off x="6625087" y="3488522"/>
                <a:ext cx="627900" cy="3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. . .</a:t>
                </a:r>
                <a:endParaRPr sz="1100"/>
              </a:p>
            </p:txBody>
          </p:sp>
        </p:grpSp>
        <p:sp>
          <p:nvSpPr>
            <p:cNvPr id="1378" name="Google Shape;1378;p12"/>
            <p:cNvSpPr txBox="1"/>
            <p:nvPr/>
          </p:nvSpPr>
          <p:spPr>
            <a:xfrm>
              <a:off x="9118145" y="4177312"/>
              <a:ext cx="6279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 . .</a:t>
              </a:r>
              <a:endParaRPr sz="1100"/>
            </a:p>
          </p:txBody>
        </p:sp>
        <p:grpSp>
          <p:nvGrpSpPr>
            <p:cNvPr id="1379" name="Google Shape;1379;p12"/>
            <p:cNvGrpSpPr/>
            <p:nvPr/>
          </p:nvGrpSpPr>
          <p:grpSpPr>
            <a:xfrm>
              <a:off x="9722377" y="2910339"/>
              <a:ext cx="697811" cy="1261499"/>
              <a:chOff x="6586330" y="2915478"/>
              <a:chExt cx="697811" cy="1261499"/>
            </a:xfrm>
          </p:grpSpPr>
          <p:sp>
            <p:nvSpPr>
              <p:cNvPr id="1380" name="Google Shape;1380;p12"/>
              <p:cNvSpPr txBox="1"/>
              <p:nvPr/>
            </p:nvSpPr>
            <p:spPr>
              <a:xfrm>
                <a:off x="6586330" y="2915478"/>
                <a:ext cx="49084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</a:t>
                </a:r>
                <a:r>
                  <a:rPr baseline="-25000" lang="en-US" sz="15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1,j</a:t>
                </a:r>
                <a:endParaRPr sz="1100"/>
              </a:p>
            </p:txBody>
          </p:sp>
          <p:sp>
            <p:nvSpPr>
              <p:cNvPr id="1381" name="Google Shape;1381;p12"/>
              <p:cNvSpPr txBox="1"/>
              <p:nvPr/>
            </p:nvSpPr>
            <p:spPr>
              <a:xfrm>
                <a:off x="6588401" y="3213650"/>
                <a:ext cx="69574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</a:t>
                </a:r>
                <a:r>
                  <a:rPr baseline="-25000" lang="en-US" sz="15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2,j</a:t>
                </a:r>
                <a:endParaRPr sz="1100"/>
              </a:p>
            </p:txBody>
          </p:sp>
          <p:sp>
            <p:nvSpPr>
              <p:cNvPr id="1382" name="Google Shape;1382;p12"/>
              <p:cNvSpPr txBox="1"/>
              <p:nvPr/>
            </p:nvSpPr>
            <p:spPr>
              <a:xfrm>
                <a:off x="6588401" y="3776867"/>
                <a:ext cx="69574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</a:t>
                </a:r>
                <a:r>
                  <a:rPr baseline="-25000" lang="en-US" sz="15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i,j</a:t>
                </a:r>
                <a:endParaRPr baseline="-25000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3" name="Google Shape;1383;p12"/>
              <p:cNvSpPr txBox="1"/>
              <p:nvPr/>
            </p:nvSpPr>
            <p:spPr>
              <a:xfrm>
                <a:off x="6625087" y="3488522"/>
                <a:ext cx="627900" cy="3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. . .</a:t>
                </a:r>
                <a:endParaRPr sz="1100"/>
              </a:p>
            </p:txBody>
          </p:sp>
        </p:grpSp>
        <p:grpSp>
          <p:nvGrpSpPr>
            <p:cNvPr id="1384" name="Google Shape;1384;p12"/>
            <p:cNvGrpSpPr/>
            <p:nvPr/>
          </p:nvGrpSpPr>
          <p:grpSpPr>
            <a:xfrm>
              <a:off x="8262620" y="4202830"/>
              <a:ext cx="2848596" cy="435751"/>
              <a:chOff x="8262620" y="4431427"/>
              <a:chExt cx="2848596" cy="435751"/>
            </a:xfrm>
          </p:grpSpPr>
          <p:sp>
            <p:nvSpPr>
              <p:cNvPr id="1385" name="Google Shape;1385;p12"/>
              <p:cNvSpPr txBox="1"/>
              <p:nvPr/>
            </p:nvSpPr>
            <p:spPr>
              <a:xfrm>
                <a:off x="8262620" y="4431427"/>
                <a:ext cx="681597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</a:t>
                </a:r>
                <a:r>
                  <a:rPr baseline="-25000" lang="en-US" sz="15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i+1,1</a:t>
                </a:r>
                <a:endParaRPr sz="1100"/>
              </a:p>
            </p:txBody>
          </p:sp>
          <p:sp>
            <p:nvSpPr>
              <p:cNvPr id="1386" name="Google Shape;1386;p12"/>
              <p:cNvSpPr txBox="1"/>
              <p:nvPr/>
            </p:nvSpPr>
            <p:spPr>
              <a:xfrm>
                <a:off x="10329998" y="4467068"/>
                <a:ext cx="781219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</a:t>
                </a:r>
                <a:r>
                  <a:rPr baseline="-25000" lang="en-US" sz="15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i+1,j+1</a:t>
                </a:r>
                <a:endParaRPr sz="1100"/>
              </a:p>
            </p:txBody>
          </p:sp>
          <p:sp>
            <p:nvSpPr>
              <p:cNvPr id="1387" name="Google Shape;1387;p12"/>
              <p:cNvSpPr txBox="1"/>
              <p:nvPr/>
            </p:nvSpPr>
            <p:spPr>
              <a:xfrm>
                <a:off x="9727388" y="4447493"/>
                <a:ext cx="781219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</a:t>
                </a:r>
                <a:r>
                  <a:rPr baseline="-25000" lang="en-US" sz="15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i+1,j</a:t>
                </a:r>
                <a:endParaRPr sz="1100"/>
              </a:p>
            </p:txBody>
          </p:sp>
        </p:grpSp>
        <p:cxnSp>
          <p:nvCxnSpPr>
            <p:cNvPr id="1388" name="Google Shape;1388;p12"/>
            <p:cNvCxnSpPr/>
            <p:nvPr/>
          </p:nvCxnSpPr>
          <p:spPr>
            <a:xfrm>
              <a:off x="8343900" y="4214192"/>
              <a:ext cx="2087218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89" name="Google Shape;1389;p12"/>
            <p:cNvCxnSpPr/>
            <p:nvPr/>
          </p:nvCxnSpPr>
          <p:spPr>
            <a:xfrm rot="10800000">
              <a:off x="10325100" y="3064566"/>
              <a:ext cx="0" cy="1288773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390" name="Google Shape;1390;p12"/>
            <p:cNvSpPr txBox="1"/>
            <p:nvPr/>
          </p:nvSpPr>
          <p:spPr>
            <a:xfrm>
              <a:off x="9111519" y="3792998"/>
              <a:ext cx="6279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 . .</a:t>
              </a:r>
              <a:endParaRPr sz="1100"/>
            </a:p>
          </p:txBody>
        </p:sp>
        <p:sp>
          <p:nvSpPr>
            <p:cNvPr id="1391" name="Google Shape;1391;p12"/>
            <p:cNvSpPr txBox="1"/>
            <p:nvPr/>
          </p:nvSpPr>
          <p:spPr>
            <a:xfrm>
              <a:off x="9104893" y="3478259"/>
              <a:ext cx="6279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 . .</a:t>
              </a:r>
              <a:endParaRPr sz="1100"/>
            </a:p>
          </p:txBody>
        </p:sp>
        <p:sp>
          <p:nvSpPr>
            <p:cNvPr id="1392" name="Google Shape;1392;p12"/>
            <p:cNvSpPr txBox="1"/>
            <p:nvPr/>
          </p:nvSpPr>
          <p:spPr>
            <a:xfrm>
              <a:off x="9108206" y="3183395"/>
              <a:ext cx="6279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 . .</a:t>
              </a:r>
              <a:endParaRPr sz="1100"/>
            </a:p>
          </p:txBody>
        </p:sp>
        <p:sp>
          <p:nvSpPr>
            <p:cNvPr id="1393" name="Google Shape;1393;p12"/>
            <p:cNvSpPr txBox="1"/>
            <p:nvPr/>
          </p:nvSpPr>
          <p:spPr>
            <a:xfrm>
              <a:off x="9111519" y="2878596"/>
              <a:ext cx="6279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 . .</a:t>
              </a:r>
              <a:endParaRPr sz="1100"/>
            </a:p>
          </p:txBody>
        </p:sp>
        <p:sp>
          <p:nvSpPr>
            <p:cNvPr id="1394" name="Google Shape;1394;p12"/>
            <p:cNvSpPr txBox="1"/>
            <p:nvPr/>
          </p:nvSpPr>
          <p:spPr>
            <a:xfrm>
              <a:off x="9670775" y="2584175"/>
              <a:ext cx="1041311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row parity</a:t>
              </a:r>
              <a:endParaRPr sz="1100"/>
            </a:p>
          </p:txBody>
        </p:sp>
        <p:sp>
          <p:nvSpPr>
            <p:cNvPr id="1395" name="Google Shape;1395;p12"/>
            <p:cNvSpPr txBox="1"/>
            <p:nvPr/>
          </p:nvSpPr>
          <p:spPr>
            <a:xfrm>
              <a:off x="7427845" y="3998845"/>
              <a:ext cx="803400" cy="48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column</a:t>
              </a:r>
              <a:endParaRPr sz="1100"/>
            </a:p>
            <a:p>
              <a:pPr indent="0" lvl="0" marL="0" marR="0" rtl="0" algn="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parity</a:t>
              </a:r>
              <a:endParaRPr sz="1100"/>
            </a:p>
          </p:txBody>
        </p:sp>
        <p:cxnSp>
          <p:nvCxnSpPr>
            <p:cNvPr id="1396" name="Google Shape;1396;p12"/>
            <p:cNvCxnSpPr/>
            <p:nvPr/>
          </p:nvCxnSpPr>
          <p:spPr>
            <a:xfrm>
              <a:off x="9760226" y="2922104"/>
              <a:ext cx="854766" cy="0"/>
            </a:xfrm>
            <a:prstGeom prst="straightConnector1">
              <a:avLst/>
            </a:prstGeom>
            <a:noFill/>
            <a:ln cap="flat" cmpd="sng" w="22225">
              <a:solidFill>
                <a:srgbClr val="0000A8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1397" name="Google Shape;1397;p12"/>
            <p:cNvCxnSpPr/>
            <p:nvPr/>
          </p:nvCxnSpPr>
          <p:spPr>
            <a:xfrm rot="5400000">
              <a:off x="7795591" y="4137991"/>
              <a:ext cx="854766" cy="0"/>
            </a:xfrm>
            <a:prstGeom prst="straightConnector1">
              <a:avLst/>
            </a:prstGeom>
            <a:noFill/>
            <a:ln cap="flat" cmpd="sng" w="22225">
              <a:solidFill>
                <a:srgbClr val="0000A8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grpSp>
        <p:nvGrpSpPr>
          <p:cNvPr id="1398" name="Google Shape;1398;p12"/>
          <p:cNvGrpSpPr/>
          <p:nvPr/>
        </p:nvGrpSpPr>
        <p:grpSpPr>
          <a:xfrm>
            <a:off x="2924569" y="3703556"/>
            <a:ext cx="1929383" cy="1138718"/>
            <a:chOff x="3548461" y="4868773"/>
            <a:chExt cx="2572511" cy="1518291"/>
          </a:xfrm>
        </p:grpSpPr>
        <p:sp>
          <p:nvSpPr>
            <p:cNvPr id="1399" name="Google Shape;1399;p12"/>
            <p:cNvSpPr txBox="1"/>
            <p:nvPr/>
          </p:nvSpPr>
          <p:spPr>
            <a:xfrm>
              <a:off x="4903522" y="5428507"/>
              <a:ext cx="12042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0 1 1 1 0  1</a:t>
              </a:r>
              <a:endParaRPr sz="1100"/>
            </a:p>
          </p:txBody>
        </p:sp>
        <p:grpSp>
          <p:nvGrpSpPr>
            <p:cNvPr id="1400" name="Google Shape;1400;p12"/>
            <p:cNvGrpSpPr/>
            <p:nvPr/>
          </p:nvGrpSpPr>
          <p:grpSpPr>
            <a:xfrm>
              <a:off x="4910146" y="4875335"/>
              <a:ext cx="1210826" cy="1511729"/>
              <a:chOff x="6394173" y="4840358"/>
              <a:chExt cx="1210826" cy="1511729"/>
            </a:xfrm>
          </p:grpSpPr>
          <p:sp>
            <p:nvSpPr>
              <p:cNvPr id="1401" name="Google Shape;1401;p12"/>
              <p:cNvSpPr txBox="1"/>
              <p:nvPr/>
            </p:nvSpPr>
            <p:spPr>
              <a:xfrm>
                <a:off x="6400799" y="4840358"/>
                <a:ext cx="1204200" cy="66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1 0 1 0 1  1</a:t>
                </a:r>
                <a:endParaRPr sz="1100"/>
              </a:p>
            </p:txBody>
          </p:sp>
          <p:sp>
            <p:nvSpPr>
              <p:cNvPr id="1402" name="Google Shape;1402;p12"/>
              <p:cNvSpPr txBox="1"/>
              <p:nvPr/>
            </p:nvSpPr>
            <p:spPr>
              <a:xfrm>
                <a:off x="6394173" y="5121968"/>
                <a:ext cx="1204200" cy="66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1 1 1 1 0  0</a:t>
                </a:r>
                <a:endParaRPr sz="1100"/>
              </a:p>
            </p:txBody>
          </p:sp>
          <p:sp>
            <p:nvSpPr>
              <p:cNvPr id="1403" name="Google Shape;1403;p12"/>
              <p:cNvSpPr txBox="1"/>
              <p:nvPr/>
            </p:nvSpPr>
            <p:spPr>
              <a:xfrm>
                <a:off x="6395912" y="5685187"/>
                <a:ext cx="1204200" cy="66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1 0 1 0 1  0</a:t>
                </a:r>
                <a:endParaRPr sz="1100"/>
              </a:p>
            </p:txBody>
          </p:sp>
          <p:cxnSp>
            <p:nvCxnSpPr>
              <p:cNvPr id="1404" name="Google Shape;1404;p12"/>
              <p:cNvCxnSpPr/>
              <p:nvPr/>
            </p:nvCxnSpPr>
            <p:spPr>
              <a:xfrm>
                <a:off x="6480748" y="5751227"/>
                <a:ext cx="1019331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05" name="Google Shape;1405;p12"/>
              <p:cNvCxnSpPr/>
              <p:nvPr/>
            </p:nvCxnSpPr>
            <p:spPr>
              <a:xfrm rot="-5400000">
                <a:off x="6828021" y="5453922"/>
                <a:ext cx="1019331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1406" name="Google Shape;1406;p12"/>
            <p:cNvSpPr txBox="1"/>
            <p:nvPr/>
          </p:nvSpPr>
          <p:spPr>
            <a:xfrm>
              <a:off x="3548461" y="4868773"/>
              <a:ext cx="13551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όχι σφάλματα</a:t>
              </a: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:</a:t>
              </a:r>
              <a:endParaRPr sz="1100"/>
            </a:p>
          </p:txBody>
        </p:sp>
      </p:grpSp>
      <p:grpSp>
        <p:nvGrpSpPr>
          <p:cNvPr id="1407" name="Google Shape;1407;p12"/>
          <p:cNvGrpSpPr/>
          <p:nvPr/>
        </p:nvGrpSpPr>
        <p:grpSpPr>
          <a:xfrm>
            <a:off x="5416826" y="3707705"/>
            <a:ext cx="2484191" cy="1210072"/>
            <a:chOff x="7222435" y="4943606"/>
            <a:chExt cx="3312255" cy="1613429"/>
          </a:xfrm>
        </p:grpSpPr>
        <p:grpSp>
          <p:nvGrpSpPr>
            <p:cNvPr id="1408" name="Google Shape;1408;p12"/>
            <p:cNvGrpSpPr/>
            <p:nvPr/>
          </p:nvGrpSpPr>
          <p:grpSpPr>
            <a:xfrm>
              <a:off x="8752840" y="4943606"/>
              <a:ext cx="1781850" cy="1613429"/>
              <a:chOff x="5890374" y="4811085"/>
              <a:chExt cx="1781850" cy="1613429"/>
            </a:xfrm>
          </p:grpSpPr>
          <p:grpSp>
            <p:nvGrpSpPr>
              <p:cNvPr id="1409" name="Google Shape;1409;p12"/>
              <p:cNvGrpSpPr/>
              <p:nvPr/>
            </p:nvGrpSpPr>
            <p:grpSpPr>
              <a:xfrm>
                <a:off x="5890374" y="4812876"/>
                <a:ext cx="1781850" cy="1611638"/>
                <a:chOff x="4903522" y="4875335"/>
                <a:chExt cx="1781850" cy="1611638"/>
              </a:xfrm>
            </p:grpSpPr>
            <p:sp>
              <p:nvSpPr>
                <p:cNvPr id="1410" name="Google Shape;1410;p12"/>
                <p:cNvSpPr txBox="1"/>
                <p:nvPr/>
              </p:nvSpPr>
              <p:spPr>
                <a:xfrm>
                  <a:off x="4903522" y="5428507"/>
                  <a:ext cx="1204200" cy="666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0 1 1 1 0  1</a:t>
                  </a:r>
                  <a:endParaRPr sz="1100"/>
                </a:p>
              </p:txBody>
            </p:sp>
            <p:grpSp>
              <p:nvGrpSpPr>
                <p:cNvPr id="1411" name="Google Shape;1411;p12"/>
                <p:cNvGrpSpPr/>
                <p:nvPr/>
              </p:nvGrpSpPr>
              <p:grpSpPr>
                <a:xfrm>
                  <a:off x="4910146" y="4875335"/>
                  <a:ext cx="1210826" cy="1511729"/>
                  <a:chOff x="6394173" y="4840358"/>
                  <a:chExt cx="1210826" cy="1511729"/>
                </a:xfrm>
              </p:grpSpPr>
              <p:sp>
                <p:nvSpPr>
                  <p:cNvPr id="1412" name="Google Shape;1412;p12"/>
                  <p:cNvSpPr txBox="1"/>
                  <p:nvPr/>
                </p:nvSpPr>
                <p:spPr>
                  <a:xfrm>
                    <a:off x="6400799" y="4840358"/>
                    <a:ext cx="1204200" cy="666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1 0 1 0 1  1</a:t>
                    </a:r>
                    <a:endParaRPr sz="1100"/>
                  </a:p>
                </p:txBody>
              </p:sp>
              <p:sp>
                <p:nvSpPr>
                  <p:cNvPr id="1413" name="Google Shape;1413;p12"/>
                  <p:cNvSpPr txBox="1"/>
                  <p:nvPr/>
                </p:nvSpPr>
                <p:spPr>
                  <a:xfrm>
                    <a:off x="6394173" y="5121968"/>
                    <a:ext cx="1204200" cy="666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1 </a:t>
                    </a:r>
                    <a:r>
                      <a:rPr lang="en-US" sz="14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0</a:t>
                    </a:r>
                    <a:r>
                      <a:rPr lang="en-US"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1 1 0  0</a:t>
                    </a:r>
                    <a:endParaRPr sz="1100"/>
                  </a:p>
                </p:txBody>
              </p:sp>
              <p:sp>
                <p:nvSpPr>
                  <p:cNvPr id="1414" name="Google Shape;1414;p12"/>
                  <p:cNvSpPr txBox="1"/>
                  <p:nvPr/>
                </p:nvSpPr>
                <p:spPr>
                  <a:xfrm>
                    <a:off x="6395912" y="5685187"/>
                    <a:ext cx="1204200" cy="666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1 0 1 0 1  0</a:t>
                    </a:r>
                    <a:endParaRPr sz="1100"/>
                  </a:p>
                </p:txBody>
              </p:sp>
              <p:cxnSp>
                <p:nvCxnSpPr>
                  <p:cNvPr id="1415" name="Google Shape;1415;p12"/>
                  <p:cNvCxnSpPr/>
                  <p:nvPr/>
                </p:nvCxnSpPr>
                <p:spPr>
                  <a:xfrm>
                    <a:off x="6480748" y="5751227"/>
                    <a:ext cx="1019331" cy="0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416" name="Google Shape;1416;p12"/>
                  <p:cNvCxnSpPr/>
                  <p:nvPr/>
                </p:nvCxnSpPr>
                <p:spPr>
                  <a:xfrm rot="-5400000">
                    <a:off x="6828021" y="5453922"/>
                    <a:ext cx="1019331" cy="0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1417" name="Google Shape;1417;p12"/>
                <p:cNvSpPr txBox="1"/>
                <p:nvPr/>
              </p:nvSpPr>
              <p:spPr>
                <a:xfrm>
                  <a:off x="4956746" y="6135973"/>
                  <a:ext cx="546900" cy="35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spAutoFit/>
                </a:bodyPr>
                <a:lstStyle/>
                <a:p>
                  <a:pPr indent="0" lvl="0" marL="0" marR="0" rtl="0" algn="ctr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900">
                      <a:solidFill>
                        <a:srgbClr val="C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parity</a:t>
                  </a:r>
                  <a:endParaRPr sz="1100"/>
                </a:p>
                <a:p>
                  <a:pPr indent="0" lvl="0" marL="0" marR="0" rtl="0" algn="ctr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900">
                      <a:solidFill>
                        <a:srgbClr val="C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error</a:t>
                  </a:r>
                  <a:endParaRPr sz="1100"/>
                </a:p>
              </p:txBody>
            </p:sp>
            <p:sp>
              <p:nvSpPr>
                <p:cNvPr id="1418" name="Google Shape;1418;p12"/>
                <p:cNvSpPr txBox="1"/>
                <p:nvPr/>
              </p:nvSpPr>
              <p:spPr>
                <a:xfrm>
                  <a:off x="6138472" y="5164111"/>
                  <a:ext cx="546900" cy="35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spAutoFit/>
                </a:bodyPr>
                <a:lstStyle/>
                <a:p>
                  <a:pPr indent="0" lvl="0" marL="0" marR="0" rtl="0" algn="l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900">
                      <a:solidFill>
                        <a:srgbClr val="C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parity</a:t>
                  </a:r>
                  <a:endParaRPr sz="1100"/>
                </a:p>
                <a:p>
                  <a:pPr indent="0" lvl="0" marL="0" marR="0" rtl="0" algn="l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900">
                      <a:solidFill>
                        <a:srgbClr val="C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error</a:t>
                  </a:r>
                  <a:endParaRPr sz="1100"/>
                </a:p>
              </p:txBody>
            </p:sp>
          </p:grpSp>
          <p:cxnSp>
            <p:nvCxnSpPr>
              <p:cNvPr id="1419" name="Google Shape;1419;p12"/>
              <p:cNvCxnSpPr>
                <a:stCxn id="1413" idx="1"/>
              </p:cNvCxnSpPr>
              <p:nvPr/>
            </p:nvCxnSpPr>
            <p:spPr>
              <a:xfrm flipH="1" rot="10800000">
                <a:off x="5896998" y="5420436"/>
                <a:ext cx="1303200" cy="75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C00000"/>
                </a:solidFill>
                <a:prstDash val="solid"/>
                <a:miter lim="800000"/>
                <a:headEnd len="sm" w="sm" type="none"/>
                <a:tailEnd len="med" w="med" type="triangle"/>
              </a:ln>
            </p:spPr>
          </p:cxnSp>
          <p:cxnSp>
            <p:nvCxnSpPr>
              <p:cNvPr id="1420" name="Google Shape;1420;p12"/>
              <p:cNvCxnSpPr/>
              <p:nvPr/>
            </p:nvCxnSpPr>
            <p:spPr>
              <a:xfrm flipH="1" rot="-5400000">
                <a:off x="5564716" y="5458918"/>
                <a:ext cx="1303277" cy="7611"/>
              </a:xfrm>
              <a:prstGeom prst="straightConnector1">
                <a:avLst/>
              </a:prstGeom>
              <a:noFill/>
              <a:ln cap="flat" cmpd="sng" w="15875">
                <a:solidFill>
                  <a:srgbClr val="C00000"/>
                </a:solidFill>
                <a:prstDash val="solid"/>
                <a:miter lim="800000"/>
                <a:headEnd len="sm" w="sm" type="none"/>
                <a:tailEnd len="med" w="med" type="triangle"/>
              </a:ln>
            </p:spPr>
          </p:cxnSp>
        </p:grpSp>
        <p:sp>
          <p:nvSpPr>
            <p:cNvPr id="1421" name="Google Shape;1421;p12"/>
            <p:cNvSpPr txBox="1"/>
            <p:nvPr/>
          </p:nvSpPr>
          <p:spPr>
            <a:xfrm>
              <a:off x="7222435" y="4982817"/>
              <a:ext cx="14115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ανιχνευμένα και διορθωμένα </a:t>
              </a:r>
              <a:endParaRPr sz="1100"/>
            </a:p>
            <a:p>
              <a:pPr indent="0" lvl="0" marL="0" marR="0" rtl="0" algn="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signel-bit σφάλμα</a:t>
              </a: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:</a:t>
              </a:r>
              <a:endParaRPr sz="1100"/>
            </a:p>
          </p:txBody>
        </p:sp>
      </p:grpSp>
      <p:sp>
        <p:nvSpPr>
          <p:cNvPr id="1422" name="Google Shape;1422;p12"/>
          <p:cNvSpPr txBox="1"/>
          <p:nvPr/>
        </p:nvSpPr>
        <p:spPr>
          <a:xfrm>
            <a:off x="126675" y="3193700"/>
            <a:ext cx="23415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Άρτια ισοτιμία</a:t>
            </a:r>
            <a:r>
              <a:rPr lang="en-US" sz="20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θέτει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bit ισοτιμίας ώστε να υπάρχει άρτιος αριθμός από 1’s</a:t>
            </a:r>
            <a:endParaRPr sz="2000"/>
          </a:p>
        </p:txBody>
      </p:sp>
      <p:sp>
        <p:nvSpPr>
          <p:cNvPr id="1423" name="Google Shape;1423;p12"/>
          <p:cNvSpPr txBox="1"/>
          <p:nvPr/>
        </p:nvSpPr>
        <p:spPr>
          <a:xfrm>
            <a:off x="254869" y="4649072"/>
            <a:ext cx="33804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Check out the online interactive exercises for more examples: h</a:t>
            </a: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ttp://gaia.cs.umass.edu/kurose_ross/interactive/</a:t>
            </a:r>
            <a:endParaRPr sz="11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13"/>
          <p:cNvSpPr txBox="1"/>
          <p:nvPr>
            <p:ph type="title"/>
          </p:nvPr>
        </p:nvSpPr>
        <p:spPr>
          <a:xfrm>
            <a:off x="-10583" y="140794"/>
            <a:ext cx="83256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600"/>
              <a:t>Άθροισμα ελέγχου δικτύου (</a:t>
            </a:r>
            <a:r>
              <a:rPr lang="en-US" sz="3600"/>
              <a:t>ανασκόπηση</a:t>
            </a:r>
            <a:r>
              <a:rPr lang="en-US" sz="3600"/>
              <a:t>)</a:t>
            </a:r>
            <a:endParaRPr sz="3600"/>
          </a:p>
        </p:txBody>
      </p:sp>
      <p:sp>
        <p:nvSpPr>
          <p:cNvPr id="1430" name="Google Shape;1430;p13"/>
          <p:cNvSpPr txBox="1"/>
          <p:nvPr/>
        </p:nvSpPr>
        <p:spPr>
          <a:xfrm>
            <a:off x="-10575" y="1671400"/>
            <a:ext cx="3630600" cy="33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rPr b="1" lang="en-US" sz="2000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Aποστολέας</a:t>
            </a:r>
            <a:r>
              <a:rPr b="0" i="0" lang="en-US" sz="20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000"/>
          </a:p>
          <a:p>
            <a:pPr indent="-165100" lvl="0" marL="2667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διαχείριση περιεχομένων του τμήματος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UDP(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συμπερι-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λαμ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βανομένου πεδίων κεφαλίδας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UDP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και διευθύνσεων ΙΡ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ως αλληλουχία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16-bit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ακεραίων</a:t>
            </a:r>
            <a:endParaRPr sz="2000"/>
          </a:p>
          <a:p>
            <a:pPr indent="-165100" lvl="0" marL="2667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checksum: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πρόσθεση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(άθροισμα one’s complement) τ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ου περιεχομένου τμήματος</a:t>
            </a:r>
            <a:endParaRPr sz="2000"/>
          </a:p>
          <a:p>
            <a:pPr indent="-165100" lvl="0" marL="2667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checksum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τιμή προστίθεται στο πεδίο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UDP checksum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1" name="Google Shape;1431;p13"/>
          <p:cNvSpPr txBox="1"/>
          <p:nvPr/>
        </p:nvSpPr>
        <p:spPr>
          <a:xfrm>
            <a:off x="4021065" y="1523468"/>
            <a:ext cx="4296600" cy="30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rPr b="1" lang="en-US" sz="2000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Παραλήπτης</a:t>
            </a:r>
            <a:r>
              <a:rPr b="1" i="0" lang="en-US" sz="2000" u="sng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1" sz="2000" u="sng"/>
          </a:p>
          <a:p>
            <a:pPr indent="-1651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υπολογισμός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checksum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του ληφθέντος τμήματος</a:t>
            </a:r>
            <a:endParaRPr sz="2000"/>
          </a:p>
          <a:p>
            <a:pPr indent="-1651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έλεγχος αν το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computed checksum ισούται με τ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ην τιμή του πεδίου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checksum:</a:t>
            </a:r>
            <a:endParaRPr sz="2000"/>
          </a:p>
          <a:p>
            <a:pPr indent="-1905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άνισα - ανίχνευση σφάλματος</a:t>
            </a:r>
            <a:endParaRPr sz="2000"/>
          </a:p>
          <a:p>
            <a:pPr indent="-1905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ίσα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μη ανίχνευση σφάλματος. Αλλά μήπως υπάρχουν σφάλματα παρ’όλα αυτά; Περισσότερα αργότερα..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2" name="Google Shape;1432;p13"/>
          <p:cNvSpPr/>
          <p:nvPr/>
        </p:nvSpPr>
        <p:spPr>
          <a:xfrm>
            <a:off x="-10583" y="952214"/>
            <a:ext cx="83256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600"/>
              <a:buFont typeface="Noto Sans Symbols"/>
              <a:buNone/>
            </a:pP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Στόχος</a:t>
            </a:r>
            <a:r>
              <a:rPr b="0" lang="en-US" sz="20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ανίχνευση σφαλμάτων</a:t>
            </a:r>
            <a:r>
              <a:rPr b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π</a:t>
            </a:r>
            <a:r>
              <a:rPr b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χ</a:t>
            </a:r>
            <a:r>
              <a:rPr b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.,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αντεστραμμένα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bits)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σε μεταδιδόμενο τμήμα</a:t>
            </a:r>
            <a:endParaRPr sz="2000"/>
          </a:p>
          <a:p>
            <a:pPr indent="-165100" lvl="0" marL="2540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400"/>
              <a:buFont typeface="Noto Sans Symbols"/>
              <a:buNone/>
            </a:pPr>
            <a:r>
              <a:t/>
            </a:r>
            <a:endParaRPr b="0" sz="20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33" name="Google Shape;1433;p13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Transport Layer: 3-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8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14"/>
          <p:cNvSpPr txBox="1"/>
          <p:nvPr>
            <p:ph type="title"/>
          </p:nvPr>
        </p:nvSpPr>
        <p:spPr>
          <a:xfrm>
            <a:off x="-9525" y="109669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600"/>
              <a:t>Κυκλικός Έλεγχος Πλεονασμού (CRC)</a:t>
            </a:r>
            <a:endParaRPr sz="3600"/>
          </a:p>
        </p:txBody>
      </p:sp>
      <p:sp>
        <p:nvSpPr>
          <p:cNvPr id="1440" name="Google Shape;1440;p14"/>
          <p:cNvSpPr txBox="1"/>
          <p:nvPr/>
        </p:nvSpPr>
        <p:spPr>
          <a:xfrm>
            <a:off x="13515" y="777308"/>
            <a:ext cx="7974300" cy="11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2667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πιο δυναμική ανίχνευση-σφάλματος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κωδικοποίηση</a:t>
            </a:r>
            <a:endParaRPr sz="2000"/>
          </a:p>
          <a:p>
            <a:pPr indent="-165100" lvl="0" marL="266700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D: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bits δεδομένων (δοσμένα, θεωρούνται ως δυαδικός αριθμός)</a:t>
            </a:r>
            <a:endParaRPr sz="2000"/>
          </a:p>
          <a:p>
            <a:pPr indent="-165100" lvl="0" marL="266700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G: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bit μοτίβο (γεννήτρια), από r+1 bits (δοσμένα)</a:t>
            </a:r>
            <a:endParaRPr sz="2000"/>
          </a:p>
          <a:p>
            <a:pPr indent="-38100" lvl="2" marL="86360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85"/>
              <a:buFont typeface="Arial"/>
              <a:buNone/>
            </a:pPr>
            <a:r>
              <a:t/>
            </a:r>
            <a:endParaRPr b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1" name="Google Shape;1441;p14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42" name="Google Shape;1442;p14"/>
          <p:cNvSpPr txBox="1"/>
          <p:nvPr/>
        </p:nvSpPr>
        <p:spPr>
          <a:xfrm>
            <a:off x="28424" y="3346373"/>
            <a:ext cx="8138100" cy="1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016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1785"/>
              <a:buFont typeface="Noto Sans Symbols"/>
              <a:buNone/>
            </a:pPr>
            <a:r>
              <a:rPr lang="en-US" sz="2000" u="sng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Στόχος</a:t>
            </a:r>
            <a:r>
              <a:rPr lang="en-US" sz="2000" u="sng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διάλεξε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 CRC bits, </a:t>
            </a:r>
            <a:r>
              <a:rPr lang="en-US" sz="20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τέτοια ώστε &lt;D,R&gt; ακριβώς διαιρετό από G (mod 2) </a:t>
            </a:r>
            <a:endParaRPr sz="2000"/>
          </a:p>
          <a:p>
            <a:pPr indent="-190500" lvl="1" marL="52070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 παραλήπτης γνωρίζει</a:t>
            </a:r>
            <a:r>
              <a:rPr b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G,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διαιρεί</a:t>
            </a:r>
            <a:r>
              <a:rPr b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&lt;D,R&gt;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κατά</a:t>
            </a:r>
            <a:r>
              <a:rPr b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G.  Αν μη-μηδενικ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ό</a:t>
            </a:r>
            <a:r>
              <a:rPr b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υπόλοιπο</a:t>
            </a:r>
            <a:r>
              <a:rPr b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ανίχνευση σφάλματος!</a:t>
            </a:r>
            <a:endParaRPr sz="2000"/>
          </a:p>
          <a:p>
            <a:pPr indent="-190500" lvl="1" marL="52070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μπορεί να ανιχνεύσει όλα τα σφάλματα ριπής σε λιγότερο από </a:t>
            </a:r>
            <a:r>
              <a:rPr b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r+1 bits</a:t>
            </a:r>
            <a:endParaRPr sz="2000"/>
          </a:p>
          <a:p>
            <a:pPr indent="-190500" lvl="1" marL="52070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χρησιμοποιείται ευρέως για πρακτική</a:t>
            </a:r>
            <a:r>
              <a:rPr b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(Ethernet, 802.11 WiFi)</a:t>
            </a:r>
            <a:endParaRPr sz="2000"/>
          </a:p>
          <a:p>
            <a:pPr indent="-38100" lvl="2" marL="86360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85"/>
              <a:buFont typeface="Arial"/>
              <a:buNone/>
            </a:pPr>
            <a:r>
              <a:t/>
            </a:r>
            <a:endParaRPr b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43" name="Google Shape;1443;p14"/>
          <p:cNvGrpSpPr/>
          <p:nvPr/>
        </p:nvGrpSpPr>
        <p:grpSpPr>
          <a:xfrm>
            <a:off x="2356403" y="1925838"/>
            <a:ext cx="5277538" cy="1462147"/>
            <a:chOff x="3954671" y="2770984"/>
            <a:chExt cx="7036717" cy="1949529"/>
          </a:xfrm>
        </p:grpSpPr>
        <p:grpSp>
          <p:nvGrpSpPr>
            <p:cNvPr id="1444" name="Google Shape;1444;p14"/>
            <p:cNvGrpSpPr/>
            <p:nvPr/>
          </p:nvGrpSpPr>
          <p:grpSpPr>
            <a:xfrm>
              <a:off x="4243982" y="2770984"/>
              <a:ext cx="2691529" cy="1072438"/>
              <a:chOff x="2335669" y="2731227"/>
              <a:chExt cx="2691529" cy="1072438"/>
            </a:xfrm>
          </p:grpSpPr>
          <p:grpSp>
            <p:nvGrpSpPr>
              <p:cNvPr id="1445" name="Google Shape;1445;p14"/>
              <p:cNvGrpSpPr/>
              <p:nvPr/>
            </p:nvGrpSpPr>
            <p:grpSpPr>
              <a:xfrm>
                <a:off x="3847708" y="2731227"/>
                <a:ext cx="1179490" cy="644795"/>
                <a:chOff x="2714347" y="4114405"/>
                <a:chExt cx="1179490" cy="644795"/>
              </a:xfrm>
            </p:grpSpPr>
            <p:cxnSp>
              <p:nvCxnSpPr>
                <p:cNvPr id="1446" name="Google Shape;1446;p14"/>
                <p:cNvCxnSpPr/>
                <p:nvPr/>
              </p:nvCxnSpPr>
              <p:spPr>
                <a:xfrm>
                  <a:off x="2993162" y="4665600"/>
                  <a:ext cx="542038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dk1"/>
                  </a:solidFill>
                  <a:prstDash val="solid"/>
                  <a:miter lim="800000"/>
                  <a:headEnd len="med" w="med" type="triangle"/>
                  <a:tailEnd len="med" w="med" type="triangle"/>
                </a:ln>
              </p:spPr>
            </p:cxnSp>
            <p:sp>
              <p:nvSpPr>
                <p:cNvPr id="1447" name="Google Shape;1447;p14"/>
                <p:cNvSpPr txBox="1"/>
                <p:nvPr/>
              </p:nvSpPr>
              <p:spPr>
                <a:xfrm>
                  <a:off x="2714347" y="4114405"/>
                  <a:ext cx="1179490" cy="40011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i="1" lang="en-US" sz="15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r</a:t>
                  </a:r>
                  <a:r>
                    <a:rPr lang="en-US" sz="15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CRC bits</a:t>
                  </a:r>
                  <a:endParaRPr sz="1100"/>
                </a:p>
              </p:txBody>
            </p:sp>
            <p:cxnSp>
              <p:nvCxnSpPr>
                <p:cNvPr id="1448" name="Google Shape;1448;p14"/>
                <p:cNvCxnSpPr/>
                <p:nvPr/>
              </p:nvCxnSpPr>
              <p:spPr>
                <a:xfrm>
                  <a:off x="3542400" y="4572000"/>
                  <a:ext cx="0" cy="187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449" name="Google Shape;1449;p14"/>
              <p:cNvGrpSpPr/>
              <p:nvPr/>
            </p:nvGrpSpPr>
            <p:grpSpPr>
              <a:xfrm>
                <a:off x="2491075" y="3061148"/>
                <a:ext cx="1630353" cy="400110"/>
                <a:chOff x="1912047" y="4446000"/>
                <a:chExt cx="1630353" cy="400110"/>
              </a:xfrm>
            </p:grpSpPr>
            <p:cxnSp>
              <p:nvCxnSpPr>
                <p:cNvPr id="1450" name="Google Shape;1450;p14"/>
                <p:cNvCxnSpPr/>
                <p:nvPr/>
              </p:nvCxnSpPr>
              <p:spPr>
                <a:xfrm>
                  <a:off x="1914638" y="4665600"/>
                  <a:ext cx="1620562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dk1"/>
                  </a:solidFill>
                  <a:prstDash val="solid"/>
                  <a:miter lim="800000"/>
                  <a:headEnd len="med" w="med" type="triangle"/>
                  <a:tailEnd len="med" w="med" type="triangle"/>
                </a:ln>
              </p:spPr>
            </p:cxnSp>
            <p:sp>
              <p:nvSpPr>
                <p:cNvPr id="1451" name="Google Shape;1451;p14"/>
                <p:cNvSpPr/>
                <p:nvPr/>
              </p:nvSpPr>
              <p:spPr>
                <a:xfrm>
                  <a:off x="2098800" y="4636800"/>
                  <a:ext cx="1245600" cy="45719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2" name="Google Shape;1452;p14"/>
                <p:cNvSpPr txBox="1"/>
                <p:nvPr/>
              </p:nvSpPr>
              <p:spPr>
                <a:xfrm>
                  <a:off x="2088000" y="4446000"/>
                  <a:ext cx="1278812" cy="40011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5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d data bits</a:t>
                  </a:r>
                  <a:endParaRPr sz="1100"/>
                </a:p>
              </p:txBody>
            </p:sp>
            <p:cxnSp>
              <p:nvCxnSpPr>
                <p:cNvPr id="1453" name="Google Shape;1453;p14"/>
                <p:cNvCxnSpPr/>
                <p:nvPr/>
              </p:nvCxnSpPr>
              <p:spPr>
                <a:xfrm>
                  <a:off x="3542400" y="4572000"/>
                  <a:ext cx="0" cy="187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454" name="Google Shape;1454;p14"/>
                <p:cNvCxnSpPr/>
                <p:nvPr/>
              </p:nvCxnSpPr>
              <p:spPr>
                <a:xfrm>
                  <a:off x="1912047" y="4569600"/>
                  <a:ext cx="0" cy="187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455" name="Google Shape;1455;p14"/>
              <p:cNvGrpSpPr/>
              <p:nvPr/>
            </p:nvGrpSpPr>
            <p:grpSpPr>
              <a:xfrm>
                <a:off x="2335669" y="3342000"/>
                <a:ext cx="2325599" cy="461665"/>
                <a:chOff x="1904400" y="5143043"/>
                <a:chExt cx="2325599" cy="461665"/>
              </a:xfrm>
            </p:grpSpPr>
            <p:sp>
              <p:nvSpPr>
                <p:cNvPr id="1456" name="Google Shape;1456;p14"/>
                <p:cNvSpPr/>
                <p:nvPr/>
              </p:nvSpPr>
              <p:spPr>
                <a:xfrm>
                  <a:off x="1904400" y="5221355"/>
                  <a:ext cx="2325599" cy="291548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effectLst>
                  <a:outerShdw blurRad="50800" rotWithShape="0" algn="bl" dir="189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7" name="Google Shape;1457;p14"/>
                <p:cNvSpPr txBox="1"/>
                <p:nvPr/>
              </p:nvSpPr>
              <p:spPr>
                <a:xfrm>
                  <a:off x="2617147" y="5171947"/>
                  <a:ext cx="341760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5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D</a:t>
                  </a: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8" name="Google Shape;1458;p14"/>
                <p:cNvSpPr txBox="1"/>
                <p:nvPr/>
              </p:nvSpPr>
              <p:spPr>
                <a:xfrm>
                  <a:off x="3708874" y="5143043"/>
                  <a:ext cx="351378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rgbClr val="C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R</a:t>
                  </a:r>
                  <a:endParaRPr sz="150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1459" name="Google Shape;1459;p14"/>
                <p:cNvCxnSpPr/>
                <p:nvPr/>
              </p:nvCxnSpPr>
              <p:spPr>
                <a:xfrm>
                  <a:off x="3531600" y="5223600"/>
                  <a:ext cx="0" cy="28800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1460" name="Google Shape;1460;p14"/>
            <p:cNvGrpSpPr/>
            <p:nvPr/>
          </p:nvGrpSpPr>
          <p:grpSpPr>
            <a:xfrm>
              <a:off x="3954671" y="3896138"/>
              <a:ext cx="2934586" cy="486248"/>
              <a:chOff x="8759687" y="3087756"/>
              <a:chExt cx="2934586" cy="486248"/>
            </a:xfrm>
          </p:grpSpPr>
          <p:sp>
            <p:nvSpPr>
              <p:cNvPr id="1461" name="Google Shape;1461;p14"/>
              <p:cNvSpPr txBox="1"/>
              <p:nvPr/>
            </p:nvSpPr>
            <p:spPr>
              <a:xfrm>
                <a:off x="8759687" y="3087756"/>
                <a:ext cx="293458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&lt;D,R&gt; = D  2</a:t>
                </a:r>
                <a:r>
                  <a:rPr baseline="30000"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</a:t>
                </a:r>
                <a:r>
                  <a:rPr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XOR  R  </a:t>
                </a:r>
                <a:endParaRPr sz="1100"/>
              </a:p>
            </p:txBody>
          </p:sp>
          <p:sp>
            <p:nvSpPr>
              <p:cNvPr id="1462" name="Google Shape;1462;p14"/>
              <p:cNvSpPr txBox="1"/>
              <p:nvPr/>
            </p:nvSpPr>
            <p:spPr>
              <a:xfrm>
                <a:off x="9972262" y="3173894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*</a:t>
                </a:r>
                <a:endParaRPr sz="1100"/>
              </a:p>
            </p:txBody>
          </p:sp>
        </p:grpSp>
        <p:grpSp>
          <p:nvGrpSpPr>
            <p:cNvPr id="1463" name="Google Shape;1463;p14"/>
            <p:cNvGrpSpPr/>
            <p:nvPr/>
          </p:nvGrpSpPr>
          <p:grpSpPr>
            <a:xfrm>
              <a:off x="6791741" y="3405809"/>
              <a:ext cx="4199647" cy="1314704"/>
              <a:chOff x="7030279" y="3405809"/>
              <a:chExt cx="4199647" cy="1314704"/>
            </a:xfrm>
          </p:grpSpPr>
          <p:sp>
            <p:nvSpPr>
              <p:cNvPr id="1464" name="Google Shape;1464;p14"/>
              <p:cNvSpPr txBox="1"/>
              <p:nvPr/>
            </p:nvSpPr>
            <p:spPr>
              <a:xfrm>
                <a:off x="8242853" y="3405809"/>
                <a:ext cx="15158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0000A8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bit μοτίβο</a:t>
                </a:r>
                <a:endParaRPr sz="1100"/>
              </a:p>
            </p:txBody>
          </p:sp>
          <p:sp>
            <p:nvSpPr>
              <p:cNvPr id="1465" name="Google Shape;1465;p14"/>
              <p:cNvSpPr txBox="1"/>
              <p:nvPr/>
            </p:nvSpPr>
            <p:spPr>
              <a:xfrm>
                <a:off x="8236226" y="3889513"/>
                <a:ext cx="2993700" cy="8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0000A8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φόρμουλα για</a:t>
                </a:r>
                <a:r>
                  <a:rPr lang="en-US" sz="1800">
                    <a:solidFill>
                      <a:srgbClr val="0000A8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bit μοτίβο</a:t>
                </a:r>
                <a:endParaRPr sz="1100"/>
              </a:p>
            </p:txBody>
          </p:sp>
          <p:cxnSp>
            <p:nvCxnSpPr>
              <p:cNvPr id="1466" name="Google Shape;1466;p14"/>
              <p:cNvCxnSpPr/>
              <p:nvPr/>
            </p:nvCxnSpPr>
            <p:spPr>
              <a:xfrm>
                <a:off x="7050157" y="4134678"/>
                <a:ext cx="1192695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67" name="Google Shape;1467;p14"/>
              <p:cNvCxnSpPr/>
              <p:nvPr/>
            </p:nvCxnSpPr>
            <p:spPr>
              <a:xfrm>
                <a:off x="7030279" y="3637722"/>
                <a:ext cx="1192695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sp>
        <p:nvSpPr>
          <p:cNvPr id="1468" name="Google Shape;1468;p14"/>
          <p:cNvSpPr/>
          <p:nvPr/>
        </p:nvSpPr>
        <p:spPr>
          <a:xfrm>
            <a:off x="3788466" y="2292626"/>
            <a:ext cx="536700" cy="536700"/>
          </a:xfrm>
          <a:prstGeom prst="ellipse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3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15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75" name="Google Shape;1475;p15"/>
          <p:cNvSpPr txBox="1"/>
          <p:nvPr>
            <p:ph type="title"/>
          </p:nvPr>
        </p:nvSpPr>
        <p:spPr>
          <a:xfrm>
            <a:off x="45475" y="120332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000"/>
              <a:buFont typeface="Calibri"/>
              <a:buNone/>
            </a:pPr>
            <a:r>
              <a:rPr lang="en-US" sz="3000"/>
              <a:t>Κυκλικός Έλεγχος Πλεονασμού (CRC): παράδειγμα</a:t>
            </a:r>
            <a:endParaRPr sz="3000"/>
          </a:p>
        </p:txBody>
      </p:sp>
      <p:sp>
        <p:nvSpPr>
          <p:cNvPr id="1476" name="Google Shape;1476;p15"/>
          <p:cNvSpPr txBox="1"/>
          <p:nvPr/>
        </p:nvSpPr>
        <p:spPr>
          <a:xfrm>
            <a:off x="10377" y="914295"/>
            <a:ext cx="37386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65100" lvl="0" marL="26670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rPr lang="en-US" sz="22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Θέλουμε</a:t>
            </a:r>
            <a:r>
              <a:rPr lang="en-US" sz="22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200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1" marL="520700" marR="0" rtl="0" algn="l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100"/>
              <a:buFont typeface="Noto Sans Symbols"/>
              <a:buNone/>
            </a:pPr>
            <a:r>
              <a:rPr b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0" baseline="3000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b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baseline="3000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XOR  R = nG</a:t>
            </a:r>
            <a:endParaRPr b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7" name="Google Shape;1477;p15"/>
          <p:cNvSpPr txBox="1"/>
          <p:nvPr/>
        </p:nvSpPr>
        <p:spPr>
          <a:xfrm>
            <a:off x="374139" y="4768341"/>
            <a:ext cx="71499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Check out the online interactive exercises for more examples: h</a:t>
            </a: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ttp://gaia.cs.umass.edu/kurose_ross/interactive/</a:t>
            </a:r>
            <a:endParaRPr sz="1100"/>
          </a:p>
        </p:txBody>
      </p:sp>
      <p:grpSp>
        <p:nvGrpSpPr>
          <p:cNvPr id="1478" name="Google Shape;1478;p15"/>
          <p:cNvGrpSpPr/>
          <p:nvPr/>
        </p:nvGrpSpPr>
        <p:grpSpPr>
          <a:xfrm>
            <a:off x="783197" y="3508719"/>
            <a:ext cx="2091150" cy="623250"/>
            <a:chOff x="1783729" y="4359275"/>
            <a:chExt cx="2788200" cy="831000"/>
          </a:xfrm>
        </p:grpSpPr>
        <p:sp>
          <p:nvSpPr>
            <p:cNvPr id="1479" name="Google Shape;1479;p15"/>
            <p:cNvSpPr txBox="1"/>
            <p:nvPr/>
          </p:nvSpPr>
          <p:spPr>
            <a:xfrm>
              <a:off x="3184939" y="4359275"/>
              <a:ext cx="13368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r>
                <a:rPr baseline="30000" i="1"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r>
                <a:rPr i="1"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aseline="30000" i="1"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endParaRPr sz="1100"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</a:t>
              </a:r>
              <a:endParaRPr sz="1100"/>
            </a:p>
          </p:txBody>
        </p:sp>
        <p:cxnSp>
          <p:nvCxnSpPr>
            <p:cNvPr id="1480" name="Google Shape;1480;p15"/>
            <p:cNvCxnSpPr/>
            <p:nvPr/>
          </p:nvCxnSpPr>
          <p:spPr>
            <a:xfrm>
              <a:off x="3527839" y="4775200"/>
              <a:ext cx="631825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481" name="Google Shape;1481;p15"/>
            <p:cNvSpPr txBox="1"/>
            <p:nvPr/>
          </p:nvSpPr>
          <p:spPr>
            <a:xfrm>
              <a:off x="1783729" y="4504911"/>
              <a:ext cx="2788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r>
                <a:rPr i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= </a:t>
              </a:r>
              <a:r>
                <a:rPr i="1" lang="en-US" sz="1400">
                  <a:solidFill>
                    <a:schemeClr val="dk1"/>
                  </a:solidFill>
                </a:rPr>
                <a:t>υπόλοιπο </a:t>
              </a:r>
              <a:r>
                <a:rPr i="1"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</a:t>
              </a:r>
              <a:r>
                <a:rPr i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  </a:t>
              </a:r>
              <a:r>
                <a:rPr i="1"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]</a:t>
              </a:r>
              <a:endParaRPr i="1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2" name="Google Shape;1482;p15"/>
          <p:cNvSpPr txBox="1"/>
          <p:nvPr/>
        </p:nvSpPr>
        <p:spPr>
          <a:xfrm>
            <a:off x="20769" y="1548140"/>
            <a:ext cx="37386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88900" lvl="0" marL="26670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rPr lang="en-US" sz="22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ή ισοδύναμα</a:t>
            </a:r>
            <a:r>
              <a:rPr lang="en-US" sz="22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200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1" marL="520700" marR="0" rtl="0" algn="l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100"/>
              <a:buFont typeface="Noto Sans Symbols"/>
              <a:buNone/>
            </a:pPr>
            <a:r>
              <a:rPr b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0" baseline="3000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b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baseline="3000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nG  XOR  R </a:t>
            </a:r>
            <a:endParaRPr sz="2200"/>
          </a:p>
        </p:txBody>
      </p:sp>
      <p:sp>
        <p:nvSpPr>
          <p:cNvPr id="1483" name="Google Shape;1483;p15"/>
          <p:cNvSpPr txBox="1"/>
          <p:nvPr/>
        </p:nvSpPr>
        <p:spPr>
          <a:xfrm>
            <a:off x="-10400" y="2202763"/>
            <a:ext cx="3738600" cy="11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88900" lvl="0" marL="26670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rPr lang="en-US" sz="22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ή ισοδύναμα</a:t>
            </a:r>
            <a:r>
              <a:rPr lang="en-US" sz="22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200"/>
          </a:p>
          <a:p>
            <a:pPr indent="-177800" lvl="0" marL="342900" marR="0" rtl="0" algn="l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αν διαιρέσουμε D</a:t>
            </a:r>
            <a:r>
              <a:rPr baseline="30000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aseline="30000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κατά G, θέλουμε υπόλοιπο R να ικανοποιεί: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4" name="Google Shape;1484;p15"/>
          <p:cNvSpPr txBox="1"/>
          <p:nvPr/>
        </p:nvSpPr>
        <p:spPr>
          <a:xfrm>
            <a:off x="5454926" y="1533938"/>
            <a:ext cx="915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1  0  0  1</a:t>
            </a:r>
            <a:endParaRPr sz="1100"/>
          </a:p>
        </p:txBody>
      </p:sp>
      <p:sp>
        <p:nvSpPr>
          <p:cNvPr id="1485" name="Google Shape;1485;p15"/>
          <p:cNvSpPr txBox="1"/>
          <p:nvPr/>
        </p:nvSpPr>
        <p:spPr>
          <a:xfrm>
            <a:off x="5882309" y="2204830"/>
            <a:ext cx="915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1  0  1  0</a:t>
            </a:r>
            <a:endParaRPr sz="1100"/>
          </a:p>
        </p:txBody>
      </p:sp>
      <p:sp>
        <p:nvSpPr>
          <p:cNvPr id="1486" name="Google Shape;1486;p15"/>
          <p:cNvSpPr txBox="1"/>
          <p:nvPr/>
        </p:nvSpPr>
        <p:spPr>
          <a:xfrm>
            <a:off x="5882309" y="1762540"/>
            <a:ext cx="695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1  0  1</a:t>
            </a:r>
            <a:endParaRPr sz="1100"/>
          </a:p>
        </p:txBody>
      </p:sp>
      <p:sp>
        <p:nvSpPr>
          <p:cNvPr id="1487" name="Google Shape;1487;p15"/>
          <p:cNvSpPr txBox="1"/>
          <p:nvPr/>
        </p:nvSpPr>
        <p:spPr>
          <a:xfrm>
            <a:off x="5892247" y="1991142"/>
            <a:ext cx="695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0  0  0</a:t>
            </a:r>
            <a:endParaRPr sz="1100"/>
          </a:p>
        </p:txBody>
      </p:sp>
      <p:sp>
        <p:nvSpPr>
          <p:cNvPr id="1488" name="Google Shape;1488;p15"/>
          <p:cNvSpPr txBox="1"/>
          <p:nvPr/>
        </p:nvSpPr>
        <p:spPr>
          <a:xfrm>
            <a:off x="5887277" y="2428460"/>
            <a:ext cx="915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1  0  0  1</a:t>
            </a:r>
            <a:endParaRPr sz="1100"/>
          </a:p>
        </p:txBody>
      </p:sp>
      <p:grpSp>
        <p:nvGrpSpPr>
          <p:cNvPr id="1489" name="Google Shape;1489;p15"/>
          <p:cNvGrpSpPr/>
          <p:nvPr/>
        </p:nvGrpSpPr>
        <p:grpSpPr>
          <a:xfrm>
            <a:off x="6314661" y="2671971"/>
            <a:ext cx="1128847" cy="1694620"/>
            <a:chOff x="8825948" y="3664228"/>
            <a:chExt cx="1505129" cy="2259494"/>
          </a:xfrm>
        </p:grpSpPr>
        <p:sp>
          <p:nvSpPr>
            <p:cNvPr id="1490" name="Google Shape;1490;p15"/>
            <p:cNvSpPr txBox="1"/>
            <p:nvPr/>
          </p:nvSpPr>
          <p:spPr>
            <a:xfrm>
              <a:off x="8832573" y="4558747"/>
              <a:ext cx="122020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1  0  0  1</a:t>
              </a:r>
              <a:endParaRPr sz="1100"/>
            </a:p>
          </p:txBody>
        </p:sp>
        <p:sp>
          <p:nvSpPr>
            <p:cNvPr id="1491" name="Google Shape;1491;p15"/>
            <p:cNvSpPr txBox="1"/>
            <p:nvPr/>
          </p:nvSpPr>
          <p:spPr>
            <a:xfrm>
              <a:off x="9110869" y="5155096"/>
              <a:ext cx="122020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1  0  0  1</a:t>
              </a:r>
              <a:endParaRPr sz="1100"/>
            </a:p>
          </p:txBody>
        </p:sp>
        <p:sp>
          <p:nvSpPr>
            <p:cNvPr id="1492" name="Google Shape;1492;p15"/>
            <p:cNvSpPr txBox="1"/>
            <p:nvPr/>
          </p:nvSpPr>
          <p:spPr>
            <a:xfrm>
              <a:off x="8845821" y="3962406"/>
              <a:ext cx="92685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0  0  0</a:t>
              </a:r>
              <a:endParaRPr sz="1100"/>
            </a:p>
          </p:txBody>
        </p:sp>
        <p:sp>
          <p:nvSpPr>
            <p:cNvPr id="1493" name="Google Shape;1493;p15"/>
            <p:cNvSpPr txBox="1"/>
            <p:nvPr/>
          </p:nvSpPr>
          <p:spPr>
            <a:xfrm>
              <a:off x="8825949" y="3664228"/>
              <a:ext cx="92685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1  1  0</a:t>
              </a:r>
              <a:endParaRPr sz="1100"/>
            </a:p>
          </p:txBody>
        </p:sp>
        <p:sp>
          <p:nvSpPr>
            <p:cNvPr id="1494" name="Google Shape;1494;p15"/>
            <p:cNvSpPr txBox="1"/>
            <p:nvPr/>
          </p:nvSpPr>
          <p:spPr>
            <a:xfrm>
              <a:off x="8825948" y="4253947"/>
              <a:ext cx="122020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1  1  0  0</a:t>
              </a:r>
              <a:endParaRPr sz="1100"/>
            </a:p>
          </p:txBody>
        </p:sp>
        <p:sp>
          <p:nvSpPr>
            <p:cNvPr id="1495" name="Google Shape;1495;p15"/>
            <p:cNvSpPr txBox="1"/>
            <p:nvPr/>
          </p:nvSpPr>
          <p:spPr>
            <a:xfrm>
              <a:off x="9110871" y="4856920"/>
              <a:ext cx="122020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1  0  1  0</a:t>
              </a:r>
              <a:endParaRPr sz="1100"/>
            </a:p>
          </p:txBody>
        </p:sp>
        <p:sp>
          <p:nvSpPr>
            <p:cNvPr id="1496" name="Google Shape;1496;p15"/>
            <p:cNvSpPr txBox="1"/>
            <p:nvPr/>
          </p:nvSpPr>
          <p:spPr>
            <a:xfrm>
              <a:off x="9395794" y="5462057"/>
              <a:ext cx="92685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0  1  1</a:t>
              </a:r>
              <a:endParaRPr sz="1100"/>
            </a:p>
          </p:txBody>
        </p:sp>
      </p:grpSp>
      <p:sp>
        <p:nvSpPr>
          <p:cNvPr id="1497" name="Google Shape;1497;p15"/>
          <p:cNvSpPr txBox="1"/>
          <p:nvPr/>
        </p:nvSpPr>
        <p:spPr>
          <a:xfrm>
            <a:off x="6642365" y="1012132"/>
            <a:ext cx="798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0  1  1</a:t>
            </a:r>
            <a:endParaRPr sz="1100"/>
          </a:p>
        </p:txBody>
      </p:sp>
      <p:sp>
        <p:nvSpPr>
          <p:cNvPr id="1498" name="Google Shape;1498;p15"/>
          <p:cNvSpPr txBox="1"/>
          <p:nvPr/>
        </p:nvSpPr>
        <p:spPr>
          <a:xfrm>
            <a:off x="7194273" y="1827143"/>
            <a:ext cx="304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100"/>
          </a:p>
        </p:txBody>
      </p:sp>
      <p:sp>
        <p:nvSpPr>
          <p:cNvPr id="1499" name="Google Shape;1499;p15"/>
          <p:cNvSpPr txBox="1"/>
          <p:nvPr/>
        </p:nvSpPr>
        <p:spPr>
          <a:xfrm>
            <a:off x="7275442" y="4472608"/>
            <a:ext cx="2853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1100"/>
          </a:p>
        </p:txBody>
      </p:sp>
      <p:sp>
        <p:nvSpPr>
          <p:cNvPr id="1500" name="Google Shape;1500;p15"/>
          <p:cNvSpPr/>
          <p:nvPr/>
        </p:nvSpPr>
        <p:spPr>
          <a:xfrm rot="5400000">
            <a:off x="7311979" y="4207396"/>
            <a:ext cx="139200" cy="5106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01" name="Google Shape;1501;p15"/>
          <p:cNvGrpSpPr/>
          <p:nvPr/>
        </p:nvGrpSpPr>
        <p:grpSpPr>
          <a:xfrm>
            <a:off x="4470952" y="838201"/>
            <a:ext cx="915154" cy="798478"/>
            <a:chOff x="6367670" y="1219201"/>
            <a:chExt cx="1220206" cy="1064637"/>
          </a:xfrm>
        </p:grpSpPr>
        <p:sp>
          <p:nvSpPr>
            <p:cNvPr id="1502" name="Google Shape;1502;p15"/>
            <p:cNvSpPr txBox="1"/>
            <p:nvPr/>
          </p:nvSpPr>
          <p:spPr>
            <a:xfrm>
              <a:off x="6367670" y="1822173"/>
              <a:ext cx="122020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1  0  0  1</a:t>
              </a:r>
              <a:endParaRPr sz="1100"/>
            </a:p>
          </p:txBody>
        </p:sp>
        <p:sp>
          <p:nvSpPr>
            <p:cNvPr id="1503" name="Google Shape;1503;p15"/>
            <p:cNvSpPr txBox="1"/>
            <p:nvPr/>
          </p:nvSpPr>
          <p:spPr>
            <a:xfrm>
              <a:off x="6745358" y="1219201"/>
              <a:ext cx="4106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G</a:t>
              </a:r>
              <a:endParaRPr sz="1100"/>
            </a:p>
          </p:txBody>
        </p:sp>
        <p:sp>
          <p:nvSpPr>
            <p:cNvPr id="1504" name="Google Shape;1504;p15"/>
            <p:cNvSpPr/>
            <p:nvPr/>
          </p:nvSpPr>
          <p:spPr>
            <a:xfrm rot="-5400000">
              <a:off x="6831499" y="1265579"/>
              <a:ext cx="231910" cy="1000543"/>
            </a:xfrm>
            <a:prstGeom prst="rightBrace">
              <a:avLst>
                <a:gd fmla="val 8333" name="adj1"/>
                <a:gd fmla="val 50000" name="adj2"/>
              </a:avLst>
            </a:prstGeom>
            <a:noFill/>
            <a:ln cap="flat" cmpd="sng" w="19050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505" name="Google Shape;1505;p15"/>
          <p:cNvCxnSpPr>
            <a:endCxn id="1498" idx="1"/>
          </p:cNvCxnSpPr>
          <p:nvPr/>
        </p:nvCxnSpPr>
        <p:spPr>
          <a:xfrm>
            <a:off x="6324573" y="1573643"/>
            <a:ext cx="869700" cy="44970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506" name="Google Shape;1506;p15"/>
          <p:cNvGrpSpPr/>
          <p:nvPr/>
        </p:nvGrpSpPr>
        <p:grpSpPr>
          <a:xfrm>
            <a:off x="5357813" y="1329151"/>
            <a:ext cx="1993727" cy="242474"/>
            <a:chOff x="7550151" y="1873802"/>
            <a:chExt cx="2658302" cy="323299"/>
          </a:xfrm>
        </p:grpSpPr>
        <p:grpSp>
          <p:nvGrpSpPr>
            <p:cNvPr id="1507" name="Google Shape;1507;p15"/>
            <p:cNvGrpSpPr/>
            <p:nvPr/>
          </p:nvGrpSpPr>
          <p:grpSpPr>
            <a:xfrm>
              <a:off x="7550151" y="1873802"/>
              <a:ext cx="2658302" cy="323299"/>
              <a:chOff x="7572376" y="1842052"/>
              <a:chExt cx="2658302" cy="323299"/>
            </a:xfrm>
          </p:grpSpPr>
          <p:cxnSp>
            <p:nvCxnSpPr>
              <p:cNvPr id="1508" name="Google Shape;1508;p15"/>
              <p:cNvCxnSpPr/>
              <p:nvPr/>
            </p:nvCxnSpPr>
            <p:spPr>
              <a:xfrm>
                <a:off x="7659757" y="1842052"/>
                <a:ext cx="2570921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1509" name="Google Shape;1509;p15"/>
              <p:cNvSpPr/>
              <p:nvPr/>
            </p:nvSpPr>
            <p:spPr>
              <a:xfrm rot="-5400000">
                <a:off x="7488045" y="1927002"/>
                <a:ext cx="322679" cy="154018"/>
              </a:xfrm>
              <a:prstGeom prst="pie">
                <a:avLst>
                  <a:gd fmla="val 0" name="adj1"/>
                  <a:gd fmla="val 10753547" name="adj2"/>
                </a:avLst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10" name="Google Shape;1510;p15"/>
            <p:cNvSpPr/>
            <p:nvPr/>
          </p:nvSpPr>
          <p:spPr>
            <a:xfrm>
              <a:off x="7585075" y="1882775"/>
              <a:ext cx="85725" cy="30797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11" name="Google Shape;1511;p15"/>
          <p:cNvSpPr txBox="1"/>
          <p:nvPr/>
        </p:nvSpPr>
        <p:spPr>
          <a:xfrm>
            <a:off x="6749796" y="1290430"/>
            <a:ext cx="695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0  0  0</a:t>
            </a:r>
            <a:endParaRPr sz="1100"/>
          </a:p>
        </p:txBody>
      </p:sp>
      <p:sp>
        <p:nvSpPr>
          <p:cNvPr id="1512" name="Google Shape;1512;p15"/>
          <p:cNvSpPr txBox="1"/>
          <p:nvPr/>
        </p:nvSpPr>
        <p:spPr>
          <a:xfrm>
            <a:off x="5449956" y="1295399"/>
            <a:ext cx="1355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1  0  1  1  1  0</a:t>
            </a:r>
            <a:endParaRPr sz="1100"/>
          </a:p>
        </p:txBody>
      </p:sp>
      <p:sp>
        <p:nvSpPr>
          <p:cNvPr id="1513" name="Google Shape;1513;p15"/>
          <p:cNvSpPr/>
          <p:nvPr/>
        </p:nvSpPr>
        <p:spPr>
          <a:xfrm>
            <a:off x="5479774" y="1335157"/>
            <a:ext cx="1948200" cy="248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14" name="Google Shape;1514;p15"/>
          <p:cNvCxnSpPr>
            <a:endCxn id="1498" idx="1"/>
          </p:cNvCxnSpPr>
          <p:nvPr/>
        </p:nvCxnSpPr>
        <p:spPr>
          <a:xfrm>
            <a:off x="6985473" y="1588643"/>
            <a:ext cx="208800" cy="434700"/>
          </a:xfrm>
          <a:prstGeom prst="straightConnector1">
            <a:avLst/>
          </a:prstGeom>
          <a:noFill/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15" name="Google Shape;1515;p15"/>
          <p:cNvSpPr txBox="1"/>
          <p:nvPr/>
        </p:nvSpPr>
        <p:spPr>
          <a:xfrm>
            <a:off x="7477535" y="1832113"/>
            <a:ext cx="3381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aseline="30000" lang="en-US" sz="21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1100"/>
          </a:p>
        </p:txBody>
      </p:sp>
      <p:sp>
        <p:nvSpPr>
          <p:cNvPr id="1516" name="Google Shape;1516;p15"/>
          <p:cNvSpPr txBox="1"/>
          <p:nvPr/>
        </p:nvSpPr>
        <p:spPr>
          <a:xfrm>
            <a:off x="7365724" y="1901686"/>
            <a:ext cx="2346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 sz="1100"/>
          </a:p>
        </p:txBody>
      </p:sp>
      <p:sp>
        <p:nvSpPr>
          <p:cNvPr id="1517" name="Google Shape;1517;p15"/>
          <p:cNvSpPr txBox="1"/>
          <p:nvPr/>
        </p:nvSpPr>
        <p:spPr>
          <a:xfrm>
            <a:off x="6088083" y="1005034"/>
            <a:ext cx="2550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100"/>
          </a:p>
        </p:txBody>
      </p:sp>
      <p:sp>
        <p:nvSpPr>
          <p:cNvPr id="1518" name="Google Shape;1518;p15"/>
          <p:cNvSpPr txBox="1"/>
          <p:nvPr/>
        </p:nvSpPr>
        <p:spPr>
          <a:xfrm>
            <a:off x="6303236" y="1011757"/>
            <a:ext cx="2550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100"/>
          </a:p>
        </p:txBody>
      </p:sp>
      <p:sp>
        <p:nvSpPr>
          <p:cNvPr id="1519" name="Google Shape;1519;p15"/>
          <p:cNvSpPr txBox="1"/>
          <p:nvPr/>
        </p:nvSpPr>
        <p:spPr>
          <a:xfrm>
            <a:off x="6518389" y="1005034"/>
            <a:ext cx="2550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1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4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p16"/>
          <p:cNvSpPr txBox="1"/>
          <p:nvPr>
            <p:ph type="title"/>
          </p:nvPr>
        </p:nvSpPr>
        <p:spPr>
          <a:xfrm>
            <a:off x="59043" y="172519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600"/>
              <a:t>Επίπεδο ζεύξης, LANs: roadmap</a:t>
            </a:r>
            <a:endParaRPr sz="3600"/>
          </a:p>
        </p:txBody>
      </p:sp>
      <p:pic>
        <p:nvPicPr>
          <p:cNvPr descr="A train crossing a bridge over a body of water&#10;&#10;Description automatically generated" id="1526" name="Google Shape;152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8576" y="1342661"/>
            <a:ext cx="2326736" cy="1745052"/>
          </a:xfrm>
          <a:prstGeom prst="rect">
            <a:avLst/>
          </a:prstGeom>
          <a:noFill/>
          <a:ln>
            <a:noFill/>
          </a:ln>
          <a:effectLst>
            <a:outerShdw blurRad="50800" rotWithShape="0" algn="bl" dir="18900000" dist="38100">
              <a:srgbClr val="000000">
                <a:alpha val="40000"/>
              </a:srgbClr>
            </a:outerShdw>
          </a:effectLst>
        </p:spPr>
      </p:pic>
      <p:sp>
        <p:nvSpPr>
          <p:cNvPr id="1527" name="Google Shape;1527;p16"/>
          <p:cNvSpPr txBox="1"/>
          <p:nvPr/>
        </p:nvSpPr>
        <p:spPr>
          <a:xfrm>
            <a:off x="4534393" y="3603722"/>
            <a:ext cx="37998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921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μια μέρα στην ζωή μιας αίτησης για ιστοσελίδα </a:t>
            </a:r>
            <a:endParaRPr sz="20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8" name="Google Shape;1528;p16"/>
          <p:cNvSpPr txBox="1"/>
          <p:nvPr/>
        </p:nvSpPr>
        <p:spPr>
          <a:xfrm>
            <a:off x="-73133" y="976736"/>
            <a:ext cx="4179000" cy="37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215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εισαγωγή</a:t>
            </a:r>
            <a:endParaRPr sz="2000">
              <a:solidFill>
                <a:schemeClr val="lt2"/>
              </a:solidFill>
            </a:endParaRPr>
          </a:p>
          <a:p>
            <a:pPr indent="-203200" lvl="0" marL="215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ανίχνευση και διόρθωση σφάλματος</a:t>
            </a:r>
            <a:endParaRPr sz="2000">
              <a:solidFill>
                <a:schemeClr val="lt2"/>
              </a:solidFill>
            </a:endParaRPr>
          </a:p>
          <a:p>
            <a:pPr indent="-203200" lvl="0" marL="215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πρωτόκολλα πολλαπλής προσπέλασης</a:t>
            </a:r>
            <a:endParaRPr sz="2000">
              <a:solidFill>
                <a:schemeClr val="dk1"/>
              </a:solidFill>
            </a:endParaRPr>
          </a:p>
          <a:p>
            <a:pPr indent="-203200" lvl="0" marL="215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LANs</a:t>
            </a:r>
            <a:endParaRPr sz="2000">
              <a:solidFill>
                <a:schemeClr val="lt2"/>
              </a:solidFill>
            </a:endParaRPr>
          </a:p>
          <a:p>
            <a:pPr indent="-203200" lvl="1" marL="469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Char char="•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διευθυνσιοδότηση, ARP</a:t>
            </a:r>
            <a:endParaRPr sz="2000">
              <a:solidFill>
                <a:schemeClr val="lt2"/>
              </a:solidFill>
            </a:endParaRPr>
          </a:p>
          <a:p>
            <a:pPr indent="-203200" lvl="1" marL="469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Char char="•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Ethernet</a:t>
            </a:r>
            <a:endParaRPr sz="2000">
              <a:solidFill>
                <a:schemeClr val="lt2"/>
              </a:solidFill>
            </a:endParaRPr>
          </a:p>
          <a:p>
            <a:pPr indent="-203200" lvl="1" marL="469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Char char="•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μεταγωγείς</a:t>
            </a:r>
            <a:endParaRPr sz="2000">
              <a:solidFill>
                <a:schemeClr val="lt2"/>
              </a:solidFill>
            </a:endParaRPr>
          </a:p>
          <a:p>
            <a:pPr indent="-203200" lvl="1" marL="469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Char char="•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VLANs</a:t>
            </a:r>
            <a:endParaRPr sz="2000">
              <a:solidFill>
                <a:schemeClr val="lt2"/>
              </a:solidFill>
            </a:endParaRPr>
          </a:p>
          <a:p>
            <a:pPr indent="-203200" lvl="0" marL="215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εικονικές ζεύξεις: MPLS</a:t>
            </a:r>
            <a:endParaRPr sz="2000">
              <a:solidFill>
                <a:schemeClr val="lt2"/>
              </a:solidFill>
            </a:endParaRPr>
          </a:p>
          <a:p>
            <a:pPr indent="-203200" lvl="0" marL="215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δικτύωση κέντρων δεδομένων</a:t>
            </a:r>
            <a:endParaRPr sz="2000">
              <a:solidFill>
                <a:schemeClr val="lt2"/>
              </a:solidFill>
            </a:endParaRPr>
          </a:p>
          <a:p>
            <a:pPr indent="0" lvl="1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Pts val="2100"/>
              <a:buFont typeface="Arial"/>
              <a:buNone/>
            </a:pPr>
            <a:r>
              <a:t/>
            </a:r>
            <a:endParaRPr sz="200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9" name="Google Shape;1529;p16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4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p17"/>
          <p:cNvSpPr txBox="1"/>
          <p:nvPr>
            <p:ph type="title"/>
          </p:nvPr>
        </p:nvSpPr>
        <p:spPr>
          <a:xfrm>
            <a:off x="-32300" y="80650"/>
            <a:ext cx="82368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000"/>
              <a:buFont typeface="Calibri"/>
              <a:buNone/>
            </a:pPr>
            <a:r>
              <a:rPr lang="en-US" sz="3000"/>
              <a:t>Πρωτόκολλα και ζεύξεις πολλαπλής προσπέλασης</a:t>
            </a:r>
            <a:endParaRPr sz="3000"/>
          </a:p>
        </p:txBody>
      </p:sp>
      <p:sp>
        <p:nvSpPr>
          <p:cNvPr id="1536" name="Google Shape;1536;p17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37" name="Google Shape;1537;p17"/>
          <p:cNvSpPr txBox="1"/>
          <p:nvPr/>
        </p:nvSpPr>
        <p:spPr>
          <a:xfrm>
            <a:off x="13125" y="612525"/>
            <a:ext cx="8328900" cy="24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δύο είδη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“ζεύξεων”:</a:t>
            </a:r>
            <a:endParaRPr sz="2000"/>
          </a:p>
          <a:p>
            <a:pPr indent="-241300" lvl="0" marL="2540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σημείο-προς-σημείο</a:t>
            </a:r>
            <a:endParaRPr sz="2000"/>
          </a:p>
          <a:p>
            <a:pPr indent="-241300" lvl="1" marL="558800" marR="0" rtl="0" algn="l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ζεύξη σημείου-προς-σημείου μεταξύ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Ethernet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μεταγωγέας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υπολογιστή</a:t>
            </a:r>
            <a:endParaRPr sz="2000"/>
          </a:p>
          <a:p>
            <a:pPr indent="-241300" lvl="1" marL="558800" marR="0" rtl="0" algn="l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PPP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για πρόσβαση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dial-up</a:t>
            </a:r>
            <a:endParaRPr sz="2000"/>
          </a:p>
          <a:p>
            <a:pPr indent="-241300" lvl="0" marL="2540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εκπομπή</a:t>
            </a: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(σύρμα κοινής χρήσης ή μέσο)</a:t>
            </a:r>
            <a:endParaRPr sz="2000"/>
          </a:p>
          <a:p>
            <a:pPr indent="-241300" lvl="1" marL="558800" marR="0" rtl="0" algn="l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παλιομοδίτικο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Ethernet</a:t>
            </a:r>
            <a:endParaRPr sz="2000"/>
          </a:p>
          <a:p>
            <a:pPr indent="-241300" lvl="1" marL="558800" marR="0" rtl="0" algn="l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αντιρευματικό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HFC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σε βασισμένο σε καλώδιο προσπέλασης δίκτυο</a:t>
            </a:r>
            <a:endParaRPr sz="2000"/>
          </a:p>
          <a:p>
            <a:pPr indent="-241300" lvl="1" marL="558800" marR="0" rtl="0" algn="l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802.11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ασύρματο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LAN, 4G/4G.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δορυφόρος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2540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38" name="Google Shape;1538;p17"/>
          <p:cNvSpPr txBox="1"/>
          <p:nvPr/>
        </p:nvSpPr>
        <p:spPr>
          <a:xfrm>
            <a:off x="908813" y="4310528"/>
            <a:ext cx="1201200" cy="5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shared wire (e.g., </a:t>
            </a:r>
            <a:endParaRPr sz="1100"/>
          </a:p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cabled Ethernet)</a:t>
            </a:r>
            <a:endParaRPr sz="1100"/>
          </a:p>
        </p:txBody>
      </p:sp>
      <p:sp>
        <p:nvSpPr>
          <p:cNvPr id="1539" name="Google Shape;1539;p17"/>
          <p:cNvSpPr txBox="1"/>
          <p:nvPr/>
        </p:nvSpPr>
        <p:spPr>
          <a:xfrm>
            <a:off x="3853039" y="4381706"/>
            <a:ext cx="12723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shared radio: WiFi</a:t>
            </a:r>
            <a:endParaRPr i="0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17"/>
          <p:cNvSpPr txBox="1"/>
          <p:nvPr/>
        </p:nvSpPr>
        <p:spPr>
          <a:xfrm>
            <a:off x="5195743" y="4385283"/>
            <a:ext cx="14514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shared radio: satellite </a:t>
            </a:r>
            <a:endParaRPr sz="1100"/>
          </a:p>
        </p:txBody>
      </p:sp>
      <p:sp>
        <p:nvSpPr>
          <p:cNvPr id="1541" name="Google Shape;1541;p17"/>
          <p:cNvSpPr txBox="1"/>
          <p:nvPr/>
        </p:nvSpPr>
        <p:spPr>
          <a:xfrm>
            <a:off x="6647108" y="4335170"/>
            <a:ext cx="19998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humans at a cocktail party </a:t>
            </a:r>
            <a:endParaRPr sz="1100"/>
          </a:p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(shared air, acoustical)</a:t>
            </a:r>
            <a:endParaRPr sz="1100"/>
          </a:p>
        </p:txBody>
      </p:sp>
      <p:cxnSp>
        <p:nvCxnSpPr>
          <p:cNvPr id="1542" name="Google Shape;1542;p17"/>
          <p:cNvCxnSpPr/>
          <p:nvPr/>
        </p:nvCxnSpPr>
        <p:spPr>
          <a:xfrm flipH="1">
            <a:off x="1367147" y="3431847"/>
            <a:ext cx="350100" cy="667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43" name="Google Shape;1543;p17"/>
          <p:cNvCxnSpPr/>
          <p:nvPr/>
        </p:nvCxnSpPr>
        <p:spPr>
          <a:xfrm>
            <a:off x="1354106" y="3785462"/>
            <a:ext cx="182100" cy="1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44" name="Google Shape;1544;p17"/>
          <p:cNvCxnSpPr/>
          <p:nvPr/>
        </p:nvCxnSpPr>
        <p:spPr>
          <a:xfrm>
            <a:off x="1252904" y="4037875"/>
            <a:ext cx="142800" cy="1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45" name="Google Shape;1545;p17"/>
          <p:cNvCxnSpPr/>
          <p:nvPr/>
        </p:nvCxnSpPr>
        <p:spPr>
          <a:xfrm flipH="1" rot="10800000">
            <a:off x="1586279" y="3680641"/>
            <a:ext cx="133500" cy="6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546" name="Google Shape;1546;p17"/>
          <p:cNvGrpSpPr/>
          <p:nvPr/>
        </p:nvGrpSpPr>
        <p:grpSpPr>
          <a:xfrm>
            <a:off x="5345755" y="4091505"/>
            <a:ext cx="216694" cy="165497"/>
            <a:chOff x="2274" y="2821"/>
            <a:chExt cx="215" cy="238"/>
          </a:xfrm>
        </p:grpSpPr>
        <p:sp>
          <p:nvSpPr>
            <p:cNvPr id="1547" name="Google Shape;1547;p17"/>
            <p:cNvSpPr/>
            <p:nvPr/>
          </p:nvSpPr>
          <p:spPr>
            <a:xfrm>
              <a:off x="2274" y="3034"/>
              <a:ext cx="215" cy="25"/>
            </a:xfrm>
            <a:custGeom>
              <a:rect b="b" l="l" r="r" t="t"/>
              <a:pathLst>
                <a:path extrusionOk="0" h="50" w="43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48" name="Google Shape;1548;p17"/>
            <p:cNvCxnSpPr/>
            <p:nvPr/>
          </p:nvCxnSpPr>
          <p:spPr>
            <a:xfrm>
              <a:off x="2317" y="2951"/>
              <a:ext cx="30" cy="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549" name="Google Shape;1549;p17"/>
            <p:cNvSpPr/>
            <p:nvPr/>
          </p:nvSpPr>
          <p:spPr>
            <a:xfrm>
              <a:off x="2317" y="2923"/>
              <a:ext cx="44" cy="109"/>
            </a:xfrm>
            <a:custGeom>
              <a:rect b="b" l="l" r="r" t="t"/>
              <a:pathLst>
                <a:path extrusionOk="0" h="219" w="87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50" name="Google Shape;1550;p17"/>
            <p:cNvCxnSpPr/>
            <p:nvPr/>
          </p:nvCxnSpPr>
          <p:spPr>
            <a:xfrm flipH="1" rot="10800000">
              <a:off x="2300" y="2951"/>
              <a:ext cx="47" cy="83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551" name="Google Shape;1551;p17"/>
            <p:cNvSpPr/>
            <p:nvPr/>
          </p:nvSpPr>
          <p:spPr>
            <a:xfrm>
              <a:off x="2317" y="3005"/>
              <a:ext cx="86" cy="27"/>
            </a:xfrm>
            <a:custGeom>
              <a:rect b="b" l="l" r="r" t="t"/>
              <a:pathLst>
                <a:path extrusionOk="0" h="55" w="172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52" name="Google Shape;1552;p17"/>
            <p:cNvCxnSpPr/>
            <p:nvPr/>
          </p:nvCxnSpPr>
          <p:spPr>
            <a:xfrm rot="10800000">
              <a:off x="2375" y="2960"/>
              <a:ext cx="46" cy="74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553" name="Google Shape;1553;p17"/>
            <p:cNvSpPr/>
            <p:nvPr/>
          </p:nvSpPr>
          <p:spPr>
            <a:xfrm>
              <a:off x="2274" y="3034"/>
              <a:ext cx="215" cy="25"/>
            </a:xfrm>
            <a:custGeom>
              <a:rect b="b" l="l" r="r" t="t"/>
              <a:pathLst>
                <a:path extrusionOk="0" h="50" w="43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17"/>
            <p:cNvSpPr/>
            <p:nvPr/>
          </p:nvSpPr>
          <p:spPr>
            <a:xfrm>
              <a:off x="2290" y="3043"/>
              <a:ext cx="171" cy="1"/>
            </a:xfrm>
            <a:custGeom>
              <a:rect b="b" l="l" r="r" t="t"/>
              <a:pathLst>
                <a:path extrusionOk="0" h="1" w="343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17"/>
            <p:cNvSpPr/>
            <p:nvPr/>
          </p:nvSpPr>
          <p:spPr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17"/>
            <p:cNvSpPr/>
            <p:nvPr/>
          </p:nvSpPr>
          <p:spPr>
            <a:xfrm>
              <a:off x="2281" y="2821"/>
              <a:ext cx="208" cy="175"/>
            </a:xfrm>
            <a:custGeom>
              <a:rect b="b" l="l" r="r" t="t"/>
              <a:pathLst>
                <a:path extrusionOk="0" h="350" w="415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57" name="Google Shape;1557;p17"/>
            <p:cNvCxnSpPr/>
            <p:nvPr/>
          </p:nvCxnSpPr>
          <p:spPr>
            <a:xfrm rot="10800000">
              <a:off x="2285" y="2824"/>
              <a:ext cx="136" cy="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58" name="Google Shape;1558;p17"/>
            <p:cNvCxnSpPr/>
            <p:nvPr/>
          </p:nvCxnSpPr>
          <p:spPr>
            <a:xfrm flipH="1">
              <a:off x="2372" y="2826"/>
              <a:ext cx="49" cy="10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59" name="Google Shape;1559;p17"/>
            <p:cNvCxnSpPr/>
            <p:nvPr/>
          </p:nvCxnSpPr>
          <p:spPr>
            <a:xfrm>
              <a:off x="2421" y="2826"/>
              <a:ext cx="67" cy="144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560" name="Google Shape;1560;p17"/>
            <p:cNvSpPr/>
            <p:nvPr/>
          </p:nvSpPr>
          <p:spPr>
            <a:xfrm>
              <a:off x="2349" y="2902"/>
              <a:ext cx="51" cy="40"/>
            </a:xfrm>
            <a:custGeom>
              <a:rect b="b" l="l" r="r" t="t"/>
              <a:pathLst>
                <a:path extrusionOk="0" h="80" w="101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1" name="Google Shape;1561;p17"/>
          <p:cNvGrpSpPr/>
          <p:nvPr/>
        </p:nvGrpSpPr>
        <p:grpSpPr>
          <a:xfrm>
            <a:off x="5725564" y="4077218"/>
            <a:ext cx="167878" cy="190500"/>
            <a:chOff x="2274" y="2821"/>
            <a:chExt cx="215" cy="238"/>
          </a:xfrm>
        </p:grpSpPr>
        <p:sp>
          <p:nvSpPr>
            <p:cNvPr id="1562" name="Google Shape;1562;p17"/>
            <p:cNvSpPr/>
            <p:nvPr/>
          </p:nvSpPr>
          <p:spPr>
            <a:xfrm>
              <a:off x="2274" y="3034"/>
              <a:ext cx="215" cy="25"/>
            </a:xfrm>
            <a:custGeom>
              <a:rect b="b" l="l" r="r" t="t"/>
              <a:pathLst>
                <a:path extrusionOk="0" h="50" w="43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63" name="Google Shape;1563;p17"/>
            <p:cNvCxnSpPr/>
            <p:nvPr/>
          </p:nvCxnSpPr>
          <p:spPr>
            <a:xfrm>
              <a:off x="2317" y="2951"/>
              <a:ext cx="30" cy="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564" name="Google Shape;1564;p17"/>
            <p:cNvSpPr/>
            <p:nvPr/>
          </p:nvSpPr>
          <p:spPr>
            <a:xfrm>
              <a:off x="2317" y="2923"/>
              <a:ext cx="44" cy="109"/>
            </a:xfrm>
            <a:custGeom>
              <a:rect b="b" l="l" r="r" t="t"/>
              <a:pathLst>
                <a:path extrusionOk="0" h="219" w="87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65" name="Google Shape;1565;p17"/>
            <p:cNvCxnSpPr/>
            <p:nvPr/>
          </p:nvCxnSpPr>
          <p:spPr>
            <a:xfrm flipH="1" rot="10800000">
              <a:off x="2300" y="2951"/>
              <a:ext cx="47" cy="83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566" name="Google Shape;1566;p17"/>
            <p:cNvSpPr/>
            <p:nvPr/>
          </p:nvSpPr>
          <p:spPr>
            <a:xfrm>
              <a:off x="2317" y="3005"/>
              <a:ext cx="86" cy="27"/>
            </a:xfrm>
            <a:custGeom>
              <a:rect b="b" l="l" r="r" t="t"/>
              <a:pathLst>
                <a:path extrusionOk="0" h="55" w="172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67" name="Google Shape;1567;p17"/>
            <p:cNvCxnSpPr/>
            <p:nvPr/>
          </p:nvCxnSpPr>
          <p:spPr>
            <a:xfrm rot="10800000">
              <a:off x="2375" y="2960"/>
              <a:ext cx="46" cy="74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568" name="Google Shape;1568;p17"/>
            <p:cNvSpPr/>
            <p:nvPr/>
          </p:nvSpPr>
          <p:spPr>
            <a:xfrm>
              <a:off x="2274" y="3034"/>
              <a:ext cx="215" cy="25"/>
            </a:xfrm>
            <a:custGeom>
              <a:rect b="b" l="l" r="r" t="t"/>
              <a:pathLst>
                <a:path extrusionOk="0" h="50" w="43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17"/>
            <p:cNvSpPr/>
            <p:nvPr/>
          </p:nvSpPr>
          <p:spPr>
            <a:xfrm>
              <a:off x="2290" y="3043"/>
              <a:ext cx="171" cy="1"/>
            </a:xfrm>
            <a:custGeom>
              <a:rect b="b" l="l" r="r" t="t"/>
              <a:pathLst>
                <a:path extrusionOk="0" h="1" w="343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17"/>
            <p:cNvSpPr/>
            <p:nvPr/>
          </p:nvSpPr>
          <p:spPr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17"/>
            <p:cNvSpPr/>
            <p:nvPr/>
          </p:nvSpPr>
          <p:spPr>
            <a:xfrm>
              <a:off x="2281" y="2821"/>
              <a:ext cx="208" cy="175"/>
            </a:xfrm>
            <a:custGeom>
              <a:rect b="b" l="l" r="r" t="t"/>
              <a:pathLst>
                <a:path extrusionOk="0" h="350" w="415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72" name="Google Shape;1572;p17"/>
            <p:cNvCxnSpPr/>
            <p:nvPr/>
          </p:nvCxnSpPr>
          <p:spPr>
            <a:xfrm rot="10800000">
              <a:off x="2285" y="2824"/>
              <a:ext cx="136" cy="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73" name="Google Shape;1573;p17"/>
            <p:cNvCxnSpPr/>
            <p:nvPr/>
          </p:nvCxnSpPr>
          <p:spPr>
            <a:xfrm flipH="1">
              <a:off x="2372" y="2826"/>
              <a:ext cx="49" cy="10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74" name="Google Shape;1574;p17"/>
            <p:cNvCxnSpPr/>
            <p:nvPr/>
          </p:nvCxnSpPr>
          <p:spPr>
            <a:xfrm>
              <a:off x="2421" y="2826"/>
              <a:ext cx="67" cy="144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575" name="Google Shape;1575;p17"/>
            <p:cNvSpPr/>
            <p:nvPr/>
          </p:nvSpPr>
          <p:spPr>
            <a:xfrm>
              <a:off x="2349" y="2902"/>
              <a:ext cx="51" cy="40"/>
            </a:xfrm>
            <a:custGeom>
              <a:rect b="b" l="l" r="r" t="t"/>
              <a:pathLst>
                <a:path extrusionOk="0" h="80" w="101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6" name="Google Shape;1576;p17"/>
          <p:cNvGrpSpPr/>
          <p:nvPr/>
        </p:nvGrpSpPr>
        <p:grpSpPr>
          <a:xfrm flipH="1">
            <a:off x="6010124" y="4098649"/>
            <a:ext cx="223837" cy="158354"/>
            <a:chOff x="2274" y="2821"/>
            <a:chExt cx="215" cy="238"/>
          </a:xfrm>
        </p:grpSpPr>
        <p:sp>
          <p:nvSpPr>
            <p:cNvPr id="1577" name="Google Shape;1577;p17"/>
            <p:cNvSpPr/>
            <p:nvPr/>
          </p:nvSpPr>
          <p:spPr>
            <a:xfrm>
              <a:off x="2274" y="3034"/>
              <a:ext cx="215" cy="25"/>
            </a:xfrm>
            <a:custGeom>
              <a:rect b="b" l="l" r="r" t="t"/>
              <a:pathLst>
                <a:path extrusionOk="0" h="50" w="43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78" name="Google Shape;1578;p17"/>
            <p:cNvCxnSpPr/>
            <p:nvPr/>
          </p:nvCxnSpPr>
          <p:spPr>
            <a:xfrm>
              <a:off x="2317" y="2951"/>
              <a:ext cx="30" cy="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579" name="Google Shape;1579;p17"/>
            <p:cNvSpPr/>
            <p:nvPr/>
          </p:nvSpPr>
          <p:spPr>
            <a:xfrm>
              <a:off x="2317" y="2923"/>
              <a:ext cx="44" cy="109"/>
            </a:xfrm>
            <a:custGeom>
              <a:rect b="b" l="l" r="r" t="t"/>
              <a:pathLst>
                <a:path extrusionOk="0" h="219" w="87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80" name="Google Shape;1580;p17"/>
            <p:cNvCxnSpPr/>
            <p:nvPr/>
          </p:nvCxnSpPr>
          <p:spPr>
            <a:xfrm flipH="1" rot="10800000">
              <a:off x="2300" y="2951"/>
              <a:ext cx="47" cy="83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581" name="Google Shape;1581;p17"/>
            <p:cNvSpPr/>
            <p:nvPr/>
          </p:nvSpPr>
          <p:spPr>
            <a:xfrm>
              <a:off x="2317" y="3005"/>
              <a:ext cx="86" cy="27"/>
            </a:xfrm>
            <a:custGeom>
              <a:rect b="b" l="l" r="r" t="t"/>
              <a:pathLst>
                <a:path extrusionOk="0" h="55" w="172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82" name="Google Shape;1582;p17"/>
            <p:cNvCxnSpPr/>
            <p:nvPr/>
          </p:nvCxnSpPr>
          <p:spPr>
            <a:xfrm rot="10800000">
              <a:off x="2375" y="2960"/>
              <a:ext cx="46" cy="74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583" name="Google Shape;1583;p17"/>
            <p:cNvSpPr/>
            <p:nvPr/>
          </p:nvSpPr>
          <p:spPr>
            <a:xfrm>
              <a:off x="2274" y="3034"/>
              <a:ext cx="215" cy="25"/>
            </a:xfrm>
            <a:custGeom>
              <a:rect b="b" l="l" r="r" t="t"/>
              <a:pathLst>
                <a:path extrusionOk="0" h="50" w="43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17"/>
            <p:cNvSpPr/>
            <p:nvPr/>
          </p:nvSpPr>
          <p:spPr>
            <a:xfrm>
              <a:off x="2290" y="3043"/>
              <a:ext cx="171" cy="1"/>
            </a:xfrm>
            <a:custGeom>
              <a:rect b="b" l="l" r="r" t="t"/>
              <a:pathLst>
                <a:path extrusionOk="0" h="1" w="343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17"/>
            <p:cNvSpPr/>
            <p:nvPr/>
          </p:nvSpPr>
          <p:spPr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17"/>
            <p:cNvSpPr/>
            <p:nvPr/>
          </p:nvSpPr>
          <p:spPr>
            <a:xfrm>
              <a:off x="2281" y="2821"/>
              <a:ext cx="208" cy="175"/>
            </a:xfrm>
            <a:custGeom>
              <a:rect b="b" l="l" r="r" t="t"/>
              <a:pathLst>
                <a:path extrusionOk="0" h="350" w="415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87" name="Google Shape;1587;p17"/>
            <p:cNvCxnSpPr/>
            <p:nvPr/>
          </p:nvCxnSpPr>
          <p:spPr>
            <a:xfrm rot="10800000">
              <a:off x="2285" y="2824"/>
              <a:ext cx="136" cy="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88" name="Google Shape;1588;p17"/>
            <p:cNvCxnSpPr/>
            <p:nvPr/>
          </p:nvCxnSpPr>
          <p:spPr>
            <a:xfrm flipH="1">
              <a:off x="2372" y="2826"/>
              <a:ext cx="49" cy="10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89" name="Google Shape;1589;p17"/>
            <p:cNvCxnSpPr/>
            <p:nvPr/>
          </p:nvCxnSpPr>
          <p:spPr>
            <a:xfrm>
              <a:off x="2421" y="2826"/>
              <a:ext cx="67" cy="144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590" name="Google Shape;1590;p17"/>
            <p:cNvSpPr/>
            <p:nvPr/>
          </p:nvSpPr>
          <p:spPr>
            <a:xfrm>
              <a:off x="2349" y="2902"/>
              <a:ext cx="51" cy="40"/>
            </a:xfrm>
            <a:custGeom>
              <a:rect b="b" l="l" r="r" t="t"/>
              <a:pathLst>
                <a:path extrusionOk="0" h="80" w="101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MMj03957750000[1]" id="1591" name="Google Shape;159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50542" y="3556915"/>
            <a:ext cx="421481" cy="3595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cktail" id="1592" name="Google Shape;159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9504" y="3496192"/>
            <a:ext cx="1522809" cy="781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3" name="Google Shape;1593;p17"/>
          <p:cNvCxnSpPr/>
          <p:nvPr/>
        </p:nvCxnSpPr>
        <p:spPr>
          <a:xfrm>
            <a:off x="1489838" y="3510428"/>
            <a:ext cx="182100" cy="1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94" name="Google Shape;1594;p17"/>
          <p:cNvCxnSpPr/>
          <p:nvPr/>
        </p:nvCxnSpPr>
        <p:spPr>
          <a:xfrm>
            <a:off x="1489838" y="3510428"/>
            <a:ext cx="182100" cy="1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95" name="Google Shape;1595;p17"/>
          <p:cNvCxnSpPr/>
          <p:nvPr/>
        </p:nvCxnSpPr>
        <p:spPr>
          <a:xfrm>
            <a:off x="1438641" y="3987868"/>
            <a:ext cx="142800" cy="1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596" name="Google Shape;1596;p17"/>
          <p:cNvGrpSpPr/>
          <p:nvPr/>
        </p:nvGrpSpPr>
        <p:grpSpPr>
          <a:xfrm flipH="1">
            <a:off x="942150" y="3895000"/>
            <a:ext cx="376237" cy="384572"/>
            <a:chOff x="2839" y="3501"/>
            <a:chExt cx="755" cy="803"/>
          </a:xfrm>
        </p:grpSpPr>
        <p:pic>
          <p:nvPicPr>
            <p:cNvPr descr="desktop_computer_stylized_medium" id="1597" name="Google Shape;1597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98" name="Google Shape;1598;p17"/>
            <p:cNvSpPr/>
            <p:nvPr/>
          </p:nvSpPr>
          <p:spPr>
            <a:xfrm>
              <a:off x="2916" y="3578"/>
              <a:ext cx="356" cy="368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9" name="Google Shape;1599;p17"/>
          <p:cNvGrpSpPr/>
          <p:nvPr/>
        </p:nvGrpSpPr>
        <p:grpSpPr>
          <a:xfrm>
            <a:off x="4028147" y="3288764"/>
            <a:ext cx="476250" cy="368928"/>
            <a:chOff x="3061" y="2530"/>
            <a:chExt cx="400" cy="310"/>
          </a:xfrm>
        </p:grpSpPr>
        <p:grpSp>
          <p:nvGrpSpPr>
            <p:cNvPr id="1600" name="Google Shape;1600;p17"/>
            <p:cNvGrpSpPr/>
            <p:nvPr/>
          </p:nvGrpSpPr>
          <p:grpSpPr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1601" name="Google Shape;1601;p17"/>
              <p:cNvSpPr/>
              <p:nvPr/>
            </p:nvSpPr>
            <p:spPr>
              <a:xfrm>
                <a:off x="2199" y="1166"/>
                <a:ext cx="260" cy="281"/>
              </a:xfrm>
              <a:custGeom>
                <a:rect b="b" l="l" r="r" t="t"/>
                <a:pathLst>
                  <a:path extrusionOk="0" h="281" w="260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cap="flat" cmpd="sng" w="1905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2" name="Google Shape;1602;p17"/>
              <p:cNvSpPr/>
              <p:nvPr/>
            </p:nvSpPr>
            <p:spPr>
              <a:xfrm>
                <a:off x="2482" y="1040"/>
                <a:ext cx="900" cy="421"/>
              </a:xfrm>
              <a:custGeom>
                <a:rect b="b" l="l" r="r" t="t"/>
                <a:pathLst>
                  <a:path extrusionOk="0" h="421" w="900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cap="flat" cmpd="sng" w="1905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3" name="Google Shape;1603;p17"/>
              <p:cNvSpPr/>
              <p:nvPr/>
            </p:nvSpPr>
            <p:spPr>
              <a:xfrm>
                <a:off x="2782" y="1068"/>
                <a:ext cx="428" cy="269"/>
              </a:xfrm>
              <a:custGeom>
                <a:rect b="b" l="l" r="r" t="t"/>
                <a:pathLst>
                  <a:path extrusionOk="0" h="269" w="428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cap="flat" cmpd="sng" w="1905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4" name="Google Shape;1604;p17"/>
              <p:cNvSpPr/>
              <p:nvPr/>
            </p:nvSpPr>
            <p:spPr>
              <a:xfrm>
                <a:off x="3554" y="1075"/>
                <a:ext cx="377" cy="239"/>
              </a:xfrm>
              <a:custGeom>
                <a:rect b="b" l="l" r="r" t="t"/>
                <a:pathLst>
                  <a:path extrusionOk="0" h="239" w="377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cap="flat" cmpd="sng" w="1905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5" name="Google Shape;1605;p17"/>
              <p:cNvSpPr/>
              <p:nvPr/>
            </p:nvSpPr>
            <p:spPr>
              <a:xfrm>
                <a:off x="3646" y="997"/>
                <a:ext cx="660" cy="336"/>
              </a:xfrm>
              <a:custGeom>
                <a:rect b="b" l="l" r="r" t="t"/>
                <a:pathLst>
                  <a:path extrusionOk="0" h="300" w="646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cap="flat" cmpd="sng" w="1905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6" name="Google Shape;1606;p17"/>
              <p:cNvSpPr/>
              <p:nvPr/>
            </p:nvSpPr>
            <p:spPr>
              <a:xfrm>
                <a:off x="4116" y="955"/>
                <a:ext cx="630" cy="397"/>
              </a:xfrm>
              <a:custGeom>
                <a:rect b="b" l="l" r="r" t="t"/>
                <a:pathLst>
                  <a:path extrusionOk="0" h="397" w="630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cap="flat" cmpd="sng" w="1905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descr="laptop_keyboard" id="1607" name="Google Shape;1607;p1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flipH="1" rot="109064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08" name="Google Shape;1608;p17"/>
            <p:cNvSpPr/>
            <p:nvPr/>
          </p:nvSpPr>
          <p:spPr>
            <a:xfrm>
              <a:off x="3190" y="2638"/>
              <a:ext cx="197" cy="131"/>
            </a:xfrm>
            <a:custGeom>
              <a:rect b="b" l="l" r="r" t="t"/>
              <a:pathLst>
                <a:path extrusionOk="0" h="2442" w="298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screen" id="1609" name="Google Shape;1609;p1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10" name="Google Shape;1610;p17"/>
            <p:cNvSpPr/>
            <p:nvPr/>
          </p:nvSpPr>
          <p:spPr>
            <a:xfrm>
              <a:off x="3226" y="2634"/>
              <a:ext cx="167" cy="25"/>
            </a:xfrm>
            <a:custGeom>
              <a:rect b="b" l="l" r="r" t="t"/>
              <a:pathLst>
                <a:path extrusionOk="0" h="455" w="2528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17"/>
            <p:cNvSpPr/>
            <p:nvPr/>
          </p:nvSpPr>
          <p:spPr>
            <a:xfrm>
              <a:off x="3189" y="2634"/>
              <a:ext cx="46" cy="102"/>
            </a:xfrm>
            <a:custGeom>
              <a:rect b="b" l="l" r="r" t="t"/>
              <a:pathLst>
                <a:path extrusionOk="0" h="1893" w="702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17"/>
            <p:cNvSpPr/>
            <p:nvPr/>
          </p:nvSpPr>
          <p:spPr>
            <a:xfrm>
              <a:off x="3342" y="2652"/>
              <a:ext cx="50" cy="117"/>
            </a:xfrm>
            <a:custGeom>
              <a:rect b="b" l="l" r="r" t="t"/>
              <a:pathLst>
                <a:path extrusionOk="0" h="2184" w="756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17"/>
            <p:cNvSpPr/>
            <p:nvPr/>
          </p:nvSpPr>
          <p:spPr>
            <a:xfrm>
              <a:off x="3188" y="2730"/>
              <a:ext cx="183" cy="40"/>
            </a:xfrm>
            <a:custGeom>
              <a:rect b="b" l="l" r="r" t="t"/>
              <a:pathLst>
                <a:path extrusionOk="0" h="738" w="2773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>
              <a:gsLst>
                <a:gs pos="0">
                  <a:srgbClr val="0000CC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17"/>
            <p:cNvSpPr/>
            <p:nvPr/>
          </p:nvSpPr>
          <p:spPr>
            <a:xfrm>
              <a:off x="3347" y="2653"/>
              <a:ext cx="47" cy="118"/>
            </a:xfrm>
            <a:custGeom>
              <a:rect b="b" l="l" r="r" t="t"/>
              <a:pathLst>
                <a:path extrusionOk="0" h="1659" w="637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17"/>
            <p:cNvSpPr/>
            <p:nvPr/>
          </p:nvSpPr>
          <p:spPr>
            <a:xfrm>
              <a:off x="3188" y="2736"/>
              <a:ext cx="163" cy="39"/>
            </a:xfrm>
            <a:custGeom>
              <a:rect b="b" l="l" r="r" t="t"/>
              <a:pathLst>
                <a:path extrusionOk="0" h="550" w="2216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16" name="Google Shape;1616;p17"/>
            <p:cNvGrpSpPr/>
            <p:nvPr/>
          </p:nvGrpSpPr>
          <p:grpSpPr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1617" name="Google Shape;1617;p17"/>
              <p:cNvSpPr/>
              <p:nvPr/>
            </p:nvSpPr>
            <p:spPr>
              <a:xfrm>
                <a:off x="1740" y="2642"/>
                <a:ext cx="752" cy="327"/>
              </a:xfrm>
              <a:custGeom>
                <a:rect b="b" l="l" r="r" t="t"/>
                <a:pathLst>
                  <a:path extrusionOk="0" h="327" w="752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8" name="Google Shape;1618;p17"/>
              <p:cNvSpPr/>
              <p:nvPr/>
            </p:nvSpPr>
            <p:spPr>
              <a:xfrm>
                <a:off x="1754" y="2649"/>
                <a:ext cx="726" cy="311"/>
              </a:xfrm>
              <a:custGeom>
                <a:rect b="b" l="l" r="r" t="t"/>
                <a:pathLst>
                  <a:path extrusionOk="0" h="311" w="726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9" name="Google Shape;1619;p17"/>
              <p:cNvSpPr/>
              <p:nvPr/>
            </p:nvSpPr>
            <p:spPr>
              <a:xfrm>
                <a:off x="1808" y="2770"/>
                <a:ext cx="258" cy="100"/>
              </a:xfrm>
              <a:custGeom>
                <a:rect b="b" l="l" r="r" t="t"/>
                <a:pathLst>
                  <a:path extrusionOk="0" h="100" w="258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0" name="Google Shape;1620;p17"/>
              <p:cNvSpPr/>
              <p:nvPr/>
            </p:nvSpPr>
            <p:spPr>
              <a:xfrm>
                <a:off x="1799" y="2816"/>
                <a:ext cx="194" cy="63"/>
              </a:xfrm>
              <a:custGeom>
                <a:rect b="b" l="l" r="r" t="t"/>
                <a:pathLst>
                  <a:path extrusionOk="0" h="63" w="194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1" name="Google Shape;1621;p17"/>
              <p:cNvSpPr/>
              <p:nvPr/>
            </p:nvSpPr>
            <p:spPr>
              <a:xfrm>
                <a:off x="2020" y="2834"/>
                <a:ext cx="258" cy="102"/>
              </a:xfrm>
              <a:custGeom>
                <a:rect b="b" l="l" r="r" t="t"/>
                <a:pathLst>
                  <a:path extrusionOk="0" h="102" w="258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2" name="Google Shape;1622;p17"/>
              <p:cNvSpPr/>
              <p:nvPr/>
            </p:nvSpPr>
            <p:spPr>
              <a:xfrm>
                <a:off x="2011" y="2882"/>
                <a:ext cx="194" cy="63"/>
              </a:xfrm>
              <a:custGeom>
                <a:rect b="b" l="l" r="r" t="t"/>
                <a:pathLst>
                  <a:path extrusionOk="0" h="63" w="194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23" name="Google Shape;1623;p17"/>
            <p:cNvSpPr/>
            <p:nvPr/>
          </p:nvSpPr>
          <p:spPr>
            <a:xfrm>
              <a:off x="3280" y="2781"/>
              <a:ext cx="67" cy="51"/>
            </a:xfrm>
            <a:custGeom>
              <a:rect b="b" l="l" r="r" t="t"/>
              <a:pathLst>
                <a:path extrusionOk="0" h="792" w="990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17"/>
            <p:cNvSpPr/>
            <p:nvPr/>
          </p:nvSpPr>
          <p:spPr>
            <a:xfrm>
              <a:off x="3109" y="2785"/>
              <a:ext cx="171" cy="46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17"/>
            <p:cNvSpPr/>
            <p:nvPr/>
          </p:nvSpPr>
          <p:spPr>
            <a:xfrm>
              <a:off x="3110" y="2776"/>
              <a:ext cx="1" cy="10"/>
            </a:xfrm>
            <a:custGeom>
              <a:rect b="b" l="l" r="r" t="t"/>
              <a:pathLst>
                <a:path extrusionOk="0" h="147" w="26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17"/>
            <p:cNvSpPr/>
            <p:nvPr/>
          </p:nvSpPr>
          <p:spPr>
            <a:xfrm>
              <a:off x="3110" y="2738"/>
              <a:ext cx="79" cy="39"/>
            </a:xfrm>
            <a:custGeom>
              <a:rect b="b" l="l" r="r" t="t"/>
              <a:pathLst>
                <a:path extrusionOk="0" h="606" w="117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17"/>
            <p:cNvSpPr/>
            <p:nvPr/>
          </p:nvSpPr>
          <p:spPr>
            <a:xfrm>
              <a:off x="3115" y="2778"/>
              <a:ext cx="162" cy="45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17"/>
            <p:cNvSpPr/>
            <p:nvPr/>
          </p:nvSpPr>
          <p:spPr>
            <a:xfrm flipH="1" rot="10800000">
              <a:off x="3277" y="2775"/>
              <a:ext cx="66" cy="47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17"/>
            <p:cNvSpPr/>
            <p:nvPr/>
          </p:nvSpPr>
          <p:spPr>
            <a:xfrm>
              <a:off x="3382" y="2736"/>
              <a:ext cx="1" cy="10"/>
            </a:xfrm>
            <a:custGeom>
              <a:rect b="b" l="l" r="r" t="t"/>
              <a:pathLst>
                <a:path extrusionOk="0" h="147" w="26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17"/>
            <p:cNvSpPr/>
            <p:nvPr/>
          </p:nvSpPr>
          <p:spPr>
            <a:xfrm>
              <a:off x="3382" y="2698"/>
              <a:ext cx="79" cy="39"/>
            </a:xfrm>
            <a:custGeom>
              <a:rect b="b" l="l" r="r" t="t"/>
              <a:pathLst>
                <a:path extrusionOk="0" h="606" w="117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1" name="Google Shape;1631;p17"/>
          <p:cNvGrpSpPr/>
          <p:nvPr/>
        </p:nvGrpSpPr>
        <p:grpSpPr>
          <a:xfrm>
            <a:off x="4693706" y="3414970"/>
            <a:ext cx="402431" cy="305824"/>
            <a:chOff x="3328" y="2543"/>
            <a:chExt cx="338" cy="257"/>
          </a:xfrm>
        </p:grpSpPr>
        <p:grpSp>
          <p:nvGrpSpPr>
            <p:cNvPr id="1632" name="Google Shape;1632;p17"/>
            <p:cNvGrpSpPr/>
            <p:nvPr/>
          </p:nvGrpSpPr>
          <p:grpSpPr>
            <a:xfrm>
              <a:off x="3328" y="2543"/>
              <a:ext cx="327" cy="81"/>
              <a:chOff x="2199" y="955"/>
              <a:chExt cx="2547" cy="506"/>
            </a:xfrm>
          </p:grpSpPr>
          <p:sp>
            <p:nvSpPr>
              <p:cNvPr id="1633" name="Google Shape;1633;p17"/>
              <p:cNvSpPr/>
              <p:nvPr/>
            </p:nvSpPr>
            <p:spPr>
              <a:xfrm>
                <a:off x="2199" y="1166"/>
                <a:ext cx="260" cy="281"/>
              </a:xfrm>
              <a:custGeom>
                <a:rect b="b" l="l" r="r" t="t"/>
                <a:pathLst>
                  <a:path extrusionOk="0" h="281" w="260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cap="flat" cmpd="sng" w="1905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4" name="Google Shape;1634;p17"/>
              <p:cNvSpPr/>
              <p:nvPr/>
            </p:nvSpPr>
            <p:spPr>
              <a:xfrm>
                <a:off x="2482" y="1040"/>
                <a:ext cx="900" cy="421"/>
              </a:xfrm>
              <a:custGeom>
                <a:rect b="b" l="l" r="r" t="t"/>
                <a:pathLst>
                  <a:path extrusionOk="0" h="421" w="900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cap="flat" cmpd="sng" w="1905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5" name="Google Shape;1635;p17"/>
              <p:cNvSpPr/>
              <p:nvPr/>
            </p:nvSpPr>
            <p:spPr>
              <a:xfrm>
                <a:off x="2782" y="1068"/>
                <a:ext cx="428" cy="269"/>
              </a:xfrm>
              <a:custGeom>
                <a:rect b="b" l="l" r="r" t="t"/>
                <a:pathLst>
                  <a:path extrusionOk="0" h="269" w="428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cap="flat" cmpd="sng" w="1905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6" name="Google Shape;1636;p17"/>
              <p:cNvSpPr/>
              <p:nvPr/>
            </p:nvSpPr>
            <p:spPr>
              <a:xfrm>
                <a:off x="3554" y="1075"/>
                <a:ext cx="377" cy="239"/>
              </a:xfrm>
              <a:custGeom>
                <a:rect b="b" l="l" r="r" t="t"/>
                <a:pathLst>
                  <a:path extrusionOk="0" h="239" w="377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cap="flat" cmpd="sng" w="1905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7" name="Google Shape;1637;p17"/>
              <p:cNvSpPr/>
              <p:nvPr/>
            </p:nvSpPr>
            <p:spPr>
              <a:xfrm>
                <a:off x="3646" y="997"/>
                <a:ext cx="660" cy="336"/>
              </a:xfrm>
              <a:custGeom>
                <a:rect b="b" l="l" r="r" t="t"/>
                <a:pathLst>
                  <a:path extrusionOk="0" h="300" w="646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cap="flat" cmpd="sng" w="1905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8" name="Google Shape;1638;p17"/>
              <p:cNvSpPr/>
              <p:nvPr/>
            </p:nvSpPr>
            <p:spPr>
              <a:xfrm>
                <a:off x="4116" y="955"/>
                <a:ext cx="630" cy="397"/>
              </a:xfrm>
              <a:custGeom>
                <a:rect b="b" l="l" r="r" t="t"/>
                <a:pathLst>
                  <a:path extrusionOk="0" h="397" w="630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cap="flat" cmpd="sng" w="1905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descr="laptop_keyboard" id="1639" name="Google Shape;1639;p1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flipH="1" rot="109064">
              <a:off x="3381" y="2696"/>
              <a:ext cx="245" cy="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40" name="Google Shape;1640;p17"/>
            <p:cNvSpPr/>
            <p:nvPr/>
          </p:nvSpPr>
          <p:spPr>
            <a:xfrm>
              <a:off x="3462" y="2598"/>
              <a:ext cx="197" cy="131"/>
            </a:xfrm>
            <a:custGeom>
              <a:rect b="b" l="l" r="r" t="t"/>
              <a:pathLst>
                <a:path extrusionOk="0" h="2442" w="298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screen" id="1641" name="Google Shape;1641;p1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472" y="2601"/>
              <a:ext cx="179" cy="1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42" name="Google Shape;1642;p17"/>
            <p:cNvSpPr/>
            <p:nvPr/>
          </p:nvSpPr>
          <p:spPr>
            <a:xfrm>
              <a:off x="3498" y="2594"/>
              <a:ext cx="167" cy="25"/>
            </a:xfrm>
            <a:custGeom>
              <a:rect b="b" l="l" r="r" t="t"/>
              <a:pathLst>
                <a:path extrusionOk="0" h="455" w="2528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17"/>
            <p:cNvSpPr/>
            <p:nvPr/>
          </p:nvSpPr>
          <p:spPr>
            <a:xfrm>
              <a:off x="3461" y="2594"/>
              <a:ext cx="46" cy="102"/>
            </a:xfrm>
            <a:custGeom>
              <a:rect b="b" l="l" r="r" t="t"/>
              <a:pathLst>
                <a:path extrusionOk="0" h="1893" w="702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17"/>
            <p:cNvSpPr/>
            <p:nvPr/>
          </p:nvSpPr>
          <p:spPr>
            <a:xfrm>
              <a:off x="3614" y="2612"/>
              <a:ext cx="50" cy="117"/>
            </a:xfrm>
            <a:custGeom>
              <a:rect b="b" l="l" r="r" t="t"/>
              <a:pathLst>
                <a:path extrusionOk="0" h="2184" w="756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17"/>
            <p:cNvSpPr/>
            <p:nvPr/>
          </p:nvSpPr>
          <p:spPr>
            <a:xfrm>
              <a:off x="3460" y="2690"/>
              <a:ext cx="183" cy="40"/>
            </a:xfrm>
            <a:custGeom>
              <a:rect b="b" l="l" r="r" t="t"/>
              <a:pathLst>
                <a:path extrusionOk="0" h="738" w="2773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>
              <a:gsLst>
                <a:gs pos="0">
                  <a:srgbClr val="0000CC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17"/>
            <p:cNvSpPr/>
            <p:nvPr/>
          </p:nvSpPr>
          <p:spPr>
            <a:xfrm>
              <a:off x="3619" y="2613"/>
              <a:ext cx="47" cy="118"/>
            </a:xfrm>
            <a:custGeom>
              <a:rect b="b" l="l" r="r" t="t"/>
              <a:pathLst>
                <a:path extrusionOk="0" h="1659" w="637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17"/>
            <p:cNvSpPr/>
            <p:nvPr/>
          </p:nvSpPr>
          <p:spPr>
            <a:xfrm>
              <a:off x="3460" y="2696"/>
              <a:ext cx="163" cy="39"/>
            </a:xfrm>
            <a:custGeom>
              <a:rect b="b" l="l" r="r" t="t"/>
              <a:pathLst>
                <a:path extrusionOk="0" h="550" w="2216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48" name="Google Shape;1648;p17"/>
            <p:cNvGrpSpPr/>
            <p:nvPr/>
          </p:nvGrpSpPr>
          <p:grpSpPr>
            <a:xfrm>
              <a:off x="3458" y="2737"/>
              <a:ext cx="55" cy="24"/>
              <a:chOff x="1740" y="2642"/>
              <a:chExt cx="752" cy="327"/>
            </a:xfrm>
          </p:grpSpPr>
          <p:sp>
            <p:nvSpPr>
              <p:cNvPr id="1649" name="Google Shape;1649;p17"/>
              <p:cNvSpPr/>
              <p:nvPr/>
            </p:nvSpPr>
            <p:spPr>
              <a:xfrm>
                <a:off x="1740" y="2642"/>
                <a:ext cx="752" cy="327"/>
              </a:xfrm>
              <a:custGeom>
                <a:rect b="b" l="l" r="r" t="t"/>
                <a:pathLst>
                  <a:path extrusionOk="0" h="327" w="752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0" name="Google Shape;1650;p17"/>
              <p:cNvSpPr/>
              <p:nvPr/>
            </p:nvSpPr>
            <p:spPr>
              <a:xfrm>
                <a:off x="1754" y="2649"/>
                <a:ext cx="726" cy="311"/>
              </a:xfrm>
              <a:custGeom>
                <a:rect b="b" l="l" r="r" t="t"/>
                <a:pathLst>
                  <a:path extrusionOk="0" h="311" w="726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1" name="Google Shape;1651;p17"/>
              <p:cNvSpPr/>
              <p:nvPr/>
            </p:nvSpPr>
            <p:spPr>
              <a:xfrm>
                <a:off x="1808" y="2770"/>
                <a:ext cx="258" cy="100"/>
              </a:xfrm>
              <a:custGeom>
                <a:rect b="b" l="l" r="r" t="t"/>
                <a:pathLst>
                  <a:path extrusionOk="0" h="100" w="258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2" name="Google Shape;1652;p17"/>
              <p:cNvSpPr/>
              <p:nvPr/>
            </p:nvSpPr>
            <p:spPr>
              <a:xfrm>
                <a:off x="1799" y="2816"/>
                <a:ext cx="194" cy="63"/>
              </a:xfrm>
              <a:custGeom>
                <a:rect b="b" l="l" r="r" t="t"/>
                <a:pathLst>
                  <a:path extrusionOk="0" h="63" w="194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3" name="Google Shape;1653;p17"/>
              <p:cNvSpPr/>
              <p:nvPr/>
            </p:nvSpPr>
            <p:spPr>
              <a:xfrm>
                <a:off x="2020" y="2834"/>
                <a:ext cx="258" cy="102"/>
              </a:xfrm>
              <a:custGeom>
                <a:rect b="b" l="l" r="r" t="t"/>
                <a:pathLst>
                  <a:path extrusionOk="0" h="102" w="258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4" name="Google Shape;1654;p17"/>
              <p:cNvSpPr/>
              <p:nvPr/>
            </p:nvSpPr>
            <p:spPr>
              <a:xfrm>
                <a:off x="2011" y="2882"/>
                <a:ext cx="194" cy="63"/>
              </a:xfrm>
              <a:custGeom>
                <a:rect b="b" l="l" r="r" t="t"/>
                <a:pathLst>
                  <a:path extrusionOk="0" h="63" w="194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55" name="Google Shape;1655;p17"/>
            <p:cNvSpPr/>
            <p:nvPr/>
          </p:nvSpPr>
          <p:spPr>
            <a:xfrm>
              <a:off x="3552" y="2741"/>
              <a:ext cx="67" cy="51"/>
            </a:xfrm>
            <a:custGeom>
              <a:rect b="b" l="l" r="r" t="t"/>
              <a:pathLst>
                <a:path extrusionOk="0" h="792" w="990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17"/>
            <p:cNvSpPr/>
            <p:nvPr/>
          </p:nvSpPr>
          <p:spPr>
            <a:xfrm>
              <a:off x="3381" y="2745"/>
              <a:ext cx="171" cy="46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17"/>
            <p:cNvSpPr/>
            <p:nvPr/>
          </p:nvSpPr>
          <p:spPr>
            <a:xfrm>
              <a:off x="3387" y="2738"/>
              <a:ext cx="162" cy="45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17"/>
            <p:cNvSpPr/>
            <p:nvPr/>
          </p:nvSpPr>
          <p:spPr>
            <a:xfrm flipH="1" rot="10800000">
              <a:off x="3549" y="2735"/>
              <a:ext cx="66" cy="47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9" name="Google Shape;1659;p17"/>
          <p:cNvGrpSpPr/>
          <p:nvPr/>
        </p:nvGrpSpPr>
        <p:grpSpPr>
          <a:xfrm>
            <a:off x="4230553" y="3610233"/>
            <a:ext cx="439341" cy="314325"/>
            <a:chOff x="5096" y="2218"/>
            <a:chExt cx="369" cy="264"/>
          </a:xfrm>
        </p:grpSpPr>
        <p:grpSp>
          <p:nvGrpSpPr>
            <p:cNvPr id="1660" name="Google Shape;1660;p17"/>
            <p:cNvGrpSpPr/>
            <p:nvPr/>
          </p:nvGrpSpPr>
          <p:grpSpPr>
            <a:xfrm>
              <a:off x="5096" y="2218"/>
              <a:ext cx="327" cy="81"/>
              <a:chOff x="2199" y="955"/>
              <a:chExt cx="2547" cy="506"/>
            </a:xfrm>
          </p:grpSpPr>
          <p:sp>
            <p:nvSpPr>
              <p:cNvPr id="1661" name="Google Shape;1661;p17"/>
              <p:cNvSpPr/>
              <p:nvPr/>
            </p:nvSpPr>
            <p:spPr>
              <a:xfrm>
                <a:off x="2199" y="1166"/>
                <a:ext cx="260" cy="281"/>
              </a:xfrm>
              <a:custGeom>
                <a:rect b="b" l="l" r="r" t="t"/>
                <a:pathLst>
                  <a:path extrusionOk="0" h="281" w="260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cap="flat" cmpd="sng" w="1905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2" name="Google Shape;1662;p17"/>
              <p:cNvSpPr/>
              <p:nvPr/>
            </p:nvSpPr>
            <p:spPr>
              <a:xfrm>
                <a:off x="2482" y="1040"/>
                <a:ext cx="900" cy="421"/>
              </a:xfrm>
              <a:custGeom>
                <a:rect b="b" l="l" r="r" t="t"/>
                <a:pathLst>
                  <a:path extrusionOk="0" h="421" w="900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cap="flat" cmpd="sng" w="1905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3" name="Google Shape;1663;p17"/>
              <p:cNvSpPr/>
              <p:nvPr/>
            </p:nvSpPr>
            <p:spPr>
              <a:xfrm>
                <a:off x="2782" y="1068"/>
                <a:ext cx="428" cy="269"/>
              </a:xfrm>
              <a:custGeom>
                <a:rect b="b" l="l" r="r" t="t"/>
                <a:pathLst>
                  <a:path extrusionOk="0" h="269" w="428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cap="flat" cmpd="sng" w="1905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4" name="Google Shape;1664;p17"/>
              <p:cNvSpPr/>
              <p:nvPr/>
            </p:nvSpPr>
            <p:spPr>
              <a:xfrm>
                <a:off x="3554" y="1075"/>
                <a:ext cx="377" cy="239"/>
              </a:xfrm>
              <a:custGeom>
                <a:rect b="b" l="l" r="r" t="t"/>
                <a:pathLst>
                  <a:path extrusionOk="0" h="239" w="377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cap="flat" cmpd="sng" w="1905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5" name="Google Shape;1665;p17"/>
              <p:cNvSpPr/>
              <p:nvPr/>
            </p:nvSpPr>
            <p:spPr>
              <a:xfrm>
                <a:off x="3646" y="997"/>
                <a:ext cx="660" cy="336"/>
              </a:xfrm>
              <a:custGeom>
                <a:rect b="b" l="l" r="r" t="t"/>
                <a:pathLst>
                  <a:path extrusionOk="0" h="300" w="646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cap="flat" cmpd="sng" w="1905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6" name="Google Shape;1666;p17"/>
              <p:cNvSpPr/>
              <p:nvPr/>
            </p:nvSpPr>
            <p:spPr>
              <a:xfrm>
                <a:off x="4116" y="955"/>
                <a:ext cx="630" cy="397"/>
              </a:xfrm>
              <a:custGeom>
                <a:rect b="b" l="l" r="r" t="t"/>
                <a:pathLst>
                  <a:path extrusionOk="0" h="397" w="630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cap="flat" cmpd="sng" w="1905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descr="access_point_stylized_small" id="1667" name="Google Shape;1667;p1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192" y="2250"/>
              <a:ext cx="273" cy="2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ccess_point_stylized_small" id="1668" name="Google Shape;1668;p1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195" y="2251"/>
              <a:ext cx="260" cy="23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69" name="Google Shape;1669;p17"/>
          <p:cNvGrpSpPr/>
          <p:nvPr/>
        </p:nvGrpSpPr>
        <p:grpSpPr>
          <a:xfrm>
            <a:off x="4006715" y="3929321"/>
            <a:ext cx="476250" cy="368928"/>
            <a:chOff x="3061" y="2530"/>
            <a:chExt cx="400" cy="310"/>
          </a:xfrm>
        </p:grpSpPr>
        <p:grpSp>
          <p:nvGrpSpPr>
            <p:cNvPr id="1670" name="Google Shape;1670;p17"/>
            <p:cNvGrpSpPr/>
            <p:nvPr/>
          </p:nvGrpSpPr>
          <p:grpSpPr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1671" name="Google Shape;1671;p17"/>
              <p:cNvSpPr/>
              <p:nvPr/>
            </p:nvSpPr>
            <p:spPr>
              <a:xfrm>
                <a:off x="2199" y="1166"/>
                <a:ext cx="260" cy="281"/>
              </a:xfrm>
              <a:custGeom>
                <a:rect b="b" l="l" r="r" t="t"/>
                <a:pathLst>
                  <a:path extrusionOk="0" h="281" w="260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cap="flat" cmpd="sng" w="1905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2" name="Google Shape;1672;p17"/>
              <p:cNvSpPr/>
              <p:nvPr/>
            </p:nvSpPr>
            <p:spPr>
              <a:xfrm>
                <a:off x="2482" y="1040"/>
                <a:ext cx="900" cy="421"/>
              </a:xfrm>
              <a:custGeom>
                <a:rect b="b" l="l" r="r" t="t"/>
                <a:pathLst>
                  <a:path extrusionOk="0" h="421" w="900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cap="flat" cmpd="sng" w="1905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3" name="Google Shape;1673;p17"/>
              <p:cNvSpPr/>
              <p:nvPr/>
            </p:nvSpPr>
            <p:spPr>
              <a:xfrm>
                <a:off x="2782" y="1068"/>
                <a:ext cx="428" cy="269"/>
              </a:xfrm>
              <a:custGeom>
                <a:rect b="b" l="l" r="r" t="t"/>
                <a:pathLst>
                  <a:path extrusionOk="0" h="269" w="428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cap="flat" cmpd="sng" w="1905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4" name="Google Shape;1674;p17"/>
              <p:cNvSpPr/>
              <p:nvPr/>
            </p:nvSpPr>
            <p:spPr>
              <a:xfrm>
                <a:off x="3554" y="1075"/>
                <a:ext cx="377" cy="239"/>
              </a:xfrm>
              <a:custGeom>
                <a:rect b="b" l="l" r="r" t="t"/>
                <a:pathLst>
                  <a:path extrusionOk="0" h="239" w="377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cap="flat" cmpd="sng" w="1905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5" name="Google Shape;1675;p17"/>
              <p:cNvSpPr/>
              <p:nvPr/>
            </p:nvSpPr>
            <p:spPr>
              <a:xfrm>
                <a:off x="3646" y="997"/>
                <a:ext cx="660" cy="336"/>
              </a:xfrm>
              <a:custGeom>
                <a:rect b="b" l="l" r="r" t="t"/>
                <a:pathLst>
                  <a:path extrusionOk="0" h="300" w="646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cap="flat" cmpd="sng" w="1905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6" name="Google Shape;1676;p17"/>
              <p:cNvSpPr/>
              <p:nvPr/>
            </p:nvSpPr>
            <p:spPr>
              <a:xfrm>
                <a:off x="4116" y="955"/>
                <a:ext cx="630" cy="397"/>
              </a:xfrm>
              <a:custGeom>
                <a:rect b="b" l="l" r="r" t="t"/>
                <a:pathLst>
                  <a:path extrusionOk="0" h="397" w="630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cap="flat" cmpd="sng" w="1905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descr="laptop_keyboard" id="1677" name="Google Shape;1677;p1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flipH="1" rot="109064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78" name="Google Shape;1678;p17"/>
            <p:cNvSpPr/>
            <p:nvPr/>
          </p:nvSpPr>
          <p:spPr>
            <a:xfrm>
              <a:off x="3190" y="2638"/>
              <a:ext cx="197" cy="131"/>
            </a:xfrm>
            <a:custGeom>
              <a:rect b="b" l="l" r="r" t="t"/>
              <a:pathLst>
                <a:path extrusionOk="0" h="2442" w="298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screen" id="1679" name="Google Shape;1679;p1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80" name="Google Shape;1680;p17"/>
            <p:cNvSpPr/>
            <p:nvPr/>
          </p:nvSpPr>
          <p:spPr>
            <a:xfrm>
              <a:off x="3226" y="2634"/>
              <a:ext cx="167" cy="25"/>
            </a:xfrm>
            <a:custGeom>
              <a:rect b="b" l="l" r="r" t="t"/>
              <a:pathLst>
                <a:path extrusionOk="0" h="455" w="2528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17"/>
            <p:cNvSpPr/>
            <p:nvPr/>
          </p:nvSpPr>
          <p:spPr>
            <a:xfrm>
              <a:off x="3189" y="2634"/>
              <a:ext cx="46" cy="102"/>
            </a:xfrm>
            <a:custGeom>
              <a:rect b="b" l="l" r="r" t="t"/>
              <a:pathLst>
                <a:path extrusionOk="0" h="1893" w="702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17"/>
            <p:cNvSpPr/>
            <p:nvPr/>
          </p:nvSpPr>
          <p:spPr>
            <a:xfrm>
              <a:off x="3342" y="2652"/>
              <a:ext cx="50" cy="117"/>
            </a:xfrm>
            <a:custGeom>
              <a:rect b="b" l="l" r="r" t="t"/>
              <a:pathLst>
                <a:path extrusionOk="0" h="2184" w="756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17"/>
            <p:cNvSpPr/>
            <p:nvPr/>
          </p:nvSpPr>
          <p:spPr>
            <a:xfrm>
              <a:off x="3188" y="2730"/>
              <a:ext cx="183" cy="40"/>
            </a:xfrm>
            <a:custGeom>
              <a:rect b="b" l="l" r="r" t="t"/>
              <a:pathLst>
                <a:path extrusionOk="0" h="738" w="2773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>
              <a:gsLst>
                <a:gs pos="0">
                  <a:srgbClr val="0000CC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17"/>
            <p:cNvSpPr/>
            <p:nvPr/>
          </p:nvSpPr>
          <p:spPr>
            <a:xfrm>
              <a:off x="3347" y="2653"/>
              <a:ext cx="47" cy="118"/>
            </a:xfrm>
            <a:custGeom>
              <a:rect b="b" l="l" r="r" t="t"/>
              <a:pathLst>
                <a:path extrusionOk="0" h="1659" w="637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17"/>
            <p:cNvSpPr/>
            <p:nvPr/>
          </p:nvSpPr>
          <p:spPr>
            <a:xfrm>
              <a:off x="3188" y="2736"/>
              <a:ext cx="163" cy="39"/>
            </a:xfrm>
            <a:custGeom>
              <a:rect b="b" l="l" r="r" t="t"/>
              <a:pathLst>
                <a:path extrusionOk="0" h="550" w="2216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86" name="Google Shape;1686;p17"/>
            <p:cNvGrpSpPr/>
            <p:nvPr/>
          </p:nvGrpSpPr>
          <p:grpSpPr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1687" name="Google Shape;1687;p17"/>
              <p:cNvSpPr/>
              <p:nvPr/>
            </p:nvSpPr>
            <p:spPr>
              <a:xfrm>
                <a:off x="1740" y="2642"/>
                <a:ext cx="752" cy="327"/>
              </a:xfrm>
              <a:custGeom>
                <a:rect b="b" l="l" r="r" t="t"/>
                <a:pathLst>
                  <a:path extrusionOk="0" h="327" w="752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8" name="Google Shape;1688;p17"/>
              <p:cNvSpPr/>
              <p:nvPr/>
            </p:nvSpPr>
            <p:spPr>
              <a:xfrm>
                <a:off x="1754" y="2649"/>
                <a:ext cx="726" cy="311"/>
              </a:xfrm>
              <a:custGeom>
                <a:rect b="b" l="l" r="r" t="t"/>
                <a:pathLst>
                  <a:path extrusionOk="0" h="311" w="726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9" name="Google Shape;1689;p17"/>
              <p:cNvSpPr/>
              <p:nvPr/>
            </p:nvSpPr>
            <p:spPr>
              <a:xfrm>
                <a:off x="1808" y="2770"/>
                <a:ext cx="258" cy="100"/>
              </a:xfrm>
              <a:custGeom>
                <a:rect b="b" l="l" r="r" t="t"/>
                <a:pathLst>
                  <a:path extrusionOk="0" h="100" w="258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0" name="Google Shape;1690;p17"/>
              <p:cNvSpPr/>
              <p:nvPr/>
            </p:nvSpPr>
            <p:spPr>
              <a:xfrm>
                <a:off x="1799" y="2816"/>
                <a:ext cx="194" cy="63"/>
              </a:xfrm>
              <a:custGeom>
                <a:rect b="b" l="l" r="r" t="t"/>
                <a:pathLst>
                  <a:path extrusionOk="0" h="63" w="194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1" name="Google Shape;1691;p17"/>
              <p:cNvSpPr/>
              <p:nvPr/>
            </p:nvSpPr>
            <p:spPr>
              <a:xfrm>
                <a:off x="2020" y="2834"/>
                <a:ext cx="258" cy="102"/>
              </a:xfrm>
              <a:custGeom>
                <a:rect b="b" l="l" r="r" t="t"/>
                <a:pathLst>
                  <a:path extrusionOk="0" h="102" w="258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2" name="Google Shape;1692;p17"/>
              <p:cNvSpPr/>
              <p:nvPr/>
            </p:nvSpPr>
            <p:spPr>
              <a:xfrm>
                <a:off x="2011" y="2882"/>
                <a:ext cx="194" cy="63"/>
              </a:xfrm>
              <a:custGeom>
                <a:rect b="b" l="l" r="r" t="t"/>
                <a:pathLst>
                  <a:path extrusionOk="0" h="63" w="194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3" name="Google Shape;1693;p17"/>
            <p:cNvSpPr/>
            <p:nvPr/>
          </p:nvSpPr>
          <p:spPr>
            <a:xfrm>
              <a:off x="3280" y="2781"/>
              <a:ext cx="67" cy="51"/>
            </a:xfrm>
            <a:custGeom>
              <a:rect b="b" l="l" r="r" t="t"/>
              <a:pathLst>
                <a:path extrusionOk="0" h="792" w="990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17"/>
            <p:cNvSpPr/>
            <p:nvPr/>
          </p:nvSpPr>
          <p:spPr>
            <a:xfrm>
              <a:off x="3109" y="2785"/>
              <a:ext cx="171" cy="46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17"/>
            <p:cNvSpPr/>
            <p:nvPr/>
          </p:nvSpPr>
          <p:spPr>
            <a:xfrm>
              <a:off x="3110" y="2776"/>
              <a:ext cx="1" cy="10"/>
            </a:xfrm>
            <a:custGeom>
              <a:rect b="b" l="l" r="r" t="t"/>
              <a:pathLst>
                <a:path extrusionOk="0" h="147" w="26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17"/>
            <p:cNvSpPr/>
            <p:nvPr/>
          </p:nvSpPr>
          <p:spPr>
            <a:xfrm>
              <a:off x="3110" y="2738"/>
              <a:ext cx="79" cy="39"/>
            </a:xfrm>
            <a:custGeom>
              <a:rect b="b" l="l" r="r" t="t"/>
              <a:pathLst>
                <a:path extrusionOk="0" h="606" w="117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17"/>
            <p:cNvSpPr/>
            <p:nvPr/>
          </p:nvSpPr>
          <p:spPr>
            <a:xfrm>
              <a:off x="3115" y="2778"/>
              <a:ext cx="162" cy="45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17"/>
            <p:cNvSpPr/>
            <p:nvPr/>
          </p:nvSpPr>
          <p:spPr>
            <a:xfrm flipH="1" rot="10800000">
              <a:off x="3277" y="2775"/>
              <a:ext cx="66" cy="47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17"/>
            <p:cNvSpPr/>
            <p:nvPr/>
          </p:nvSpPr>
          <p:spPr>
            <a:xfrm>
              <a:off x="3382" y="2736"/>
              <a:ext cx="1" cy="10"/>
            </a:xfrm>
            <a:custGeom>
              <a:rect b="b" l="l" r="r" t="t"/>
              <a:pathLst>
                <a:path extrusionOk="0" h="147" w="26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17"/>
            <p:cNvSpPr/>
            <p:nvPr/>
          </p:nvSpPr>
          <p:spPr>
            <a:xfrm>
              <a:off x="3382" y="2698"/>
              <a:ext cx="79" cy="39"/>
            </a:xfrm>
            <a:custGeom>
              <a:rect b="b" l="l" r="r" t="t"/>
              <a:pathLst>
                <a:path extrusionOk="0" h="606" w="117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01" name="Google Shape;1701;p17"/>
          <p:cNvGrpSpPr/>
          <p:nvPr/>
        </p:nvGrpSpPr>
        <p:grpSpPr>
          <a:xfrm>
            <a:off x="4368665" y="3970992"/>
            <a:ext cx="476250" cy="368928"/>
            <a:chOff x="3061" y="2530"/>
            <a:chExt cx="400" cy="310"/>
          </a:xfrm>
        </p:grpSpPr>
        <p:grpSp>
          <p:nvGrpSpPr>
            <p:cNvPr id="1702" name="Google Shape;1702;p17"/>
            <p:cNvGrpSpPr/>
            <p:nvPr/>
          </p:nvGrpSpPr>
          <p:grpSpPr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1703" name="Google Shape;1703;p17"/>
              <p:cNvSpPr/>
              <p:nvPr/>
            </p:nvSpPr>
            <p:spPr>
              <a:xfrm>
                <a:off x="2199" y="1166"/>
                <a:ext cx="260" cy="281"/>
              </a:xfrm>
              <a:custGeom>
                <a:rect b="b" l="l" r="r" t="t"/>
                <a:pathLst>
                  <a:path extrusionOk="0" h="281" w="260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cap="flat" cmpd="sng" w="1905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4" name="Google Shape;1704;p17"/>
              <p:cNvSpPr/>
              <p:nvPr/>
            </p:nvSpPr>
            <p:spPr>
              <a:xfrm>
                <a:off x="2482" y="1040"/>
                <a:ext cx="900" cy="421"/>
              </a:xfrm>
              <a:custGeom>
                <a:rect b="b" l="l" r="r" t="t"/>
                <a:pathLst>
                  <a:path extrusionOk="0" h="421" w="900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cap="flat" cmpd="sng" w="1905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5" name="Google Shape;1705;p17"/>
              <p:cNvSpPr/>
              <p:nvPr/>
            </p:nvSpPr>
            <p:spPr>
              <a:xfrm>
                <a:off x="2782" y="1068"/>
                <a:ext cx="428" cy="269"/>
              </a:xfrm>
              <a:custGeom>
                <a:rect b="b" l="l" r="r" t="t"/>
                <a:pathLst>
                  <a:path extrusionOk="0" h="269" w="428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cap="flat" cmpd="sng" w="1905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6" name="Google Shape;1706;p17"/>
              <p:cNvSpPr/>
              <p:nvPr/>
            </p:nvSpPr>
            <p:spPr>
              <a:xfrm>
                <a:off x="3554" y="1075"/>
                <a:ext cx="377" cy="239"/>
              </a:xfrm>
              <a:custGeom>
                <a:rect b="b" l="l" r="r" t="t"/>
                <a:pathLst>
                  <a:path extrusionOk="0" h="239" w="377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cap="flat" cmpd="sng" w="1905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7" name="Google Shape;1707;p17"/>
              <p:cNvSpPr/>
              <p:nvPr/>
            </p:nvSpPr>
            <p:spPr>
              <a:xfrm>
                <a:off x="3646" y="997"/>
                <a:ext cx="660" cy="336"/>
              </a:xfrm>
              <a:custGeom>
                <a:rect b="b" l="l" r="r" t="t"/>
                <a:pathLst>
                  <a:path extrusionOk="0" h="300" w="646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cap="flat" cmpd="sng" w="1905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8" name="Google Shape;1708;p17"/>
              <p:cNvSpPr/>
              <p:nvPr/>
            </p:nvSpPr>
            <p:spPr>
              <a:xfrm>
                <a:off x="4116" y="955"/>
                <a:ext cx="630" cy="397"/>
              </a:xfrm>
              <a:custGeom>
                <a:rect b="b" l="l" r="r" t="t"/>
                <a:pathLst>
                  <a:path extrusionOk="0" h="397" w="630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cap="flat" cmpd="sng" w="1905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descr="laptop_keyboard" id="1709" name="Google Shape;1709;p1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flipH="1" rot="109064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10" name="Google Shape;1710;p17"/>
            <p:cNvSpPr/>
            <p:nvPr/>
          </p:nvSpPr>
          <p:spPr>
            <a:xfrm>
              <a:off x="3190" y="2638"/>
              <a:ext cx="197" cy="131"/>
            </a:xfrm>
            <a:custGeom>
              <a:rect b="b" l="l" r="r" t="t"/>
              <a:pathLst>
                <a:path extrusionOk="0" h="2442" w="298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screen" id="1711" name="Google Shape;1711;p1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12" name="Google Shape;1712;p17"/>
            <p:cNvSpPr/>
            <p:nvPr/>
          </p:nvSpPr>
          <p:spPr>
            <a:xfrm>
              <a:off x="3226" y="2634"/>
              <a:ext cx="167" cy="25"/>
            </a:xfrm>
            <a:custGeom>
              <a:rect b="b" l="l" r="r" t="t"/>
              <a:pathLst>
                <a:path extrusionOk="0" h="455" w="2528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17"/>
            <p:cNvSpPr/>
            <p:nvPr/>
          </p:nvSpPr>
          <p:spPr>
            <a:xfrm>
              <a:off x="3189" y="2634"/>
              <a:ext cx="46" cy="102"/>
            </a:xfrm>
            <a:custGeom>
              <a:rect b="b" l="l" r="r" t="t"/>
              <a:pathLst>
                <a:path extrusionOk="0" h="1893" w="702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17"/>
            <p:cNvSpPr/>
            <p:nvPr/>
          </p:nvSpPr>
          <p:spPr>
            <a:xfrm>
              <a:off x="3342" y="2652"/>
              <a:ext cx="50" cy="117"/>
            </a:xfrm>
            <a:custGeom>
              <a:rect b="b" l="l" r="r" t="t"/>
              <a:pathLst>
                <a:path extrusionOk="0" h="2184" w="756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17"/>
            <p:cNvSpPr/>
            <p:nvPr/>
          </p:nvSpPr>
          <p:spPr>
            <a:xfrm>
              <a:off x="3188" y="2730"/>
              <a:ext cx="183" cy="40"/>
            </a:xfrm>
            <a:custGeom>
              <a:rect b="b" l="l" r="r" t="t"/>
              <a:pathLst>
                <a:path extrusionOk="0" h="738" w="2773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>
              <a:gsLst>
                <a:gs pos="0">
                  <a:srgbClr val="0000CC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17"/>
            <p:cNvSpPr/>
            <p:nvPr/>
          </p:nvSpPr>
          <p:spPr>
            <a:xfrm>
              <a:off x="3347" y="2653"/>
              <a:ext cx="47" cy="118"/>
            </a:xfrm>
            <a:custGeom>
              <a:rect b="b" l="l" r="r" t="t"/>
              <a:pathLst>
                <a:path extrusionOk="0" h="1659" w="637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17"/>
            <p:cNvSpPr/>
            <p:nvPr/>
          </p:nvSpPr>
          <p:spPr>
            <a:xfrm>
              <a:off x="3188" y="2736"/>
              <a:ext cx="163" cy="39"/>
            </a:xfrm>
            <a:custGeom>
              <a:rect b="b" l="l" r="r" t="t"/>
              <a:pathLst>
                <a:path extrusionOk="0" h="550" w="2216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18" name="Google Shape;1718;p17"/>
            <p:cNvGrpSpPr/>
            <p:nvPr/>
          </p:nvGrpSpPr>
          <p:grpSpPr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1719" name="Google Shape;1719;p17"/>
              <p:cNvSpPr/>
              <p:nvPr/>
            </p:nvSpPr>
            <p:spPr>
              <a:xfrm>
                <a:off x="1740" y="2642"/>
                <a:ext cx="752" cy="327"/>
              </a:xfrm>
              <a:custGeom>
                <a:rect b="b" l="l" r="r" t="t"/>
                <a:pathLst>
                  <a:path extrusionOk="0" h="327" w="752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0" name="Google Shape;1720;p17"/>
              <p:cNvSpPr/>
              <p:nvPr/>
            </p:nvSpPr>
            <p:spPr>
              <a:xfrm>
                <a:off x="1754" y="2649"/>
                <a:ext cx="726" cy="311"/>
              </a:xfrm>
              <a:custGeom>
                <a:rect b="b" l="l" r="r" t="t"/>
                <a:pathLst>
                  <a:path extrusionOk="0" h="311" w="726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1" name="Google Shape;1721;p17"/>
              <p:cNvSpPr/>
              <p:nvPr/>
            </p:nvSpPr>
            <p:spPr>
              <a:xfrm>
                <a:off x="1808" y="2770"/>
                <a:ext cx="258" cy="100"/>
              </a:xfrm>
              <a:custGeom>
                <a:rect b="b" l="l" r="r" t="t"/>
                <a:pathLst>
                  <a:path extrusionOk="0" h="100" w="258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2" name="Google Shape;1722;p17"/>
              <p:cNvSpPr/>
              <p:nvPr/>
            </p:nvSpPr>
            <p:spPr>
              <a:xfrm>
                <a:off x="1799" y="2816"/>
                <a:ext cx="194" cy="63"/>
              </a:xfrm>
              <a:custGeom>
                <a:rect b="b" l="l" r="r" t="t"/>
                <a:pathLst>
                  <a:path extrusionOk="0" h="63" w="194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3" name="Google Shape;1723;p17"/>
              <p:cNvSpPr/>
              <p:nvPr/>
            </p:nvSpPr>
            <p:spPr>
              <a:xfrm>
                <a:off x="2020" y="2834"/>
                <a:ext cx="258" cy="102"/>
              </a:xfrm>
              <a:custGeom>
                <a:rect b="b" l="l" r="r" t="t"/>
                <a:pathLst>
                  <a:path extrusionOk="0" h="102" w="258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4" name="Google Shape;1724;p17"/>
              <p:cNvSpPr/>
              <p:nvPr/>
            </p:nvSpPr>
            <p:spPr>
              <a:xfrm>
                <a:off x="2011" y="2882"/>
                <a:ext cx="194" cy="63"/>
              </a:xfrm>
              <a:custGeom>
                <a:rect b="b" l="l" r="r" t="t"/>
                <a:pathLst>
                  <a:path extrusionOk="0" h="63" w="194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25" name="Google Shape;1725;p17"/>
            <p:cNvSpPr/>
            <p:nvPr/>
          </p:nvSpPr>
          <p:spPr>
            <a:xfrm>
              <a:off x="3280" y="2781"/>
              <a:ext cx="67" cy="51"/>
            </a:xfrm>
            <a:custGeom>
              <a:rect b="b" l="l" r="r" t="t"/>
              <a:pathLst>
                <a:path extrusionOk="0" h="792" w="990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17"/>
            <p:cNvSpPr/>
            <p:nvPr/>
          </p:nvSpPr>
          <p:spPr>
            <a:xfrm>
              <a:off x="3109" y="2785"/>
              <a:ext cx="171" cy="46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17"/>
            <p:cNvSpPr/>
            <p:nvPr/>
          </p:nvSpPr>
          <p:spPr>
            <a:xfrm>
              <a:off x="3110" y="2776"/>
              <a:ext cx="1" cy="10"/>
            </a:xfrm>
            <a:custGeom>
              <a:rect b="b" l="l" r="r" t="t"/>
              <a:pathLst>
                <a:path extrusionOk="0" h="147" w="26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17"/>
            <p:cNvSpPr/>
            <p:nvPr/>
          </p:nvSpPr>
          <p:spPr>
            <a:xfrm>
              <a:off x="3110" y="2738"/>
              <a:ext cx="79" cy="39"/>
            </a:xfrm>
            <a:custGeom>
              <a:rect b="b" l="l" r="r" t="t"/>
              <a:pathLst>
                <a:path extrusionOk="0" h="606" w="117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17"/>
            <p:cNvSpPr/>
            <p:nvPr/>
          </p:nvSpPr>
          <p:spPr>
            <a:xfrm>
              <a:off x="3115" y="2778"/>
              <a:ext cx="162" cy="45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17"/>
            <p:cNvSpPr/>
            <p:nvPr/>
          </p:nvSpPr>
          <p:spPr>
            <a:xfrm flipH="1" rot="10800000">
              <a:off x="3277" y="2775"/>
              <a:ext cx="66" cy="47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17"/>
            <p:cNvSpPr/>
            <p:nvPr/>
          </p:nvSpPr>
          <p:spPr>
            <a:xfrm>
              <a:off x="3382" y="2736"/>
              <a:ext cx="1" cy="10"/>
            </a:xfrm>
            <a:custGeom>
              <a:rect b="b" l="l" r="r" t="t"/>
              <a:pathLst>
                <a:path extrusionOk="0" h="147" w="26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17"/>
            <p:cNvSpPr/>
            <p:nvPr/>
          </p:nvSpPr>
          <p:spPr>
            <a:xfrm>
              <a:off x="3382" y="2698"/>
              <a:ext cx="79" cy="39"/>
            </a:xfrm>
            <a:custGeom>
              <a:rect b="b" l="l" r="r" t="t"/>
              <a:pathLst>
                <a:path extrusionOk="0" h="606" w="117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3" name="Google Shape;1733;p17"/>
          <p:cNvGrpSpPr/>
          <p:nvPr/>
        </p:nvGrpSpPr>
        <p:grpSpPr>
          <a:xfrm flipH="1">
            <a:off x="1057641" y="3561625"/>
            <a:ext cx="376237" cy="384572"/>
            <a:chOff x="2839" y="3501"/>
            <a:chExt cx="755" cy="803"/>
          </a:xfrm>
        </p:grpSpPr>
        <p:pic>
          <p:nvPicPr>
            <p:cNvPr descr="desktop_computer_stylized_medium" id="1734" name="Google Shape;1734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35" name="Google Shape;1735;p17"/>
            <p:cNvSpPr/>
            <p:nvPr/>
          </p:nvSpPr>
          <p:spPr>
            <a:xfrm>
              <a:off x="2916" y="3578"/>
              <a:ext cx="356" cy="368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6" name="Google Shape;1736;p17"/>
          <p:cNvGrpSpPr/>
          <p:nvPr/>
        </p:nvGrpSpPr>
        <p:grpSpPr>
          <a:xfrm flipH="1">
            <a:off x="1170750" y="3241347"/>
            <a:ext cx="376237" cy="384571"/>
            <a:chOff x="2839" y="3501"/>
            <a:chExt cx="755" cy="803"/>
          </a:xfrm>
        </p:grpSpPr>
        <p:pic>
          <p:nvPicPr>
            <p:cNvPr descr="desktop_computer_stylized_medium" id="1737" name="Google Shape;1737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38" name="Google Shape;1738;p17"/>
            <p:cNvSpPr/>
            <p:nvPr/>
          </p:nvSpPr>
          <p:spPr>
            <a:xfrm>
              <a:off x="2916" y="3578"/>
              <a:ext cx="356" cy="368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9" name="Google Shape;1739;p17"/>
          <p:cNvGrpSpPr/>
          <p:nvPr/>
        </p:nvGrpSpPr>
        <p:grpSpPr>
          <a:xfrm>
            <a:off x="1675575" y="3531859"/>
            <a:ext cx="376237" cy="384571"/>
            <a:chOff x="2839" y="3501"/>
            <a:chExt cx="755" cy="803"/>
          </a:xfrm>
        </p:grpSpPr>
        <p:pic>
          <p:nvPicPr>
            <p:cNvPr descr="desktop_computer_stylized_medium" id="1740" name="Google Shape;1740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41" name="Google Shape;1741;p17"/>
            <p:cNvSpPr/>
            <p:nvPr/>
          </p:nvSpPr>
          <p:spPr>
            <a:xfrm>
              <a:off x="2916" y="3578"/>
              <a:ext cx="356" cy="368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2" name="Google Shape;1742;p17"/>
          <p:cNvGrpSpPr/>
          <p:nvPr/>
        </p:nvGrpSpPr>
        <p:grpSpPr>
          <a:xfrm>
            <a:off x="1526747" y="3861662"/>
            <a:ext cx="376237" cy="384572"/>
            <a:chOff x="2839" y="3501"/>
            <a:chExt cx="755" cy="803"/>
          </a:xfrm>
        </p:grpSpPr>
        <p:pic>
          <p:nvPicPr>
            <p:cNvPr descr="desktop_computer_stylized_medium" id="1743" name="Google Shape;1743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44" name="Google Shape;1744;p17"/>
            <p:cNvSpPr/>
            <p:nvPr/>
          </p:nvSpPr>
          <p:spPr>
            <a:xfrm>
              <a:off x="2916" y="3578"/>
              <a:ext cx="356" cy="368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5" name="Google Shape;1745;p17"/>
          <p:cNvGrpSpPr/>
          <p:nvPr/>
        </p:nvGrpSpPr>
        <p:grpSpPr>
          <a:xfrm>
            <a:off x="2265859" y="3369521"/>
            <a:ext cx="1463565" cy="947458"/>
            <a:chOff x="7891681" y="3099042"/>
            <a:chExt cx="2342453" cy="1569939"/>
          </a:xfrm>
        </p:grpSpPr>
        <p:sp>
          <p:nvSpPr>
            <p:cNvPr id="1746" name="Google Shape;1746;p17"/>
            <p:cNvSpPr/>
            <p:nvPr/>
          </p:nvSpPr>
          <p:spPr>
            <a:xfrm>
              <a:off x="9285510" y="3593195"/>
              <a:ext cx="69106" cy="79124"/>
            </a:xfrm>
            <a:prstGeom prst="ellipse">
              <a:avLst/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47" name="Google Shape;1747;p17"/>
            <p:cNvGrpSpPr/>
            <p:nvPr/>
          </p:nvGrpSpPr>
          <p:grpSpPr>
            <a:xfrm>
              <a:off x="9022376" y="3275911"/>
              <a:ext cx="615031" cy="694531"/>
              <a:chOff x="2920" y="1424"/>
              <a:chExt cx="326" cy="320"/>
            </a:xfrm>
          </p:grpSpPr>
          <p:sp>
            <p:nvSpPr>
              <p:cNvPr id="1748" name="Google Shape;1748;p17"/>
              <p:cNvSpPr/>
              <p:nvPr/>
            </p:nvSpPr>
            <p:spPr>
              <a:xfrm>
                <a:off x="2920" y="1445"/>
                <a:ext cx="326" cy="289"/>
              </a:xfrm>
              <a:prstGeom prst="ellipse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49" name="Google Shape;1749;p17"/>
              <p:cNvGrpSpPr/>
              <p:nvPr/>
            </p:nvGrpSpPr>
            <p:grpSpPr>
              <a:xfrm>
                <a:off x="2949" y="1424"/>
                <a:ext cx="265" cy="280"/>
                <a:chOff x="2949" y="1424"/>
                <a:chExt cx="265" cy="280"/>
              </a:xfrm>
            </p:grpSpPr>
            <p:sp>
              <p:nvSpPr>
                <p:cNvPr id="1750" name="Google Shape;1750;p17"/>
                <p:cNvSpPr/>
                <p:nvPr/>
              </p:nvSpPr>
              <p:spPr>
                <a:xfrm>
                  <a:off x="3030" y="1545"/>
                  <a:ext cx="107" cy="92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FF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1" name="Google Shape;1751;p17"/>
                <p:cNvSpPr/>
                <p:nvPr/>
              </p:nvSpPr>
              <p:spPr>
                <a:xfrm>
                  <a:off x="3006" y="1525"/>
                  <a:ext cx="154" cy="131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FF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2" name="Google Shape;1752;p17"/>
                <p:cNvSpPr/>
                <p:nvPr/>
              </p:nvSpPr>
              <p:spPr>
                <a:xfrm>
                  <a:off x="2983" y="1501"/>
                  <a:ext cx="203" cy="179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FF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3" name="Google Shape;1753;p17"/>
                <p:cNvSpPr/>
                <p:nvPr/>
              </p:nvSpPr>
              <p:spPr>
                <a:xfrm>
                  <a:off x="2949" y="1476"/>
                  <a:ext cx="265" cy="228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FF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4" name="Google Shape;1754;p17"/>
                <p:cNvSpPr/>
                <p:nvPr/>
              </p:nvSpPr>
              <p:spPr>
                <a:xfrm flipH="1" rot="10800000">
                  <a:off x="2987" y="1424"/>
                  <a:ext cx="205" cy="143"/>
                </a:xfrm>
                <a:custGeom>
                  <a:rect b="b" l="l" r="r" t="t"/>
                  <a:pathLst>
                    <a:path extrusionOk="0" h="956" w="1180">
                      <a:moveTo>
                        <a:pt x="499" y="7"/>
                      </a:moveTo>
                      <a:lnTo>
                        <a:pt x="0" y="780"/>
                      </a:lnTo>
                      <a:lnTo>
                        <a:pt x="134" y="885"/>
                      </a:lnTo>
                      <a:lnTo>
                        <a:pt x="366" y="920"/>
                      </a:lnTo>
                      <a:lnTo>
                        <a:pt x="534" y="956"/>
                      </a:lnTo>
                      <a:lnTo>
                        <a:pt x="829" y="949"/>
                      </a:lnTo>
                      <a:lnTo>
                        <a:pt x="1096" y="850"/>
                      </a:lnTo>
                      <a:lnTo>
                        <a:pt x="1180" y="801"/>
                      </a:lnTo>
                      <a:lnTo>
                        <a:pt x="668" y="0"/>
                      </a:lnTo>
                      <a:lnTo>
                        <a:pt x="499" y="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55" name="Google Shape;1755;p17"/>
              <p:cNvSpPr/>
              <p:nvPr/>
            </p:nvSpPr>
            <p:spPr>
              <a:xfrm>
                <a:off x="2995" y="1615"/>
                <a:ext cx="178" cy="129"/>
              </a:xfrm>
              <a:custGeom>
                <a:rect b="b" l="l" r="r" t="t"/>
                <a:pathLst>
                  <a:path extrusionOk="0" h="956" w="1180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56" name="Google Shape;1756;p17"/>
            <p:cNvGrpSpPr/>
            <p:nvPr/>
          </p:nvGrpSpPr>
          <p:grpSpPr>
            <a:xfrm>
              <a:off x="9122147" y="3619386"/>
              <a:ext cx="393690" cy="1049595"/>
              <a:chOff x="3130" y="3288"/>
              <a:chExt cx="410" cy="742"/>
            </a:xfrm>
          </p:grpSpPr>
          <p:cxnSp>
            <p:nvCxnSpPr>
              <p:cNvPr id="1757" name="Google Shape;1757;p17"/>
              <p:cNvCxnSpPr/>
              <p:nvPr/>
            </p:nvCxnSpPr>
            <p:spPr>
              <a:xfrm flipH="1">
                <a:off x="3130" y="3288"/>
                <a:ext cx="205" cy="67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58" name="Google Shape;1758;p17"/>
              <p:cNvCxnSpPr/>
              <p:nvPr/>
            </p:nvCxnSpPr>
            <p:spPr>
              <a:xfrm>
                <a:off x="3335" y="3288"/>
                <a:ext cx="205" cy="669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59" name="Google Shape;1759;p17"/>
              <p:cNvCxnSpPr/>
              <p:nvPr/>
            </p:nvCxnSpPr>
            <p:spPr>
              <a:xfrm>
                <a:off x="3130" y="3957"/>
                <a:ext cx="205" cy="73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60" name="Google Shape;1760;p17"/>
              <p:cNvCxnSpPr/>
              <p:nvPr/>
            </p:nvCxnSpPr>
            <p:spPr>
              <a:xfrm flipH="1">
                <a:off x="3335" y="3957"/>
                <a:ext cx="205" cy="73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61" name="Google Shape;1761;p17"/>
              <p:cNvCxnSpPr/>
              <p:nvPr/>
            </p:nvCxnSpPr>
            <p:spPr>
              <a:xfrm>
                <a:off x="3335" y="3303"/>
                <a:ext cx="0" cy="727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62" name="Google Shape;1762;p17"/>
              <p:cNvCxnSpPr/>
              <p:nvPr/>
            </p:nvCxnSpPr>
            <p:spPr>
              <a:xfrm flipH="1" rot="10800000">
                <a:off x="3130" y="3888"/>
                <a:ext cx="205" cy="7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63" name="Google Shape;1763;p17"/>
              <p:cNvCxnSpPr/>
              <p:nvPr/>
            </p:nvCxnSpPr>
            <p:spPr>
              <a:xfrm rot="10800000">
                <a:off x="3335" y="3888"/>
                <a:ext cx="205" cy="69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64" name="Google Shape;1764;p17"/>
              <p:cNvCxnSpPr/>
              <p:nvPr/>
            </p:nvCxnSpPr>
            <p:spPr>
              <a:xfrm>
                <a:off x="3217" y="3668"/>
                <a:ext cx="118" cy="55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65" name="Google Shape;1765;p17"/>
              <p:cNvCxnSpPr/>
              <p:nvPr/>
            </p:nvCxnSpPr>
            <p:spPr>
              <a:xfrm flipH="1" rot="10800000">
                <a:off x="3335" y="3668"/>
                <a:ext cx="124" cy="55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66" name="Google Shape;1766;p17"/>
              <p:cNvCxnSpPr/>
              <p:nvPr/>
            </p:nvCxnSpPr>
            <p:spPr>
              <a:xfrm>
                <a:off x="3178" y="3766"/>
                <a:ext cx="152" cy="75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67" name="Google Shape;1767;p17"/>
              <p:cNvCxnSpPr/>
              <p:nvPr/>
            </p:nvCxnSpPr>
            <p:spPr>
              <a:xfrm flipH="1" rot="10800000">
                <a:off x="3335" y="3781"/>
                <a:ext cx="153" cy="66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68" name="Google Shape;1768;p17"/>
              <p:cNvCxnSpPr/>
              <p:nvPr/>
            </p:nvCxnSpPr>
            <p:spPr>
              <a:xfrm flipH="1" rot="10800000">
                <a:off x="3335" y="3567"/>
                <a:ext cx="78" cy="27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69" name="Google Shape;1769;p17"/>
              <p:cNvCxnSpPr/>
              <p:nvPr/>
            </p:nvCxnSpPr>
            <p:spPr>
              <a:xfrm flipH="1" rot="10800000">
                <a:off x="3335" y="3428"/>
                <a:ext cx="49" cy="21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70" name="Google Shape;1770;p17"/>
              <p:cNvCxnSpPr/>
              <p:nvPr/>
            </p:nvCxnSpPr>
            <p:spPr>
              <a:xfrm>
                <a:off x="3247" y="3558"/>
                <a:ext cx="95" cy="36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71" name="Google Shape;1771;p17"/>
              <p:cNvCxnSpPr/>
              <p:nvPr/>
            </p:nvCxnSpPr>
            <p:spPr>
              <a:xfrm>
                <a:off x="3289" y="3422"/>
                <a:ext cx="55" cy="36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772" name="Google Shape;1772;p17"/>
            <p:cNvGrpSpPr/>
            <p:nvPr/>
          </p:nvGrpSpPr>
          <p:grpSpPr>
            <a:xfrm>
              <a:off x="8405402" y="3099042"/>
              <a:ext cx="527285" cy="593983"/>
              <a:chOff x="8328836" y="2202873"/>
              <a:chExt cx="527285" cy="593983"/>
            </a:xfrm>
          </p:grpSpPr>
          <p:pic>
            <p:nvPicPr>
              <p:cNvPr descr="iphone_stylized_small" id="1773" name="Google Shape;1773;p17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8566432" y="2271663"/>
                <a:ext cx="180509" cy="525193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774" name="Google Shape;1774;p17"/>
              <p:cNvGrpSpPr/>
              <p:nvPr/>
            </p:nvGrpSpPr>
            <p:grpSpPr>
              <a:xfrm>
                <a:off x="8328836" y="2202873"/>
                <a:ext cx="527285" cy="118466"/>
                <a:chOff x="2199" y="955"/>
                <a:chExt cx="2547" cy="506"/>
              </a:xfrm>
            </p:grpSpPr>
            <p:sp>
              <p:nvSpPr>
                <p:cNvPr id="1775" name="Google Shape;1775;p17"/>
                <p:cNvSpPr/>
                <p:nvPr/>
              </p:nvSpPr>
              <p:spPr>
                <a:xfrm>
                  <a:off x="2199" y="1166"/>
                  <a:ext cx="260" cy="281"/>
                </a:xfrm>
                <a:custGeom>
                  <a:rect b="b" l="l" r="r" t="t"/>
                  <a:pathLst>
                    <a:path extrusionOk="0" h="281" w="260">
                      <a:moveTo>
                        <a:pt x="260" y="0"/>
                      </a:moveTo>
                      <a:cubicBezTo>
                        <a:pt x="224" y="19"/>
                        <a:pt x="79" y="77"/>
                        <a:pt x="42" y="112"/>
                      </a:cubicBezTo>
                      <a:cubicBezTo>
                        <a:pt x="5" y="143"/>
                        <a:pt x="0" y="183"/>
                        <a:pt x="35" y="211"/>
                      </a:cubicBezTo>
                      <a:cubicBezTo>
                        <a:pt x="70" y="239"/>
                        <a:pt x="208" y="266"/>
                        <a:pt x="253" y="281"/>
                      </a:cubicBezTo>
                    </a:path>
                  </a:pathLst>
                </a:custGeom>
                <a:noFill/>
                <a:ln cap="flat" cmpd="sng" w="9525">
                  <a:solidFill>
                    <a:srgbClr val="FF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6" name="Google Shape;1776;p17"/>
                <p:cNvSpPr/>
                <p:nvPr/>
              </p:nvSpPr>
              <p:spPr>
                <a:xfrm>
                  <a:off x="2482" y="1040"/>
                  <a:ext cx="900" cy="421"/>
                </a:xfrm>
                <a:custGeom>
                  <a:rect b="b" l="l" r="r" t="t"/>
                  <a:pathLst>
                    <a:path extrusionOk="0" h="421" w="900">
                      <a:moveTo>
                        <a:pt x="531" y="0"/>
                      </a:moveTo>
                      <a:cubicBezTo>
                        <a:pt x="489" y="13"/>
                        <a:pt x="356" y="47"/>
                        <a:pt x="279" y="77"/>
                      </a:cubicBezTo>
                      <a:cubicBezTo>
                        <a:pt x="202" y="107"/>
                        <a:pt x="109" y="141"/>
                        <a:pt x="68" y="182"/>
                      </a:cubicBezTo>
                      <a:cubicBezTo>
                        <a:pt x="31" y="213"/>
                        <a:pt x="0" y="292"/>
                        <a:pt x="33" y="323"/>
                      </a:cubicBezTo>
                      <a:cubicBezTo>
                        <a:pt x="76" y="359"/>
                        <a:pt x="198" y="384"/>
                        <a:pt x="328" y="400"/>
                      </a:cubicBezTo>
                      <a:cubicBezTo>
                        <a:pt x="458" y="416"/>
                        <a:pt x="724" y="421"/>
                        <a:pt x="812" y="421"/>
                      </a:cubicBezTo>
                      <a:cubicBezTo>
                        <a:pt x="900" y="421"/>
                        <a:pt x="846" y="404"/>
                        <a:pt x="855" y="400"/>
                      </a:cubicBezTo>
                    </a:path>
                  </a:pathLst>
                </a:custGeom>
                <a:noFill/>
                <a:ln cap="flat" cmpd="sng" w="9525">
                  <a:solidFill>
                    <a:srgbClr val="FF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7" name="Google Shape;1777;p17"/>
                <p:cNvSpPr/>
                <p:nvPr/>
              </p:nvSpPr>
              <p:spPr>
                <a:xfrm>
                  <a:off x="2782" y="1068"/>
                  <a:ext cx="428" cy="269"/>
                </a:xfrm>
                <a:custGeom>
                  <a:rect b="b" l="l" r="r" t="t"/>
                  <a:pathLst>
                    <a:path extrusionOk="0" h="269" w="428">
                      <a:moveTo>
                        <a:pt x="428" y="0"/>
                      </a:moveTo>
                      <a:cubicBezTo>
                        <a:pt x="428" y="0"/>
                        <a:pt x="217" y="35"/>
                        <a:pt x="217" y="35"/>
                      </a:cubicBezTo>
                      <a:cubicBezTo>
                        <a:pt x="217" y="35"/>
                        <a:pt x="42" y="105"/>
                        <a:pt x="21" y="140"/>
                      </a:cubicBezTo>
                      <a:cubicBezTo>
                        <a:pt x="0" y="175"/>
                        <a:pt x="14" y="217"/>
                        <a:pt x="91" y="246"/>
                      </a:cubicBezTo>
                      <a:cubicBezTo>
                        <a:pt x="126" y="267"/>
                        <a:pt x="177" y="265"/>
                        <a:pt x="231" y="267"/>
                      </a:cubicBezTo>
                      <a:cubicBezTo>
                        <a:pt x="285" y="269"/>
                        <a:pt x="376" y="262"/>
                        <a:pt x="414" y="260"/>
                      </a:cubicBezTo>
                    </a:path>
                  </a:pathLst>
                </a:custGeom>
                <a:noFill/>
                <a:ln cap="flat" cmpd="sng" w="9525">
                  <a:solidFill>
                    <a:srgbClr val="FF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8" name="Google Shape;1778;p17"/>
                <p:cNvSpPr/>
                <p:nvPr/>
              </p:nvSpPr>
              <p:spPr>
                <a:xfrm>
                  <a:off x="3554" y="1075"/>
                  <a:ext cx="377" cy="239"/>
                </a:xfrm>
                <a:custGeom>
                  <a:rect b="b" l="l" r="r" t="t"/>
                  <a:pathLst>
                    <a:path extrusionOk="0" h="239" w="377">
                      <a:moveTo>
                        <a:pt x="42" y="239"/>
                      </a:moveTo>
                      <a:cubicBezTo>
                        <a:pt x="89" y="224"/>
                        <a:pt x="285" y="178"/>
                        <a:pt x="335" y="146"/>
                      </a:cubicBezTo>
                      <a:cubicBezTo>
                        <a:pt x="372" y="115"/>
                        <a:pt x="377" y="75"/>
                        <a:pt x="342" y="47"/>
                      </a:cubicBezTo>
                      <a:cubicBezTo>
                        <a:pt x="286" y="23"/>
                        <a:pt x="71" y="10"/>
                        <a:pt x="0" y="0"/>
                      </a:cubicBezTo>
                    </a:path>
                  </a:pathLst>
                </a:custGeom>
                <a:noFill/>
                <a:ln cap="flat" cmpd="sng" w="9525">
                  <a:solidFill>
                    <a:srgbClr val="FF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9" name="Google Shape;1779;p17"/>
                <p:cNvSpPr/>
                <p:nvPr/>
              </p:nvSpPr>
              <p:spPr>
                <a:xfrm>
                  <a:off x="3646" y="997"/>
                  <a:ext cx="660" cy="336"/>
                </a:xfrm>
                <a:custGeom>
                  <a:rect b="b" l="l" r="r" t="t"/>
                  <a:pathLst>
                    <a:path extrusionOk="0" h="300" w="646">
                      <a:moveTo>
                        <a:pt x="343" y="300"/>
                      </a:moveTo>
                      <a:cubicBezTo>
                        <a:pt x="367" y="292"/>
                        <a:pt x="443" y="272"/>
                        <a:pt x="487" y="254"/>
                      </a:cubicBezTo>
                      <a:cubicBezTo>
                        <a:pt x="531" y="236"/>
                        <a:pt x="584" y="216"/>
                        <a:pt x="607" y="191"/>
                      </a:cubicBezTo>
                      <a:cubicBezTo>
                        <a:pt x="628" y="173"/>
                        <a:pt x="646" y="125"/>
                        <a:pt x="627" y="107"/>
                      </a:cubicBezTo>
                      <a:cubicBezTo>
                        <a:pt x="603" y="85"/>
                        <a:pt x="563" y="79"/>
                        <a:pt x="459" y="61"/>
                      </a:cubicBezTo>
                      <a:cubicBezTo>
                        <a:pt x="355" y="43"/>
                        <a:pt x="76" y="10"/>
                        <a:pt x="0" y="0"/>
                      </a:cubicBezTo>
                    </a:path>
                  </a:pathLst>
                </a:custGeom>
                <a:noFill/>
                <a:ln cap="flat" cmpd="sng" w="9525">
                  <a:solidFill>
                    <a:srgbClr val="FF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0" name="Google Shape;1780;p17"/>
                <p:cNvSpPr/>
                <p:nvPr/>
              </p:nvSpPr>
              <p:spPr>
                <a:xfrm>
                  <a:off x="4116" y="955"/>
                  <a:ext cx="630" cy="397"/>
                </a:xfrm>
                <a:custGeom>
                  <a:rect b="b" l="l" r="r" t="t"/>
                  <a:pathLst>
                    <a:path extrusionOk="0" h="397" w="630">
                      <a:moveTo>
                        <a:pt x="320" y="397"/>
                      </a:moveTo>
                      <a:cubicBezTo>
                        <a:pt x="345" y="388"/>
                        <a:pt x="423" y="366"/>
                        <a:pt x="468" y="345"/>
                      </a:cubicBezTo>
                      <a:cubicBezTo>
                        <a:pt x="513" y="325"/>
                        <a:pt x="567" y="303"/>
                        <a:pt x="590" y="275"/>
                      </a:cubicBezTo>
                      <a:cubicBezTo>
                        <a:pt x="612" y="255"/>
                        <a:pt x="630" y="201"/>
                        <a:pt x="611" y="181"/>
                      </a:cubicBezTo>
                      <a:cubicBezTo>
                        <a:pt x="586" y="156"/>
                        <a:pt x="541" y="159"/>
                        <a:pt x="439" y="129"/>
                      </a:cubicBezTo>
                      <a:cubicBezTo>
                        <a:pt x="337" y="99"/>
                        <a:pt x="91" y="27"/>
                        <a:pt x="0" y="0"/>
                      </a:cubicBezTo>
                    </a:path>
                  </a:pathLst>
                </a:custGeom>
                <a:noFill/>
                <a:ln cap="flat" cmpd="sng" w="9525">
                  <a:solidFill>
                    <a:srgbClr val="FF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781" name="Google Shape;1781;p17"/>
            <p:cNvGrpSpPr/>
            <p:nvPr/>
          </p:nvGrpSpPr>
          <p:grpSpPr>
            <a:xfrm>
              <a:off x="7891681" y="4024818"/>
              <a:ext cx="1120341" cy="347863"/>
              <a:chOff x="9561515" y="2748013"/>
              <a:chExt cx="1120341" cy="347863"/>
            </a:xfrm>
          </p:grpSpPr>
          <p:pic>
            <p:nvPicPr>
              <p:cNvPr descr="car_icon_small" id="1782" name="Google Shape;1782;p17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9561515" y="2826814"/>
                <a:ext cx="1120341" cy="269062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783" name="Google Shape;1783;p17"/>
              <p:cNvGrpSpPr/>
              <p:nvPr/>
            </p:nvGrpSpPr>
            <p:grpSpPr>
              <a:xfrm>
                <a:off x="9788587" y="2748013"/>
                <a:ext cx="527285" cy="118466"/>
                <a:chOff x="2199" y="955"/>
                <a:chExt cx="2547" cy="506"/>
              </a:xfrm>
            </p:grpSpPr>
            <p:sp>
              <p:nvSpPr>
                <p:cNvPr id="1784" name="Google Shape;1784;p17"/>
                <p:cNvSpPr/>
                <p:nvPr/>
              </p:nvSpPr>
              <p:spPr>
                <a:xfrm>
                  <a:off x="2199" y="1166"/>
                  <a:ext cx="260" cy="281"/>
                </a:xfrm>
                <a:custGeom>
                  <a:rect b="b" l="l" r="r" t="t"/>
                  <a:pathLst>
                    <a:path extrusionOk="0" h="281" w="260">
                      <a:moveTo>
                        <a:pt x="260" y="0"/>
                      </a:moveTo>
                      <a:cubicBezTo>
                        <a:pt x="224" y="19"/>
                        <a:pt x="79" y="77"/>
                        <a:pt x="42" y="112"/>
                      </a:cubicBezTo>
                      <a:cubicBezTo>
                        <a:pt x="5" y="143"/>
                        <a:pt x="0" y="183"/>
                        <a:pt x="35" y="211"/>
                      </a:cubicBezTo>
                      <a:cubicBezTo>
                        <a:pt x="70" y="239"/>
                        <a:pt x="208" y="266"/>
                        <a:pt x="253" y="281"/>
                      </a:cubicBezTo>
                    </a:path>
                  </a:pathLst>
                </a:custGeom>
                <a:noFill/>
                <a:ln cap="flat" cmpd="sng" w="9525">
                  <a:solidFill>
                    <a:srgbClr val="FF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5" name="Google Shape;1785;p17"/>
                <p:cNvSpPr/>
                <p:nvPr/>
              </p:nvSpPr>
              <p:spPr>
                <a:xfrm>
                  <a:off x="2482" y="1040"/>
                  <a:ext cx="900" cy="421"/>
                </a:xfrm>
                <a:custGeom>
                  <a:rect b="b" l="l" r="r" t="t"/>
                  <a:pathLst>
                    <a:path extrusionOk="0" h="421" w="900">
                      <a:moveTo>
                        <a:pt x="531" y="0"/>
                      </a:moveTo>
                      <a:cubicBezTo>
                        <a:pt x="489" y="13"/>
                        <a:pt x="356" y="47"/>
                        <a:pt x="279" y="77"/>
                      </a:cubicBezTo>
                      <a:cubicBezTo>
                        <a:pt x="202" y="107"/>
                        <a:pt x="109" y="141"/>
                        <a:pt x="68" y="182"/>
                      </a:cubicBezTo>
                      <a:cubicBezTo>
                        <a:pt x="31" y="213"/>
                        <a:pt x="0" y="292"/>
                        <a:pt x="33" y="323"/>
                      </a:cubicBezTo>
                      <a:cubicBezTo>
                        <a:pt x="76" y="359"/>
                        <a:pt x="198" y="384"/>
                        <a:pt x="328" y="400"/>
                      </a:cubicBezTo>
                      <a:cubicBezTo>
                        <a:pt x="458" y="416"/>
                        <a:pt x="724" y="421"/>
                        <a:pt x="812" y="421"/>
                      </a:cubicBezTo>
                      <a:cubicBezTo>
                        <a:pt x="900" y="421"/>
                        <a:pt x="846" y="404"/>
                        <a:pt x="855" y="400"/>
                      </a:cubicBezTo>
                    </a:path>
                  </a:pathLst>
                </a:custGeom>
                <a:noFill/>
                <a:ln cap="flat" cmpd="sng" w="9525">
                  <a:solidFill>
                    <a:srgbClr val="FF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6" name="Google Shape;1786;p17"/>
                <p:cNvSpPr/>
                <p:nvPr/>
              </p:nvSpPr>
              <p:spPr>
                <a:xfrm>
                  <a:off x="2782" y="1068"/>
                  <a:ext cx="428" cy="269"/>
                </a:xfrm>
                <a:custGeom>
                  <a:rect b="b" l="l" r="r" t="t"/>
                  <a:pathLst>
                    <a:path extrusionOk="0" h="269" w="428">
                      <a:moveTo>
                        <a:pt x="428" y="0"/>
                      </a:moveTo>
                      <a:cubicBezTo>
                        <a:pt x="428" y="0"/>
                        <a:pt x="217" y="35"/>
                        <a:pt x="217" y="35"/>
                      </a:cubicBezTo>
                      <a:cubicBezTo>
                        <a:pt x="217" y="35"/>
                        <a:pt x="42" y="105"/>
                        <a:pt x="21" y="140"/>
                      </a:cubicBezTo>
                      <a:cubicBezTo>
                        <a:pt x="0" y="175"/>
                        <a:pt x="14" y="217"/>
                        <a:pt x="91" y="246"/>
                      </a:cubicBezTo>
                      <a:cubicBezTo>
                        <a:pt x="126" y="267"/>
                        <a:pt x="177" y="265"/>
                        <a:pt x="231" y="267"/>
                      </a:cubicBezTo>
                      <a:cubicBezTo>
                        <a:pt x="285" y="269"/>
                        <a:pt x="376" y="262"/>
                        <a:pt x="414" y="260"/>
                      </a:cubicBezTo>
                    </a:path>
                  </a:pathLst>
                </a:custGeom>
                <a:noFill/>
                <a:ln cap="flat" cmpd="sng" w="9525">
                  <a:solidFill>
                    <a:srgbClr val="FF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7" name="Google Shape;1787;p17"/>
                <p:cNvSpPr/>
                <p:nvPr/>
              </p:nvSpPr>
              <p:spPr>
                <a:xfrm>
                  <a:off x="3554" y="1075"/>
                  <a:ext cx="377" cy="239"/>
                </a:xfrm>
                <a:custGeom>
                  <a:rect b="b" l="l" r="r" t="t"/>
                  <a:pathLst>
                    <a:path extrusionOk="0" h="239" w="377">
                      <a:moveTo>
                        <a:pt x="42" y="239"/>
                      </a:moveTo>
                      <a:cubicBezTo>
                        <a:pt x="89" y="224"/>
                        <a:pt x="285" y="178"/>
                        <a:pt x="335" y="146"/>
                      </a:cubicBezTo>
                      <a:cubicBezTo>
                        <a:pt x="372" y="115"/>
                        <a:pt x="377" y="75"/>
                        <a:pt x="342" y="47"/>
                      </a:cubicBezTo>
                      <a:cubicBezTo>
                        <a:pt x="286" y="23"/>
                        <a:pt x="71" y="10"/>
                        <a:pt x="0" y="0"/>
                      </a:cubicBezTo>
                    </a:path>
                  </a:pathLst>
                </a:custGeom>
                <a:noFill/>
                <a:ln cap="flat" cmpd="sng" w="9525">
                  <a:solidFill>
                    <a:srgbClr val="FF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8" name="Google Shape;1788;p17"/>
                <p:cNvSpPr/>
                <p:nvPr/>
              </p:nvSpPr>
              <p:spPr>
                <a:xfrm>
                  <a:off x="3646" y="997"/>
                  <a:ext cx="660" cy="336"/>
                </a:xfrm>
                <a:custGeom>
                  <a:rect b="b" l="l" r="r" t="t"/>
                  <a:pathLst>
                    <a:path extrusionOk="0" h="300" w="646">
                      <a:moveTo>
                        <a:pt x="343" y="300"/>
                      </a:moveTo>
                      <a:cubicBezTo>
                        <a:pt x="367" y="292"/>
                        <a:pt x="443" y="272"/>
                        <a:pt x="487" y="254"/>
                      </a:cubicBezTo>
                      <a:cubicBezTo>
                        <a:pt x="531" y="236"/>
                        <a:pt x="584" y="216"/>
                        <a:pt x="607" y="191"/>
                      </a:cubicBezTo>
                      <a:cubicBezTo>
                        <a:pt x="628" y="173"/>
                        <a:pt x="646" y="125"/>
                        <a:pt x="627" y="107"/>
                      </a:cubicBezTo>
                      <a:cubicBezTo>
                        <a:pt x="603" y="85"/>
                        <a:pt x="563" y="79"/>
                        <a:pt x="459" y="61"/>
                      </a:cubicBezTo>
                      <a:cubicBezTo>
                        <a:pt x="355" y="43"/>
                        <a:pt x="76" y="10"/>
                        <a:pt x="0" y="0"/>
                      </a:cubicBezTo>
                    </a:path>
                  </a:pathLst>
                </a:custGeom>
                <a:noFill/>
                <a:ln cap="flat" cmpd="sng" w="9525">
                  <a:solidFill>
                    <a:srgbClr val="FF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9" name="Google Shape;1789;p17"/>
                <p:cNvSpPr/>
                <p:nvPr/>
              </p:nvSpPr>
              <p:spPr>
                <a:xfrm>
                  <a:off x="4116" y="955"/>
                  <a:ext cx="630" cy="397"/>
                </a:xfrm>
                <a:custGeom>
                  <a:rect b="b" l="l" r="r" t="t"/>
                  <a:pathLst>
                    <a:path extrusionOk="0" h="397" w="630">
                      <a:moveTo>
                        <a:pt x="320" y="397"/>
                      </a:moveTo>
                      <a:cubicBezTo>
                        <a:pt x="345" y="388"/>
                        <a:pt x="423" y="366"/>
                        <a:pt x="468" y="345"/>
                      </a:cubicBezTo>
                      <a:cubicBezTo>
                        <a:pt x="513" y="325"/>
                        <a:pt x="567" y="303"/>
                        <a:pt x="590" y="275"/>
                      </a:cubicBezTo>
                      <a:cubicBezTo>
                        <a:pt x="612" y="255"/>
                        <a:pt x="630" y="201"/>
                        <a:pt x="611" y="181"/>
                      </a:cubicBezTo>
                      <a:cubicBezTo>
                        <a:pt x="586" y="156"/>
                        <a:pt x="541" y="159"/>
                        <a:pt x="439" y="129"/>
                      </a:cubicBezTo>
                      <a:cubicBezTo>
                        <a:pt x="337" y="99"/>
                        <a:pt x="91" y="27"/>
                        <a:pt x="0" y="0"/>
                      </a:cubicBezTo>
                    </a:path>
                  </a:pathLst>
                </a:custGeom>
                <a:noFill/>
                <a:ln cap="flat" cmpd="sng" w="9525">
                  <a:solidFill>
                    <a:srgbClr val="FF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cxnSp>
            <p:nvCxnSpPr>
              <p:cNvPr id="1790" name="Google Shape;1790;p17"/>
              <p:cNvCxnSpPr/>
              <p:nvPr/>
            </p:nvCxnSpPr>
            <p:spPr>
              <a:xfrm>
                <a:off x="10032156" y="2798664"/>
                <a:ext cx="31623" cy="136898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1791" name="Google Shape;1791;p17"/>
            <p:cNvGrpSpPr/>
            <p:nvPr/>
          </p:nvGrpSpPr>
          <p:grpSpPr>
            <a:xfrm>
              <a:off x="9729378" y="3463179"/>
              <a:ext cx="504756" cy="520384"/>
              <a:chOff x="7339071" y="2307905"/>
              <a:chExt cx="511700" cy="446467"/>
            </a:xfrm>
          </p:grpSpPr>
          <p:grpSp>
            <p:nvGrpSpPr>
              <p:cNvPr id="1792" name="Google Shape;1792;p17"/>
              <p:cNvGrpSpPr/>
              <p:nvPr/>
            </p:nvGrpSpPr>
            <p:grpSpPr>
              <a:xfrm>
                <a:off x="7339071" y="2426725"/>
                <a:ext cx="511700" cy="327647"/>
                <a:chOff x="7455987" y="2414528"/>
                <a:chExt cx="511700" cy="327647"/>
              </a:xfrm>
            </p:grpSpPr>
            <p:pic>
              <p:nvPicPr>
                <p:cNvPr descr="laptop_keyboard" id="1793" name="Google Shape;1793;p17"/>
                <p:cNvPicPr preferRelativeResize="0"/>
                <p:nvPr/>
              </p:nvPicPr>
              <p:blipFill rotWithShape="1">
                <a:blip r:embed="rId11">
                  <a:alphaModFix/>
                </a:blip>
                <a:srcRect b="0" l="0" r="0" t="0"/>
                <a:stretch/>
              </p:blipFill>
              <p:spPr>
                <a:xfrm flipH="1" rot="109064">
                  <a:off x="7458407" y="2575770"/>
                  <a:ext cx="437221" cy="15951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794" name="Google Shape;1794;p17"/>
                <p:cNvSpPr/>
                <p:nvPr/>
              </p:nvSpPr>
              <p:spPr>
                <a:xfrm>
                  <a:off x="7603304" y="2420984"/>
                  <a:ext cx="351919" cy="208167"/>
                </a:xfrm>
                <a:custGeom>
                  <a:rect b="b" l="l" r="r" t="t"/>
                  <a:pathLst>
                    <a:path extrusionOk="0" h="2442" w="2982">
                      <a:moveTo>
                        <a:pt x="540" y="0"/>
                      </a:moveTo>
                      <a:lnTo>
                        <a:pt x="0" y="1734"/>
                      </a:lnTo>
                      <a:lnTo>
                        <a:pt x="2394" y="2442"/>
                      </a:lnTo>
                      <a:lnTo>
                        <a:pt x="2982" y="318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descr="screen" id="1795" name="Google Shape;1795;p17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7620637" y="2426338"/>
                  <a:ext cx="319785" cy="18942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796" name="Google Shape;1796;p17"/>
                <p:cNvSpPr/>
                <p:nvPr/>
              </p:nvSpPr>
              <p:spPr>
                <a:xfrm>
                  <a:off x="7667378" y="2414843"/>
                  <a:ext cx="298167" cy="38736"/>
                </a:xfrm>
                <a:custGeom>
                  <a:rect b="b" l="l" r="r" t="t"/>
                  <a:pathLst>
                    <a:path extrusionOk="0" h="455" w="2528">
                      <a:moveTo>
                        <a:pt x="14" y="0"/>
                      </a:moveTo>
                      <a:lnTo>
                        <a:pt x="2528" y="341"/>
                      </a:lnTo>
                      <a:lnTo>
                        <a:pt x="2480" y="455"/>
                      </a:lnTo>
                      <a:lnTo>
                        <a:pt x="0" y="86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0099"/>
                    </a:gs>
                    <a:gs pos="100000">
                      <a:srgbClr val="EAEAEA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7" name="Google Shape;1797;p17"/>
                <p:cNvSpPr/>
                <p:nvPr/>
              </p:nvSpPr>
              <p:spPr>
                <a:xfrm>
                  <a:off x="7600188" y="2414528"/>
                  <a:ext cx="82770" cy="161243"/>
                </a:xfrm>
                <a:custGeom>
                  <a:rect b="b" l="l" r="r" t="t"/>
                  <a:pathLst>
                    <a:path extrusionOk="0" h="1893" w="702">
                      <a:moveTo>
                        <a:pt x="579" y="0"/>
                      </a:moveTo>
                      <a:lnTo>
                        <a:pt x="0" y="1869"/>
                      </a:lnTo>
                      <a:lnTo>
                        <a:pt x="114" y="1893"/>
                      </a:lnTo>
                      <a:lnTo>
                        <a:pt x="702" y="51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8" name="Google Shape;1798;p17"/>
                <p:cNvSpPr/>
                <p:nvPr/>
              </p:nvSpPr>
              <p:spPr>
                <a:xfrm>
                  <a:off x="7874205" y="2443344"/>
                  <a:ext cx="89197" cy="186122"/>
                </a:xfrm>
                <a:custGeom>
                  <a:rect b="b" l="l" r="r" t="t"/>
                  <a:pathLst>
                    <a:path extrusionOk="0" h="2184" w="756">
                      <a:moveTo>
                        <a:pt x="756" y="0"/>
                      </a:moveTo>
                      <a:lnTo>
                        <a:pt x="138" y="2184"/>
                      </a:lnTo>
                      <a:lnTo>
                        <a:pt x="0" y="2148"/>
                      </a:lnTo>
                      <a:lnTo>
                        <a:pt x="606" y="78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DDDDD"/>
                    </a:gs>
                    <a:gs pos="100000">
                      <a:schemeClr val="lt1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9" name="Google Shape;1799;p17"/>
                <p:cNvSpPr/>
                <p:nvPr/>
              </p:nvSpPr>
              <p:spPr>
                <a:xfrm>
                  <a:off x="7599214" y="2567582"/>
                  <a:ext cx="327185" cy="62828"/>
                </a:xfrm>
                <a:custGeom>
                  <a:rect b="b" l="l" r="r" t="t"/>
                  <a:pathLst>
                    <a:path extrusionOk="0" h="738" w="2773">
                      <a:moveTo>
                        <a:pt x="33" y="0"/>
                      </a:moveTo>
                      <a:lnTo>
                        <a:pt x="0" y="99"/>
                      </a:lnTo>
                      <a:lnTo>
                        <a:pt x="2436" y="738"/>
                      </a:lnTo>
                      <a:cubicBezTo>
                        <a:pt x="2499" y="501"/>
                        <a:pt x="2773" y="727"/>
                        <a:pt x="2373" y="603"/>
                      </a:cubicBezTo>
                      <a:lnTo>
                        <a:pt x="3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00CC"/>
                    </a:gs>
                    <a:gs pos="100000">
                      <a:schemeClr val="lt1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0" name="Google Shape;1800;p17"/>
                <p:cNvSpPr/>
                <p:nvPr/>
              </p:nvSpPr>
              <p:spPr>
                <a:xfrm>
                  <a:off x="7884138" y="2444918"/>
                  <a:ext cx="83549" cy="186909"/>
                </a:xfrm>
                <a:custGeom>
                  <a:rect b="b" l="l" r="r" t="t"/>
                  <a:pathLst>
                    <a:path extrusionOk="0" h="1659" w="637">
                      <a:moveTo>
                        <a:pt x="615" y="0"/>
                      </a:moveTo>
                      <a:lnTo>
                        <a:pt x="637" y="0"/>
                      </a:lnTo>
                      <a:lnTo>
                        <a:pt x="68" y="1659"/>
                      </a:lnTo>
                      <a:lnTo>
                        <a:pt x="0" y="1647"/>
                      </a:lnTo>
                      <a:lnTo>
                        <a:pt x="615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1" name="Google Shape;1801;p17"/>
                <p:cNvSpPr/>
                <p:nvPr/>
              </p:nvSpPr>
              <p:spPr>
                <a:xfrm>
                  <a:off x="7599603" y="2575928"/>
                  <a:ext cx="290961" cy="62041"/>
                </a:xfrm>
                <a:custGeom>
                  <a:rect b="b" l="l" r="r" t="t"/>
                  <a:pathLst>
                    <a:path extrusionOk="0" h="550" w="2216">
                      <a:moveTo>
                        <a:pt x="0" y="0"/>
                      </a:moveTo>
                      <a:lnTo>
                        <a:pt x="9" y="57"/>
                      </a:lnTo>
                      <a:lnTo>
                        <a:pt x="2164" y="550"/>
                      </a:lnTo>
                      <a:lnTo>
                        <a:pt x="2216" y="4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009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802" name="Google Shape;1802;p17"/>
                <p:cNvGrpSpPr/>
                <p:nvPr/>
              </p:nvGrpSpPr>
              <p:grpSpPr>
                <a:xfrm>
                  <a:off x="7594735" y="2642220"/>
                  <a:ext cx="98740" cy="36846"/>
                  <a:chOff x="1740" y="2642"/>
                  <a:chExt cx="752" cy="327"/>
                </a:xfrm>
              </p:grpSpPr>
              <p:sp>
                <p:nvSpPr>
                  <p:cNvPr id="1803" name="Google Shape;1803;p17"/>
                  <p:cNvSpPr/>
                  <p:nvPr/>
                </p:nvSpPr>
                <p:spPr>
                  <a:xfrm>
                    <a:off x="1740" y="2642"/>
                    <a:ext cx="752" cy="327"/>
                  </a:xfrm>
                  <a:custGeom>
                    <a:rect b="b" l="l" r="r" t="t"/>
                    <a:pathLst>
                      <a:path extrusionOk="0" h="327" w="752">
                        <a:moveTo>
                          <a:pt x="293" y="0"/>
                        </a:moveTo>
                        <a:lnTo>
                          <a:pt x="752" y="124"/>
                        </a:lnTo>
                        <a:lnTo>
                          <a:pt x="470" y="327"/>
                        </a:lnTo>
                        <a:lnTo>
                          <a:pt x="0" y="183"/>
                        </a:lnTo>
                        <a:lnTo>
                          <a:pt x="293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4" name="Google Shape;1804;p17"/>
                  <p:cNvSpPr/>
                  <p:nvPr/>
                </p:nvSpPr>
                <p:spPr>
                  <a:xfrm>
                    <a:off x="1754" y="2649"/>
                    <a:ext cx="726" cy="311"/>
                  </a:xfrm>
                  <a:custGeom>
                    <a:rect b="b" l="l" r="r" t="t"/>
                    <a:pathLst>
                      <a:path extrusionOk="0" h="311" w="726">
                        <a:moveTo>
                          <a:pt x="282" y="0"/>
                        </a:moveTo>
                        <a:lnTo>
                          <a:pt x="726" y="119"/>
                        </a:lnTo>
                        <a:lnTo>
                          <a:pt x="457" y="311"/>
                        </a:lnTo>
                        <a:lnTo>
                          <a:pt x="0" y="173"/>
                        </a:lnTo>
                        <a:lnTo>
                          <a:pt x="282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4D4D4D"/>
                      </a:gs>
                      <a:gs pos="100000">
                        <a:srgbClr val="DDDDDD"/>
                      </a:gs>
                    </a:gsLst>
                    <a:lin ang="1890000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5" name="Google Shape;1805;p17"/>
                  <p:cNvSpPr/>
                  <p:nvPr/>
                </p:nvSpPr>
                <p:spPr>
                  <a:xfrm>
                    <a:off x="1808" y="2770"/>
                    <a:ext cx="258" cy="100"/>
                  </a:xfrm>
                  <a:custGeom>
                    <a:rect b="b" l="l" r="r" t="t"/>
                    <a:pathLst>
                      <a:path extrusionOk="0" h="100" w="258">
                        <a:moveTo>
                          <a:pt x="0" y="44"/>
                        </a:moveTo>
                        <a:lnTo>
                          <a:pt x="75" y="0"/>
                        </a:lnTo>
                        <a:lnTo>
                          <a:pt x="258" y="50"/>
                        </a:lnTo>
                        <a:lnTo>
                          <a:pt x="183" y="100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6" name="Google Shape;1806;p17"/>
                  <p:cNvSpPr/>
                  <p:nvPr/>
                </p:nvSpPr>
                <p:spPr>
                  <a:xfrm>
                    <a:off x="1799" y="2816"/>
                    <a:ext cx="194" cy="63"/>
                  </a:xfrm>
                  <a:custGeom>
                    <a:rect b="b" l="l" r="r" t="t"/>
                    <a:pathLst>
                      <a:path extrusionOk="0" h="63" w="194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7" name="Google Shape;1807;p17"/>
                  <p:cNvSpPr/>
                  <p:nvPr/>
                </p:nvSpPr>
                <p:spPr>
                  <a:xfrm>
                    <a:off x="2020" y="2834"/>
                    <a:ext cx="258" cy="102"/>
                  </a:xfrm>
                  <a:custGeom>
                    <a:rect b="b" l="l" r="r" t="t"/>
                    <a:pathLst>
                      <a:path extrusionOk="0" h="102" w="258">
                        <a:moveTo>
                          <a:pt x="0" y="46"/>
                        </a:moveTo>
                        <a:lnTo>
                          <a:pt x="71" y="0"/>
                        </a:lnTo>
                        <a:lnTo>
                          <a:pt x="258" y="52"/>
                        </a:lnTo>
                        <a:lnTo>
                          <a:pt x="183" y="102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8" name="Google Shape;1808;p17"/>
                  <p:cNvSpPr/>
                  <p:nvPr/>
                </p:nvSpPr>
                <p:spPr>
                  <a:xfrm>
                    <a:off x="2011" y="2882"/>
                    <a:ext cx="194" cy="63"/>
                  </a:xfrm>
                  <a:custGeom>
                    <a:rect b="b" l="l" r="r" t="t"/>
                    <a:pathLst>
                      <a:path extrusionOk="0" h="63" w="194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809" name="Google Shape;1809;p17"/>
                <p:cNvSpPr/>
                <p:nvPr/>
              </p:nvSpPr>
              <p:spPr>
                <a:xfrm>
                  <a:off x="7763780" y="2647731"/>
                  <a:ext cx="119578" cy="80936"/>
                </a:xfrm>
                <a:custGeom>
                  <a:rect b="b" l="l" r="r" t="t"/>
                  <a:pathLst>
                    <a:path extrusionOk="0" h="792" w="990">
                      <a:moveTo>
                        <a:pt x="3" y="738"/>
                      </a:moveTo>
                      <a:lnTo>
                        <a:pt x="990" y="0"/>
                      </a:lnTo>
                      <a:lnTo>
                        <a:pt x="987" y="60"/>
                      </a:lnTo>
                      <a:lnTo>
                        <a:pt x="0" y="792"/>
                      </a:lnTo>
                      <a:lnTo>
                        <a:pt x="3" y="738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0" name="Google Shape;1810;p17"/>
                <p:cNvSpPr/>
                <p:nvPr/>
              </p:nvSpPr>
              <p:spPr>
                <a:xfrm>
                  <a:off x="7458602" y="2654187"/>
                  <a:ext cx="305957" cy="73850"/>
                </a:xfrm>
                <a:custGeom>
                  <a:rect b="b" l="l" r="r" t="t"/>
                  <a:pathLst>
                    <a:path extrusionOk="0" h="723" w="2532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1" name="Google Shape;1811;p17"/>
                <p:cNvSpPr/>
                <p:nvPr/>
              </p:nvSpPr>
              <p:spPr>
                <a:xfrm>
                  <a:off x="7458797" y="2640645"/>
                  <a:ext cx="3311" cy="14959"/>
                </a:xfrm>
                <a:custGeom>
                  <a:rect b="b" l="l" r="r" t="t"/>
                  <a:pathLst>
                    <a:path extrusionOk="0" h="147" w="26">
                      <a:moveTo>
                        <a:pt x="26" y="10"/>
                      </a:moveTo>
                      <a:lnTo>
                        <a:pt x="23" y="147"/>
                      </a:lnTo>
                      <a:lnTo>
                        <a:pt x="0" y="144"/>
                      </a:lnTo>
                      <a:lnTo>
                        <a:pt x="3" y="0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2" name="Google Shape;1812;p17"/>
                <p:cNvSpPr/>
                <p:nvPr/>
              </p:nvSpPr>
              <p:spPr>
                <a:xfrm>
                  <a:off x="7458992" y="2579707"/>
                  <a:ext cx="142170" cy="61883"/>
                </a:xfrm>
                <a:custGeom>
                  <a:rect b="b" l="l" r="r" t="t"/>
                  <a:pathLst>
                    <a:path extrusionOk="0" h="606" w="1176">
                      <a:moveTo>
                        <a:pt x="1170" y="0"/>
                      </a:moveTo>
                      <a:lnTo>
                        <a:pt x="0" y="597"/>
                      </a:lnTo>
                      <a:lnTo>
                        <a:pt x="30" y="606"/>
                      </a:lnTo>
                      <a:lnTo>
                        <a:pt x="1176" y="18"/>
                      </a:lnTo>
                      <a:lnTo>
                        <a:pt x="1170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3" name="Google Shape;1813;p17"/>
                <p:cNvSpPr/>
                <p:nvPr/>
              </p:nvSpPr>
              <p:spPr>
                <a:xfrm>
                  <a:off x="7468535" y="2643795"/>
                  <a:ext cx="290182" cy="71016"/>
                </a:xfrm>
                <a:custGeom>
                  <a:rect b="b" l="l" r="r" t="t"/>
                  <a:pathLst>
                    <a:path extrusionOk="0" h="723" w="2532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4" name="Google Shape;1814;p17"/>
                <p:cNvSpPr/>
                <p:nvPr/>
              </p:nvSpPr>
              <p:spPr>
                <a:xfrm flipH="1" rot="10800000">
                  <a:off x="7758327" y="2638756"/>
                  <a:ext cx="118410" cy="73535"/>
                </a:xfrm>
                <a:custGeom>
                  <a:rect b="b" l="l" r="r" t="t"/>
                  <a:pathLst>
                    <a:path extrusionOk="0" h="723" w="2532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15" name="Google Shape;1815;p17"/>
              <p:cNvGrpSpPr/>
              <p:nvPr/>
            </p:nvGrpSpPr>
            <p:grpSpPr>
              <a:xfrm>
                <a:off x="7408527" y="2307905"/>
                <a:ext cx="399726" cy="74090"/>
                <a:chOff x="2199" y="955"/>
                <a:chExt cx="2547" cy="506"/>
              </a:xfrm>
            </p:grpSpPr>
            <p:sp>
              <p:nvSpPr>
                <p:cNvPr id="1816" name="Google Shape;1816;p17"/>
                <p:cNvSpPr/>
                <p:nvPr/>
              </p:nvSpPr>
              <p:spPr>
                <a:xfrm>
                  <a:off x="2199" y="1166"/>
                  <a:ext cx="260" cy="281"/>
                </a:xfrm>
                <a:custGeom>
                  <a:rect b="b" l="l" r="r" t="t"/>
                  <a:pathLst>
                    <a:path extrusionOk="0" h="281" w="260">
                      <a:moveTo>
                        <a:pt x="260" y="0"/>
                      </a:moveTo>
                      <a:cubicBezTo>
                        <a:pt x="224" y="19"/>
                        <a:pt x="79" y="77"/>
                        <a:pt x="42" y="112"/>
                      </a:cubicBezTo>
                      <a:cubicBezTo>
                        <a:pt x="5" y="143"/>
                        <a:pt x="0" y="183"/>
                        <a:pt x="35" y="211"/>
                      </a:cubicBezTo>
                      <a:cubicBezTo>
                        <a:pt x="70" y="239"/>
                        <a:pt x="208" y="266"/>
                        <a:pt x="253" y="281"/>
                      </a:cubicBezTo>
                    </a:path>
                  </a:pathLst>
                </a:custGeom>
                <a:noFill/>
                <a:ln cap="flat" cmpd="sng" w="9525">
                  <a:solidFill>
                    <a:srgbClr val="FF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7" name="Google Shape;1817;p17"/>
                <p:cNvSpPr/>
                <p:nvPr/>
              </p:nvSpPr>
              <p:spPr>
                <a:xfrm>
                  <a:off x="2482" y="1040"/>
                  <a:ext cx="900" cy="421"/>
                </a:xfrm>
                <a:custGeom>
                  <a:rect b="b" l="l" r="r" t="t"/>
                  <a:pathLst>
                    <a:path extrusionOk="0" h="421" w="900">
                      <a:moveTo>
                        <a:pt x="531" y="0"/>
                      </a:moveTo>
                      <a:cubicBezTo>
                        <a:pt x="489" y="13"/>
                        <a:pt x="356" y="47"/>
                        <a:pt x="279" y="77"/>
                      </a:cubicBezTo>
                      <a:cubicBezTo>
                        <a:pt x="202" y="107"/>
                        <a:pt x="109" y="141"/>
                        <a:pt x="68" y="182"/>
                      </a:cubicBezTo>
                      <a:cubicBezTo>
                        <a:pt x="31" y="213"/>
                        <a:pt x="0" y="292"/>
                        <a:pt x="33" y="323"/>
                      </a:cubicBezTo>
                      <a:cubicBezTo>
                        <a:pt x="76" y="359"/>
                        <a:pt x="198" y="384"/>
                        <a:pt x="328" y="400"/>
                      </a:cubicBezTo>
                      <a:cubicBezTo>
                        <a:pt x="458" y="416"/>
                        <a:pt x="724" y="421"/>
                        <a:pt x="812" y="421"/>
                      </a:cubicBezTo>
                      <a:cubicBezTo>
                        <a:pt x="900" y="421"/>
                        <a:pt x="846" y="404"/>
                        <a:pt x="855" y="400"/>
                      </a:cubicBezTo>
                    </a:path>
                  </a:pathLst>
                </a:custGeom>
                <a:noFill/>
                <a:ln cap="flat" cmpd="sng" w="9525">
                  <a:solidFill>
                    <a:srgbClr val="FF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8" name="Google Shape;1818;p17"/>
                <p:cNvSpPr/>
                <p:nvPr/>
              </p:nvSpPr>
              <p:spPr>
                <a:xfrm>
                  <a:off x="2782" y="1068"/>
                  <a:ext cx="428" cy="269"/>
                </a:xfrm>
                <a:custGeom>
                  <a:rect b="b" l="l" r="r" t="t"/>
                  <a:pathLst>
                    <a:path extrusionOk="0" h="269" w="428">
                      <a:moveTo>
                        <a:pt x="428" y="0"/>
                      </a:moveTo>
                      <a:cubicBezTo>
                        <a:pt x="428" y="0"/>
                        <a:pt x="217" y="35"/>
                        <a:pt x="217" y="35"/>
                      </a:cubicBezTo>
                      <a:cubicBezTo>
                        <a:pt x="217" y="35"/>
                        <a:pt x="42" y="105"/>
                        <a:pt x="21" y="140"/>
                      </a:cubicBezTo>
                      <a:cubicBezTo>
                        <a:pt x="0" y="175"/>
                        <a:pt x="14" y="217"/>
                        <a:pt x="91" y="246"/>
                      </a:cubicBezTo>
                      <a:cubicBezTo>
                        <a:pt x="126" y="267"/>
                        <a:pt x="177" y="265"/>
                        <a:pt x="231" y="267"/>
                      </a:cubicBezTo>
                      <a:cubicBezTo>
                        <a:pt x="285" y="269"/>
                        <a:pt x="376" y="262"/>
                        <a:pt x="414" y="260"/>
                      </a:cubicBezTo>
                    </a:path>
                  </a:pathLst>
                </a:custGeom>
                <a:noFill/>
                <a:ln cap="flat" cmpd="sng" w="9525">
                  <a:solidFill>
                    <a:srgbClr val="FF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9" name="Google Shape;1819;p17"/>
                <p:cNvSpPr/>
                <p:nvPr/>
              </p:nvSpPr>
              <p:spPr>
                <a:xfrm>
                  <a:off x="3554" y="1075"/>
                  <a:ext cx="377" cy="239"/>
                </a:xfrm>
                <a:custGeom>
                  <a:rect b="b" l="l" r="r" t="t"/>
                  <a:pathLst>
                    <a:path extrusionOk="0" h="239" w="377">
                      <a:moveTo>
                        <a:pt x="42" y="239"/>
                      </a:moveTo>
                      <a:cubicBezTo>
                        <a:pt x="89" y="224"/>
                        <a:pt x="285" y="178"/>
                        <a:pt x="335" y="146"/>
                      </a:cubicBezTo>
                      <a:cubicBezTo>
                        <a:pt x="372" y="115"/>
                        <a:pt x="377" y="75"/>
                        <a:pt x="342" y="47"/>
                      </a:cubicBezTo>
                      <a:cubicBezTo>
                        <a:pt x="286" y="23"/>
                        <a:pt x="71" y="10"/>
                        <a:pt x="0" y="0"/>
                      </a:cubicBezTo>
                    </a:path>
                  </a:pathLst>
                </a:custGeom>
                <a:noFill/>
                <a:ln cap="flat" cmpd="sng" w="9525">
                  <a:solidFill>
                    <a:srgbClr val="FF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0" name="Google Shape;1820;p17"/>
                <p:cNvSpPr/>
                <p:nvPr/>
              </p:nvSpPr>
              <p:spPr>
                <a:xfrm>
                  <a:off x="3646" y="997"/>
                  <a:ext cx="660" cy="336"/>
                </a:xfrm>
                <a:custGeom>
                  <a:rect b="b" l="l" r="r" t="t"/>
                  <a:pathLst>
                    <a:path extrusionOk="0" h="300" w="646">
                      <a:moveTo>
                        <a:pt x="343" y="300"/>
                      </a:moveTo>
                      <a:cubicBezTo>
                        <a:pt x="367" y="292"/>
                        <a:pt x="443" y="272"/>
                        <a:pt x="487" y="254"/>
                      </a:cubicBezTo>
                      <a:cubicBezTo>
                        <a:pt x="531" y="236"/>
                        <a:pt x="584" y="216"/>
                        <a:pt x="607" y="191"/>
                      </a:cubicBezTo>
                      <a:cubicBezTo>
                        <a:pt x="628" y="173"/>
                        <a:pt x="646" y="125"/>
                        <a:pt x="627" y="107"/>
                      </a:cubicBezTo>
                      <a:cubicBezTo>
                        <a:pt x="603" y="85"/>
                        <a:pt x="563" y="79"/>
                        <a:pt x="459" y="61"/>
                      </a:cubicBezTo>
                      <a:cubicBezTo>
                        <a:pt x="355" y="43"/>
                        <a:pt x="76" y="10"/>
                        <a:pt x="0" y="0"/>
                      </a:cubicBezTo>
                    </a:path>
                  </a:pathLst>
                </a:custGeom>
                <a:noFill/>
                <a:ln cap="flat" cmpd="sng" w="9525">
                  <a:solidFill>
                    <a:srgbClr val="FF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1" name="Google Shape;1821;p17"/>
                <p:cNvSpPr/>
                <p:nvPr/>
              </p:nvSpPr>
              <p:spPr>
                <a:xfrm>
                  <a:off x="4116" y="955"/>
                  <a:ext cx="630" cy="397"/>
                </a:xfrm>
                <a:custGeom>
                  <a:rect b="b" l="l" r="r" t="t"/>
                  <a:pathLst>
                    <a:path extrusionOk="0" h="397" w="630">
                      <a:moveTo>
                        <a:pt x="320" y="397"/>
                      </a:moveTo>
                      <a:cubicBezTo>
                        <a:pt x="345" y="388"/>
                        <a:pt x="423" y="366"/>
                        <a:pt x="468" y="345"/>
                      </a:cubicBezTo>
                      <a:cubicBezTo>
                        <a:pt x="513" y="325"/>
                        <a:pt x="567" y="303"/>
                        <a:pt x="590" y="275"/>
                      </a:cubicBezTo>
                      <a:cubicBezTo>
                        <a:pt x="612" y="255"/>
                        <a:pt x="630" y="201"/>
                        <a:pt x="611" y="181"/>
                      </a:cubicBezTo>
                      <a:cubicBezTo>
                        <a:pt x="586" y="156"/>
                        <a:pt x="541" y="159"/>
                        <a:pt x="439" y="129"/>
                      </a:cubicBezTo>
                      <a:cubicBezTo>
                        <a:pt x="337" y="99"/>
                        <a:pt x="91" y="27"/>
                        <a:pt x="0" y="0"/>
                      </a:cubicBezTo>
                    </a:path>
                  </a:pathLst>
                </a:custGeom>
                <a:noFill/>
                <a:ln cap="flat" cmpd="sng" w="9525">
                  <a:solidFill>
                    <a:srgbClr val="FF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cxnSp>
            <p:nvCxnSpPr>
              <p:cNvPr id="1822" name="Google Shape;1822;p17"/>
              <p:cNvCxnSpPr/>
              <p:nvPr/>
            </p:nvCxnSpPr>
            <p:spPr>
              <a:xfrm flipH="1">
                <a:off x="7594314" y="2366481"/>
                <a:ext cx="39385" cy="7020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sp>
        <p:nvSpPr>
          <p:cNvPr id="1823" name="Google Shape;1823;p17"/>
          <p:cNvSpPr txBox="1"/>
          <p:nvPr/>
        </p:nvSpPr>
        <p:spPr>
          <a:xfrm>
            <a:off x="2338276" y="4385071"/>
            <a:ext cx="13539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shared radio: 4G/5G</a:t>
            </a:r>
            <a:endParaRPr sz="11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8" name="Shape 1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" name="Google Shape;1829;p18"/>
          <p:cNvSpPr txBox="1"/>
          <p:nvPr>
            <p:ph type="title"/>
          </p:nvPr>
        </p:nvSpPr>
        <p:spPr>
          <a:xfrm>
            <a:off x="-11300" y="16314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600"/>
              <a:t>Πρωτόκολλα πολλαπλής προσπέλασης</a:t>
            </a:r>
            <a:endParaRPr sz="3600"/>
          </a:p>
        </p:txBody>
      </p:sp>
      <p:sp>
        <p:nvSpPr>
          <p:cNvPr id="1830" name="Google Shape;1830;p18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31" name="Google Shape;1831;p18"/>
          <p:cNvSpPr txBox="1"/>
          <p:nvPr/>
        </p:nvSpPr>
        <p:spPr>
          <a:xfrm>
            <a:off x="-37550" y="923569"/>
            <a:ext cx="8361600" cy="37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90500" lvl="0" marL="30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ένα κοινό κανάλι εκπομπής</a:t>
            </a:r>
            <a:endParaRPr sz="2200"/>
          </a:p>
          <a:p>
            <a:pPr indent="-190500" lvl="0" marL="30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δύο ή περισσότερες ταυτόχρονες μεταδόσεις από κόμβους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παρέμβαση</a:t>
            </a:r>
            <a:endParaRPr sz="22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σύγκρουση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αν ο κόμβος λάβει δύο ή περισσότερα σήματα την ίδια στ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ιγμή</a:t>
            </a:r>
            <a:endParaRPr b="0" sz="2200" u="sng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2" name="Google Shape;1832;p18"/>
          <p:cNvSpPr txBox="1"/>
          <p:nvPr/>
        </p:nvSpPr>
        <p:spPr>
          <a:xfrm>
            <a:off x="562238" y="3154557"/>
            <a:ext cx="74718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15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κατανεμημένος αλγόριθμος που καθορίζει πως οι κόμβοι μοιράζονται το κανάλι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i.e., καθορίζει πότε ο κόμβος μπορεί να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μεταδώσει</a:t>
            </a:r>
            <a:endParaRPr sz="1200"/>
          </a:p>
          <a:p>
            <a:pPr indent="-215900" lvl="0" marL="3429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επικοινωνία σχετικά με την μοιρασιά καναλιού πρέπει να χρησιμοποιεί η ίδια κανάλι!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/>
          </a:p>
          <a:p>
            <a:pPr indent="-177800" lvl="1" marL="5588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μη χρήση καναλιού εκτός-ζώνης για συντονισμό </a:t>
            </a:r>
            <a:endParaRPr sz="1200"/>
          </a:p>
        </p:txBody>
      </p:sp>
      <p:sp>
        <p:nvSpPr>
          <p:cNvPr id="1833" name="Google Shape;1833;p18"/>
          <p:cNvSpPr/>
          <p:nvPr/>
        </p:nvSpPr>
        <p:spPr>
          <a:xfrm>
            <a:off x="374400" y="2909975"/>
            <a:ext cx="7832100" cy="2092500"/>
          </a:xfrm>
          <a:prstGeom prst="rect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4" name="Google Shape;1834;p18"/>
          <p:cNvSpPr txBox="1"/>
          <p:nvPr/>
        </p:nvSpPr>
        <p:spPr>
          <a:xfrm>
            <a:off x="650470" y="2655435"/>
            <a:ext cx="4994400" cy="40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πρωτόκολλο πολλαπλής προσπέλασης</a:t>
            </a:r>
            <a:endParaRPr sz="9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9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p19"/>
          <p:cNvSpPr txBox="1"/>
          <p:nvPr>
            <p:ph type="title"/>
          </p:nvPr>
        </p:nvSpPr>
        <p:spPr>
          <a:xfrm>
            <a:off x="-9525" y="262069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000"/>
              <a:buFont typeface="Calibri"/>
              <a:buNone/>
            </a:pPr>
            <a:r>
              <a:rPr lang="en-US" sz="3000"/>
              <a:t>Ένα ιδανικό πρωτόκολλο πολλαπλής προσπέλασης</a:t>
            </a:r>
            <a:endParaRPr sz="3000"/>
          </a:p>
        </p:txBody>
      </p:sp>
      <p:sp>
        <p:nvSpPr>
          <p:cNvPr id="1841" name="Google Shape;1841;p19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42" name="Google Shape;1842;p19"/>
          <p:cNvSpPr txBox="1"/>
          <p:nvPr/>
        </p:nvSpPr>
        <p:spPr>
          <a:xfrm>
            <a:off x="98562" y="1220027"/>
            <a:ext cx="7541400" cy="3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rPr lang="en-US" sz="22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Δεδομένα</a:t>
            </a:r>
            <a:r>
              <a:rPr lang="en-US" sz="22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κανάλι πολλ.προσπέλασης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(MAC) ρυθμού R bps</a:t>
            </a:r>
            <a:endParaRPr sz="2200"/>
          </a:p>
          <a:p>
            <a:pPr indent="-1651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rPr lang="en-US" sz="22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Θέλουμε</a:t>
            </a:r>
            <a:r>
              <a:rPr lang="en-US" sz="22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2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Noto Sans Symbols"/>
              <a:buNone/>
            </a:pPr>
            <a:r>
              <a:rPr b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όταν ένας κόμβος θέλει να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μεταδώσει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μπορεί να στείλει με ρυθμό R</a:t>
            </a:r>
            <a:endParaRPr sz="22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100"/>
              <a:buFont typeface="Noto Sans Symbols"/>
              <a:buNone/>
            </a:pPr>
            <a:r>
              <a:rPr b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όταν </a:t>
            </a:r>
            <a:r>
              <a:rPr b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κόμβοι θέλουν να μεταδώσουν, ο καθένας στέλνει με μέσο ρυθμό </a:t>
            </a:r>
            <a:r>
              <a:rPr b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R/M</a:t>
            </a:r>
            <a:endParaRPr sz="22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100"/>
              <a:buFont typeface="Noto Sans Symbols"/>
              <a:buNone/>
            </a:pPr>
            <a:r>
              <a:rPr b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πλήρως αποκεντρωμέν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</a:t>
            </a:r>
            <a:r>
              <a:rPr b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200"/>
          </a:p>
          <a:p>
            <a:pPr indent="-177800" lvl="2" marL="863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κανένας ειδικός κόμβος για συντονισμό μεταδόσεων</a:t>
            </a:r>
            <a:endParaRPr sz="2200"/>
          </a:p>
          <a:p>
            <a:pPr indent="-177800" lvl="2" marL="863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όχι συγχρονισμός ρολογιών, θυριδών</a:t>
            </a:r>
            <a:endParaRPr sz="22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100"/>
              <a:buFont typeface="Noto Sans Symbols"/>
              <a:buNone/>
            </a:pPr>
            <a:r>
              <a:rPr b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απλό</a:t>
            </a:r>
            <a:endParaRPr sz="22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"/>
          <p:cNvSpPr txBox="1"/>
          <p:nvPr>
            <p:ph type="title"/>
          </p:nvPr>
        </p:nvSpPr>
        <p:spPr>
          <a:xfrm>
            <a:off x="-39487" y="199856"/>
            <a:ext cx="7886700" cy="5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600"/>
              <a:t>Επίπεδο ζεύξης και LANs: οι στόχοι μας</a:t>
            </a:r>
            <a:endParaRPr sz="3600"/>
          </a:p>
        </p:txBody>
      </p:sp>
      <p:sp>
        <p:nvSpPr>
          <p:cNvPr id="49" name="Google Shape;49;p2"/>
          <p:cNvSpPr txBox="1"/>
          <p:nvPr>
            <p:ph idx="1" type="body"/>
          </p:nvPr>
        </p:nvSpPr>
        <p:spPr>
          <a:xfrm>
            <a:off x="130825" y="1057829"/>
            <a:ext cx="3886200" cy="3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14300" lvl="0" marL="254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US" sz="1800"/>
              <a:t>κατανόηση αρχών πίσω από τις υπηρεσίες του επιπέδου ζεύξης</a:t>
            </a:r>
            <a:r>
              <a:rPr lang="en-US" sz="1800"/>
              <a:t>:</a:t>
            </a:r>
            <a:endParaRPr sz="1800"/>
          </a:p>
          <a:p>
            <a:pPr indent="-228600" lvl="1" marL="5207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ανίχνευση και επιδιόρθωση σφάλματος</a:t>
            </a:r>
            <a:endParaRPr/>
          </a:p>
          <a:p>
            <a:pPr indent="-228600" lvl="1" marL="5207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κοινή χρήση καναλιού εκπομπής: πολλαπλή προσπέλαση</a:t>
            </a:r>
            <a:endParaRPr/>
          </a:p>
          <a:p>
            <a:pPr indent="-228600" lvl="1" marL="5207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διευθυνσιοδότηση επιπέδου ζεύξης</a:t>
            </a:r>
            <a:endParaRPr/>
          </a:p>
          <a:p>
            <a:pPr indent="-228600" lvl="1" marL="5207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δίκτυα τοπικής περιοχής(LANs)</a:t>
            </a:r>
            <a:r>
              <a:rPr lang="en-US"/>
              <a:t>: Ethernet, VLANs</a:t>
            </a:r>
            <a:endParaRPr/>
          </a:p>
          <a:p>
            <a:pPr indent="-11430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US" sz="1800"/>
              <a:t>δίκτυα κέντρων δεδομένων</a:t>
            </a:r>
            <a:endParaRPr sz="1800"/>
          </a:p>
          <a:p>
            <a:pPr indent="0" lvl="0" marL="10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800"/>
          </a:p>
        </p:txBody>
      </p:sp>
      <p:sp>
        <p:nvSpPr>
          <p:cNvPr id="50" name="Google Shape;50;p2"/>
          <p:cNvSpPr txBox="1"/>
          <p:nvPr>
            <p:ph idx="2" type="body"/>
          </p:nvPr>
        </p:nvSpPr>
        <p:spPr>
          <a:xfrm>
            <a:off x="4500100" y="1057828"/>
            <a:ext cx="41883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65100" lvl="0" marL="304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οργάνωση, υλοποίηση διαφόρων τεχνολογιών του επιπέδου ζεύξης</a:t>
            </a:r>
            <a:endParaRPr sz="1800"/>
          </a:p>
        </p:txBody>
      </p:sp>
      <p:pic>
        <p:nvPicPr>
          <p:cNvPr descr="A train crossing a bridge over a body of water&#10;&#10;Description automatically generated" id="51" name="Google Shape;5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1757" y="2548006"/>
            <a:ext cx="2326736" cy="1745052"/>
          </a:xfrm>
          <a:prstGeom prst="rect">
            <a:avLst/>
          </a:prstGeom>
          <a:noFill/>
          <a:ln>
            <a:noFill/>
          </a:ln>
          <a:effectLst>
            <a:outerShdw blurRad="50800" rotWithShape="0" algn="bl" dir="18900000" dist="38100">
              <a:srgbClr val="000000">
                <a:alpha val="40000"/>
              </a:srgbClr>
            </a:outerShdw>
          </a:effectLst>
        </p:spPr>
      </p:pic>
      <p:sp>
        <p:nvSpPr>
          <p:cNvPr id="52" name="Google Shape;52;p2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7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Google Shape;1848;p20"/>
          <p:cNvSpPr txBox="1"/>
          <p:nvPr>
            <p:ph type="title"/>
          </p:nvPr>
        </p:nvSpPr>
        <p:spPr>
          <a:xfrm>
            <a:off x="-22650" y="197219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600"/>
              <a:t>MAC </a:t>
            </a:r>
            <a:r>
              <a:rPr lang="en-US" sz="3600"/>
              <a:t>πρωτόκολλα</a:t>
            </a:r>
            <a:r>
              <a:rPr lang="en-US" sz="3600"/>
              <a:t>: </a:t>
            </a:r>
            <a:r>
              <a:rPr lang="en-US" sz="3600"/>
              <a:t>ταξινόμηση</a:t>
            </a:r>
            <a:endParaRPr sz="3600"/>
          </a:p>
        </p:txBody>
      </p:sp>
      <p:sp>
        <p:nvSpPr>
          <p:cNvPr id="1849" name="Google Shape;1849;p20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50" name="Google Shape;1850;p20"/>
          <p:cNvSpPr txBox="1"/>
          <p:nvPr/>
        </p:nvSpPr>
        <p:spPr>
          <a:xfrm>
            <a:off x="-13953" y="952307"/>
            <a:ext cx="8356200" cy="37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τρεις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ευρείες τάξεις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200"/>
          </a:p>
          <a:p>
            <a:pPr indent="-190500" lvl="0" marL="30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διαμέριση καναλιού</a:t>
            </a:r>
            <a:endParaRPr sz="22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διαίρεση καναλιών σε μικρότερα “κομμάτια” 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χρονοθυρίδες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συχνότητα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κώδικας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2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κατανομή κομματιού σε κόμβο για αποκλειστική χρήση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0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τυχαία προσπέλαση</a:t>
            </a:r>
            <a:endParaRPr sz="22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το κανάλι δεν διαιρείται, επιτρέπονται συγκρούσεις</a:t>
            </a:r>
            <a:endParaRPr sz="22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ανάκαμψη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από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συγκρούσεις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0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“λειτουργία εκ επιτροπής”</a:t>
            </a:r>
            <a:endParaRPr sz="2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οι κόμβοι παίρνουν σειρά, αλλά οι κόμβοι που έχουν περισσότερα να στείλουν παίρνουν περισσότερο χρόνο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5" name="Shape 1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6" name="Google Shape;1856;p21"/>
          <p:cNvSpPr txBox="1"/>
          <p:nvPr>
            <p:ph type="title"/>
          </p:nvPr>
        </p:nvSpPr>
        <p:spPr>
          <a:xfrm>
            <a:off x="-6650" y="15179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000"/>
              <a:t>Πρωτόκολλα διαμέρισης καναλιού</a:t>
            </a:r>
            <a:r>
              <a:rPr lang="en-US" sz="3000"/>
              <a:t> MAC: TDMA</a:t>
            </a:r>
            <a:endParaRPr sz="3000"/>
          </a:p>
        </p:txBody>
      </p:sp>
      <p:sp>
        <p:nvSpPr>
          <p:cNvPr id="1857" name="Google Shape;1857;p21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58" name="Google Shape;1858;p21"/>
          <p:cNvSpPr txBox="1"/>
          <p:nvPr/>
        </p:nvSpPr>
        <p:spPr>
          <a:xfrm>
            <a:off x="287953" y="877063"/>
            <a:ext cx="7673100" cy="21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None/>
            </a:pPr>
            <a:r>
              <a:rPr lang="en-US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TDMA: time division multiple access(πολλαπλή προσπέλαση μέσω διαίρεσης χρόνου) </a:t>
            </a:r>
            <a:endParaRPr sz="2200"/>
          </a:p>
          <a:p>
            <a:pPr indent="-215900" lvl="0" marL="254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προσπέλαση καναλιού σε “γύρους”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/>
          </a:p>
          <a:p>
            <a:pPr indent="-215900" lvl="0" marL="254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κάθε σταθμός παίρνει σταθερό μέγεθος θυρίδας (μέγεθος = χρόνος μετάδοσης πακέτου) σε κάθε γύρο</a:t>
            </a:r>
            <a:endParaRPr sz="2200"/>
          </a:p>
          <a:p>
            <a:pPr indent="-215900" lvl="0" marL="254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αχρησιμοποίητες θυρίδες γίνονται αδρανείς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/>
          </a:p>
          <a:p>
            <a:pPr indent="-215900" lvl="0" marL="254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πχ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6-station LAN, 1,3,4 έχει πακέτα να στείλει, θυρίδες 2,5,6 αδρανείς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59" name="Google Shape;1859;p21"/>
          <p:cNvCxnSpPr/>
          <p:nvPr/>
        </p:nvCxnSpPr>
        <p:spPr>
          <a:xfrm>
            <a:off x="1924001" y="4593323"/>
            <a:ext cx="45636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60" name="Google Shape;1860;p21"/>
          <p:cNvSpPr/>
          <p:nvPr/>
        </p:nvSpPr>
        <p:spPr>
          <a:xfrm>
            <a:off x="2067438" y="4417213"/>
            <a:ext cx="359700" cy="172500"/>
          </a:xfrm>
          <a:prstGeom prst="rect">
            <a:avLst/>
          </a:prstGeom>
          <a:solidFill>
            <a:srgbClr val="3333CC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21"/>
          <p:cNvSpPr/>
          <p:nvPr/>
        </p:nvSpPr>
        <p:spPr>
          <a:xfrm>
            <a:off x="2786576" y="4417213"/>
            <a:ext cx="359700" cy="1725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21"/>
          <p:cNvSpPr/>
          <p:nvPr/>
        </p:nvSpPr>
        <p:spPr>
          <a:xfrm>
            <a:off x="3142572" y="4417213"/>
            <a:ext cx="359700" cy="172500"/>
          </a:xfrm>
          <a:prstGeom prst="rect">
            <a:avLst/>
          </a:prstGeom>
          <a:solidFill>
            <a:srgbClr val="00CC99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63" name="Google Shape;1863;p21"/>
          <p:cNvCxnSpPr/>
          <p:nvPr/>
        </p:nvCxnSpPr>
        <p:spPr>
          <a:xfrm>
            <a:off x="2068629" y="4332679"/>
            <a:ext cx="0" cy="2535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64" name="Google Shape;1864;p21"/>
          <p:cNvCxnSpPr/>
          <p:nvPr/>
        </p:nvCxnSpPr>
        <p:spPr>
          <a:xfrm>
            <a:off x="4217707" y="4335060"/>
            <a:ext cx="0" cy="253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65" name="Google Shape;1865;p21"/>
          <p:cNvSpPr txBox="1"/>
          <p:nvPr/>
        </p:nvSpPr>
        <p:spPr>
          <a:xfrm>
            <a:off x="2142447" y="4392210"/>
            <a:ext cx="222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100"/>
          </a:p>
        </p:txBody>
      </p:sp>
      <p:sp>
        <p:nvSpPr>
          <p:cNvPr id="1866" name="Google Shape;1866;p21"/>
          <p:cNvSpPr txBox="1"/>
          <p:nvPr/>
        </p:nvSpPr>
        <p:spPr>
          <a:xfrm>
            <a:off x="2852060" y="4381494"/>
            <a:ext cx="222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100"/>
          </a:p>
        </p:txBody>
      </p:sp>
      <p:sp>
        <p:nvSpPr>
          <p:cNvPr id="1867" name="Google Shape;1867;p21"/>
          <p:cNvSpPr txBox="1"/>
          <p:nvPr/>
        </p:nvSpPr>
        <p:spPr>
          <a:xfrm>
            <a:off x="3200913" y="4386257"/>
            <a:ext cx="222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100"/>
          </a:p>
        </p:txBody>
      </p:sp>
      <p:sp>
        <p:nvSpPr>
          <p:cNvPr id="1868" name="Google Shape;1868;p21"/>
          <p:cNvSpPr/>
          <p:nvPr/>
        </p:nvSpPr>
        <p:spPr>
          <a:xfrm>
            <a:off x="4210563" y="4413641"/>
            <a:ext cx="359700" cy="172500"/>
          </a:xfrm>
          <a:prstGeom prst="rect">
            <a:avLst/>
          </a:prstGeom>
          <a:solidFill>
            <a:srgbClr val="3333CC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21"/>
          <p:cNvSpPr/>
          <p:nvPr/>
        </p:nvSpPr>
        <p:spPr>
          <a:xfrm>
            <a:off x="4924951" y="4433891"/>
            <a:ext cx="359700" cy="1725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21"/>
          <p:cNvSpPr/>
          <p:nvPr/>
        </p:nvSpPr>
        <p:spPr>
          <a:xfrm>
            <a:off x="5280947" y="4433891"/>
            <a:ext cx="359700" cy="172500"/>
          </a:xfrm>
          <a:prstGeom prst="rect">
            <a:avLst/>
          </a:prstGeom>
          <a:solidFill>
            <a:srgbClr val="00CC99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71" name="Google Shape;1871;p21"/>
          <p:cNvCxnSpPr/>
          <p:nvPr/>
        </p:nvCxnSpPr>
        <p:spPr>
          <a:xfrm>
            <a:off x="4211753" y="4329107"/>
            <a:ext cx="0" cy="253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72" name="Google Shape;1872;p21"/>
          <p:cNvSpPr txBox="1"/>
          <p:nvPr/>
        </p:nvSpPr>
        <p:spPr>
          <a:xfrm>
            <a:off x="4285572" y="4388638"/>
            <a:ext cx="222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100"/>
          </a:p>
        </p:txBody>
      </p:sp>
      <p:sp>
        <p:nvSpPr>
          <p:cNvPr id="1873" name="Google Shape;1873;p21"/>
          <p:cNvSpPr txBox="1"/>
          <p:nvPr/>
        </p:nvSpPr>
        <p:spPr>
          <a:xfrm>
            <a:off x="4990435" y="4398173"/>
            <a:ext cx="222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100"/>
          </a:p>
        </p:txBody>
      </p:sp>
      <p:sp>
        <p:nvSpPr>
          <p:cNvPr id="1874" name="Google Shape;1874;p21"/>
          <p:cNvSpPr txBox="1"/>
          <p:nvPr/>
        </p:nvSpPr>
        <p:spPr>
          <a:xfrm>
            <a:off x="5339288" y="4402935"/>
            <a:ext cx="222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100"/>
          </a:p>
        </p:txBody>
      </p:sp>
      <p:cxnSp>
        <p:nvCxnSpPr>
          <p:cNvPr id="1875" name="Google Shape;1875;p21"/>
          <p:cNvCxnSpPr/>
          <p:nvPr/>
        </p:nvCxnSpPr>
        <p:spPr>
          <a:xfrm>
            <a:off x="2429388" y="4411260"/>
            <a:ext cx="0" cy="1785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76" name="Google Shape;1876;p21"/>
          <p:cNvCxnSpPr/>
          <p:nvPr/>
        </p:nvCxnSpPr>
        <p:spPr>
          <a:xfrm>
            <a:off x="2786576" y="4414832"/>
            <a:ext cx="0" cy="1785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77" name="Google Shape;1877;p21"/>
          <p:cNvCxnSpPr/>
          <p:nvPr/>
        </p:nvCxnSpPr>
        <p:spPr>
          <a:xfrm>
            <a:off x="3143763" y="4414832"/>
            <a:ext cx="0" cy="1785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78" name="Google Shape;1878;p21"/>
          <p:cNvCxnSpPr/>
          <p:nvPr/>
        </p:nvCxnSpPr>
        <p:spPr>
          <a:xfrm>
            <a:off x="3500951" y="4414832"/>
            <a:ext cx="0" cy="1785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79" name="Google Shape;1879;p21"/>
          <p:cNvCxnSpPr/>
          <p:nvPr/>
        </p:nvCxnSpPr>
        <p:spPr>
          <a:xfrm>
            <a:off x="3861710" y="4407688"/>
            <a:ext cx="0" cy="1785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80" name="Google Shape;1880;p21"/>
          <p:cNvCxnSpPr/>
          <p:nvPr/>
        </p:nvCxnSpPr>
        <p:spPr>
          <a:xfrm>
            <a:off x="4544513" y="4063085"/>
            <a:ext cx="0" cy="1785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81" name="Google Shape;1881;p21"/>
          <p:cNvCxnSpPr/>
          <p:nvPr/>
        </p:nvCxnSpPr>
        <p:spPr>
          <a:xfrm>
            <a:off x="5278566" y="4427938"/>
            <a:ext cx="0" cy="1785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82" name="Google Shape;1882;p21"/>
          <p:cNvCxnSpPr/>
          <p:nvPr/>
        </p:nvCxnSpPr>
        <p:spPr>
          <a:xfrm>
            <a:off x="5989369" y="4424366"/>
            <a:ext cx="0" cy="1785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83" name="Google Shape;1883;p21"/>
          <p:cNvCxnSpPr/>
          <p:nvPr/>
        </p:nvCxnSpPr>
        <p:spPr>
          <a:xfrm>
            <a:off x="5639326" y="4431510"/>
            <a:ext cx="0" cy="1785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84" name="Google Shape;1884;p21"/>
          <p:cNvCxnSpPr/>
          <p:nvPr/>
        </p:nvCxnSpPr>
        <p:spPr>
          <a:xfrm>
            <a:off x="6350129" y="4360073"/>
            <a:ext cx="0" cy="253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85" name="Google Shape;1885;p21"/>
          <p:cNvCxnSpPr/>
          <p:nvPr/>
        </p:nvCxnSpPr>
        <p:spPr>
          <a:xfrm>
            <a:off x="4924951" y="4431510"/>
            <a:ext cx="0" cy="1785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86" name="Google Shape;1886;p21"/>
          <p:cNvSpPr txBox="1"/>
          <p:nvPr/>
        </p:nvSpPr>
        <p:spPr>
          <a:xfrm>
            <a:off x="2852060" y="3943344"/>
            <a:ext cx="5286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6-slot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frame</a:t>
            </a:r>
            <a:endParaRPr sz="1100"/>
          </a:p>
        </p:txBody>
      </p:sp>
      <p:cxnSp>
        <p:nvCxnSpPr>
          <p:cNvPr id="1887" name="Google Shape;1887;p21"/>
          <p:cNvCxnSpPr/>
          <p:nvPr/>
        </p:nvCxnSpPr>
        <p:spPr>
          <a:xfrm>
            <a:off x="3460470" y="4195757"/>
            <a:ext cx="7419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88" name="Google Shape;1888;p21"/>
          <p:cNvCxnSpPr/>
          <p:nvPr/>
        </p:nvCxnSpPr>
        <p:spPr>
          <a:xfrm rot="10800000">
            <a:off x="2076822" y="4192185"/>
            <a:ext cx="7419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89" name="Google Shape;1889;p21"/>
          <p:cNvCxnSpPr/>
          <p:nvPr/>
        </p:nvCxnSpPr>
        <p:spPr>
          <a:xfrm>
            <a:off x="2061485" y="4126700"/>
            <a:ext cx="0" cy="228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90" name="Google Shape;1890;p21"/>
          <p:cNvCxnSpPr/>
          <p:nvPr/>
        </p:nvCxnSpPr>
        <p:spPr>
          <a:xfrm>
            <a:off x="4205801" y="4119557"/>
            <a:ext cx="0" cy="228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891" name="Google Shape;1891;p21"/>
          <p:cNvSpPr txBox="1"/>
          <p:nvPr/>
        </p:nvSpPr>
        <p:spPr>
          <a:xfrm>
            <a:off x="4995197" y="3943354"/>
            <a:ext cx="5286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6-slot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frame</a:t>
            </a:r>
            <a:endParaRPr sz="1100"/>
          </a:p>
        </p:txBody>
      </p:sp>
      <p:cxnSp>
        <p:nvCxnSpPr>
          <p:cNvPr id="1892" name="Google Shape;1892;p21"/>
          <p:cNvCxnSpPr/>
          <p:nvPr/>
        </p:nvCxnSpPr>
        <p:spPr>
          <a:xfrm>
            <a:off x="5603607" y="4220769"/>
            <a:ext cx="7419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93" name="Google Shape;1893;p21"/>
          <p:cNvCxnSpPr/>
          <p:nvPr/>
        </p:nvCxnSpPr>
        <p:spPr>
          <a:xfrm rot="10800000">
            <a:off x="4219960" y="4217198"/>
            <a:ext cx="7419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94" name="Google Shape;1894;p21"/>
          <p:cNvCxnSpPr/>
          <p:nvPr/>
        </p:nvCxnSpPr>
        <p:spPr>
          <a:xfrm>
            <a:off x="6348938" y="4119566"/>
            <a:ext cx="0" cy="228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9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22"/>
          <p:cNvSpPr txBox="1"/>
          <p:nvPr>
            <p:ph type="title"/>
          </p:nvPr>
        </p:nvSpPr>
        <p:spPr>
          <a:xfrm>
            <a:off x="19475" y="11844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000"/>
              <a:t>Πρωτόκολλα διαμέρισης καναλιού MAC: FDMA</a:t>
            </a:r>
            <a:endParaRPr sz="3000"/>
          </a:p>
        </p:txBody>
      </p:sp>
      <p:sp>
        <p:nvSpPr>
          <p:cNvPr id="1901" name="Google Shape;1901;p22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02" name="Google Shape;1902;p22"/>
          <p:cNvSpPr txBox="1"/>
          <p:nvPr/>
        </p:nvSpPr>
        <p:spPr>
          <a:xfrm>
            <a:off x="19475" y="789425"/>
            <a:ext cx="8449200" cy="17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None/>
            </a:pP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FDMA: frequency division multiple access(πολλαπλή προσπέλαση μέσω διαίρεσης συχνότητας) </a:t>
            </a:r>
            <a:endParaRPr sz="2000"/>
          </a:p>
          <a:p>
            <a:pPr indent="-215900" lvl="0" marL="254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φάσμα καναλιού διαιρείται σε ζώνες συχνοτήτων </a:t>
            </a:r>
            <a:endParaRPr sz="2000"/>
          </a:p>
          <a:p>
            <a:pPr indent="-215900" lvl="0" marL="254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σε κάθε σταθμό ανατίθεται σταθερή ζώνη συχνότητας</a:t>
            </a:r>
            <a:endParaRPr sz="2000"/>
          </a:p>
          <a:p>
            <a:pPr indent="-215900" lvl="0" marL="254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αχρησιμοποίητος χρόνος μετάδοσης σε ζώνη συχνότητας γίνεται αδρανής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/>
          </a:p>
          <a:p>
            <a:pPr indent="-215900" lvl="0" marL="254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πχ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6-station LAN, 1,3,4 έχει πακέτα να στείλει, ζώνες συχνότητας 2,5,6 αδρανείς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3" name="Google Shape;1903;p22"/>
          <p:cNvSpPr/>
          <p:nvPr/>
        </p:nvSpPr>
        <p:spPr>
          <a:xfrm>
            <a:off x="5080812" y="3243107"/>
            <a:ext cx="470400" cy="16884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04" name="Google Shape;1904;p22"/>
          <p:cNvCxnSpPr/>
          <p:nvPr/>
        </p:nvCxnSpPr>
        <p:spPr>
          <a:xfrm flipH="1" rot="10800000">
            <a:off x="5079621" y="4071773"/>
            <a:ext cx="466800" cy="12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05" name="Google Shape;1905;p22"/>
          <p:cNvCxnSpPr/>
          <p:nvPr/>
        </p:nvCxnSpPr>
        <p:spPr>
          <a:xfrm flipH="1" rot="10800000">
            <a:off x="5076049" y="4365829"/>
            <a:ext cx="474000" cy="48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06" name="Google Shape;1906;p22"/>
          <p:cNvCxnSpPr/>
          <p:nvPr/>
        </p:nvCxnSpPr>
        <p:spPr>
          <a:xfrm flipH="1" rot="10800000">
            <a:off x="5079621" y="4655179"/>
            <a:ext cx="470400" cy="12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07" name="Google Shape;1907;p22"/>
          <p:cNvCxnSpPr/>
          <p:nvPr/>
        </p:nvCxnSpPr>
        <p:spPr>
          <a:xfrm flipH="1" rot="10800000">
            <a:off x="5076049" y="3706223"/>
            <a:ext cx="474000" cy="48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08" name="Google Shape;1908;p22"/>
          <p:cNvCxnSpPr/>
          <p:nvPr/>
        </p:nvCxnSpPr>
        <p:spPr>
          <a:xfrm flipH="1" rot="10800000">
            <a:off x="5079621" y="3416901"/>
            <a:ext cx="474000" cy="48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09" name="Google Shape;1909;p22"/>
          <p:cNvCxnSpPr/>
          <p:nvPr/>
        </p:nvCxnSpPr>
        <p:spPr>
          <a:xfrm>
            <a:off x="5620165" y="3371695"/>
            <a:ext cx="1671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10" name="Google Shape;1910;p22"/>
          <p:cNvSpPr/>
          <p:nvPr/>
        </p:nvSpPr>
        <p:spPr>
          <a:xfrm>
            <a:off x="5730893" y="3282398"/>
            <a:ext cx="1296591" cy="85725"/>
          </a:xfrm>
          <a:custGeom>
            <a:rect b="b" l="l" r="r" t="t"/>
            <a:pathLst>
              <a:path extrusionOk="0" h="72" w="1089">
                <a:moveTo>
                  <a:pt x="0" y="72"/>
                </a:moveTo>
                <a:lnTo>
                  <a:pt x="0" y="3"/>
                </a:lnTo>
                <a:lnTo>
                  <a:pt x="1089" y="0"/>
                </a:lnTo>
                <a:lnTo>
                  <a:pt x="1089" y="72"/>
                </a:lnTo>
              </a:path>
            </a:pathLst>
          </a:custGeom>
          <a:solidFill>
            <a:srgbClr val="3333C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11" name="Google Shape;1911;p22"/>
          <p:cNvCxnSpPr/>
          <p:nvPr/>
        </p:nvCxnSpPr>
        <p:spPr>
          <a:xfrm>
            <a:off x="5655884" y="3674113"/>
            <a:ext cx="1671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12" name="Google Shape;1912;p22"/>
          <p:cNvCxnSpPr/>
          <p:nvPr/>
        </p:nvCxnSpPr>
        <p:spPr>
          <a:xfrm>
            <a:off x="5655884" y="3972960"/>
            <a:ext cx="1671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13" name="Google Shape;1913;p22"/>
          <p:cNvSpPr/>
          <p:nvPr/>
        </p:nvSpPr>
        <p:spPr>
          <a:xfrm>
            <a:off x="5766612" y="3883663"/>
            <a:ext cx="1296591" cy="85725"/>
          </a:xfrm>
          <a:custGeom>
            <a:rect b="b" l="l" r="r" t="t"/>
            <a:pathLst>
              <a:path extrusionOk="0" h="72" w="1089">
                <a:moveTo>
                  <a:pt x="0" y="72"/>
                </a:moveTo>
                <a:lnTo>
                  <a:pt x="0" y="3"/>
                </a:lnTo>
                <a:lnTo>
                  <a:pt x="1089" y="0"/>
                </a:lnTo>
                <a:lnTo>
                  <a:pt x="1089" y="72"/>
                </a:lnTo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14" name="Google Shape;1914;p22"/>
          <p:cNvGrpSpPr/>
          <p:nvPr/>
        </p:nvGrpSpPr>
        <p:grpSpPr>
          <a:xfrm>
            <a:off x="5668981" y="4263473"/>
            <a:ext cx="1671638" cy="89297"/>
            <a:chOff x="1884" y="2826"/>
            <a:chExt cx="1404" cy="75"/>
          </a:xfrm>
        </p:grpSpPr>
        <p:cxnSp>
          <p:nvCxnSpPr>
            <p:cNvPr id="1915" name="Google Shape;1915;p22"/>
            <p:cNvCxnSpPr/>
            <p:nvPr/>
          </p:nvCxnSpPr>
          <p:spPr>
            <a:xfrm>
              <a:off x="1884" y="2901"/>
              <a:ext cx="1404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1916" name="Google Shape;1916;p22"/>
            <p:cNvSpPr/>
            <p:nvPr/>
          </p:nvSpPr>
          <p:spPr>
            <a:xfrm>
              <a:off x="1977" y="2826"/>
              <a:ext cx="1089" cy="72"/>
            </a:xfrm>
            <a:custGeom>
              <a:rect b="b" l="l" r="r" t="t"/>
              <a:pathLst>
                <a:path extrusionOk="0" h="72" w="1089">
                  <a:moveTo>
                    <a:pt x="0" y="72"/>
                  </a:moveTo>
                  <a:lnTo>
                    <a:pt x="0" y="3"/>
                  </a:lnTo>
                  <a:lnTo>
                    <a:pt x="1089" y="0"/>
                  </a:lnTo>
                  <a:lnTo>
                    <a:pt x="1089" y="72"/>
                  </a:lnTo>
                </a:path>
              </a:pathLst>
            </a:custGeom>
            <a:solidFill>
              <a:srgbClr val="00CC6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917" name="Google Shape;1917;p22"/>
          <p:cNvCxnSpPr/>
          <p:nvPr/>
        </p:nvCxnSpPr>
        <p:spPr>
          <a:xfrm>
            <a:off x="5691602" y="4657570"/>
            <a:ext cx="1671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18" name="Google Shape;1918;p22"/>
          <p:cNvSpPr txBox="1"/>
          <p:nvPr/>
        </p:nvSpPr>
        <p:spPr>
          <a:xfrm rot="-5400000">
            <a:off x="4290275" y="3790795"/>
            <a:ext cx="14049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frequency bands</a:t>
            </a:r>
            <a:endParaRPr sz="1100"/>
          </a:p>
        </p:txBody>
      </p:sp>
      <p:sp>
        <p:nvSpPr>
          <p:cNvPr id="1919" name="Google Shape;1919;p22"/>
          <p:cNvSpPr txBox="1"/>
          <p:nvPr/>
        </p:nvSpPr>
        <p:spPr>
          <a:xfrm rot="66961">
            <a:off x="7107399" y="3033482"/>
            <a:ext cx="462088" cy="5001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</a:t>
            </a:r>
            <a:endParaRPr sz="1100"/>
          </a:p>
        </p:txBody>
      </p:sp>
      <p:sp>
        <p:nvSpPr>
          <p:cNvPr id="1920" name="Google Shape;1920;p22"/>
          <p:cNvSpPr/>
          <p:nvPr/>
        </p:nvSpPr>
        <p:spPr>
          <a:xfrm>
            <a:off x="3134140" y="3400270"/>
            <a:ext cx="446484" cy="1153716"/>
          </a:xfrm>
          <a:custGeom>
            <a:rect b="b" l="l" r="r" t="t"/>
            <a:pathLst>
              <a:path extrusionOk="0" h="969" w="375">
                <a:moveTo>
                  <a:pt x="375" y="0"/>
                </a:moveTo>
                <a:lnTo>
                  <a:pt x="0" y="485"/>
                </a:lnTo>
                <a:lnTo>
                  <a:pt x="375" y="969"/>
                </a:lnTo>
                <a:lnTo>
                  <a:pt x="375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1" name="Google Shape;1921;p22"/>
          <p:cNvGrpSpPr/>
          <p:nvPr/>
        </p:nvGrpSpPr>
        <p:grpSpPr>
          <a:xfrm>
            <a:off x="1830406" y="3878901"/>
            <a:ext cx="1250156" cy="235744"/>
            <a:chOff x="1614" y="1494"/>
            <a:chExt cx="1050" cy="198"/>
          </a:xfrm>
        </p:grpSpPr>
        <p:sp>
          <p:nvSpPr>
            <p:cNvPr id="1922" name="Google Shape;1922;p22"/>
            <p:cNvSpPr/>
            <p:nvPr/>
          </p:nvSpPr>
          <p:spPr>
            <a:xfrm>
              <a:off x="2358" y="1500"/>
              <a:ext cx="168" cy="174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22"/>
            <p:cNvSpPr/>
            <p:nvPr/>
          </p:nvSpPr>
          <p:spPr>
            <a:xfrm>
              <a:off x="1614" y="1494"/>
              <a:ext cx="896" cy="198"/>
            </a:xfrm>
            <a:custGeom>
              <a:rect b="b" l="l" r="r" t="t"/>
              <a:pathLst>
                <a:path extrusionOk="0" h="198" w="896">
                  <a:moveTo>
                    <a:pt x="18" y="0"/>
                  </a:moveTo>
                  <a:lnTo>
                    <a:pt x="0" y="96"/>
                  </a:lnTo>
                  <a:lnTo>
                    <a:pt x="18" y="198"/>
                  </a:lnTo>
                  <a:lnTo>
                    <a:pt x="774" y="198"/>
                  </a:lnTo>
                  <a:cubicBezTo>
                    <a:pt x="896" y="180"/>
                    <a:pt x="750" y="123"/>
                    <a:pt x="750" y="90"/>
                  </a:cubicBezTo>
                  <a:cubicBezTo>
                    <a:pt x="750" y="57"/>
                    <a:pt x="896" y="15"/>
                    <a:pt x="774" y="0"/>
                  </a:cubicBezTo>
                  <a:lnTo>
                    <a:pt x="18" y="0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50000">
                  <a:srgbClr val="FFFFFF"/>
                </a:gs>
                <a:gs pos="100000">
                  <a:srgbClr val="000000"/>
                </a:gs>
              </a:gsLst>
              <a:lin ang="5400000" scaled="0"/>
            </a:gra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22"/>
            <p:cNvSpPr/>
            <p:nvPr/>
          </p:nvSpPr>
          <p:spPr>
            <a:xfrm>
              <a:off x="2502" y="1506"/>
              <a:ext cx="62" cy="168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925" name="Google Shape;1925;p22"/>
            <p:cNvCxnSpPr/>
            <p:nvPr/>
          </p:nvCxnSpPr>
          <p:spPr>
            <a:xfrm>
              <a:off x="2526" y="1584"/>
              <a:ext cx="138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926" name="Google Shape;1926;p22"/>
          <p:cNvSpPr txBox="1"/>
          <p:nvPr/>
        </p:nvSpPr>
        <p:spPr>
          <a:xfrm>
            <a:off x="1942325" y="4413491"/>
            <a:ext cx="9669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FDM cable</a:t>
            </a:r>
            <a:endParaRPr sz="1100"/>
          </a:p>
        </p:txBody>
      </p:sp>
      <p:sp>
        <p:nvSpPr>
          <p:cNvPr id="1927" name="Google Shape;1927;p22"/>
          <p:cNvSpPr/>
          <p:nvPr/>
        </p:nvSpPr>
        <p:spPr>
          <a:xfrm>
            <a:off x="3752179" y="4374466"/>
            <a:ext cx="750699" cy="206891"/>
          </a:xfrm>
          <a:custGeom>
            <a:rect b="b" l="l" r="r" t="t"/>
            <a:pathLst>
              <a:path extrusionOk="0" h="437864" w="1937289">
                <a:moveTo>
                  <a:pt x="0" y="228603"/>
                </a:moveTo>
                <a:cubicBezTo>
                  <a:pt x="33580" y="152403"/>
                  <a:pt x="49079" y="1294"/>
                  <a:pt x="100739" y="3"/>
                </a:cubicBezTo>
                <a:cubicBezTo>
                  <a:pt x="152399" y="-1288"/>
                  <a:pt x="223434" y="428790"/>
                  <a:pt x="286719" y="430081"/>
                </a:cubicBezTo>
                <a:cubicBezTo>
                  <a:pt x="350004" y="431372"/>
                  <a:pt x="414580" y="7106"/>
                  <a:pt x="480448" y="7752"/>
                </a:cubicBezTo>
                <a:cubicBezTo>
                  <a:pt x="546316" y="8398"/>
                  <a:pt x="617350" y="433956"/>
                  <a:pt x="681926" y="433956"/>
                </a:cubicBezTo>
                <a:cubicBezTo>
                  <a:pt x="746502" y="433956"/>
                  <a:pt x="804620" y="8398"/>
                  <a:pt x="867905" y="7752"/>
                </a:cubicBezTo>
                <a:cubicBezTo>
                  <a:pt x="931190" y="7106"/>
                  <a:pt x="997058" y="430727"/>
                  <a:pt x="1061634" y="430081"/>
                </a:cubicBezTo>
                <a:cubicBezTo>
                  <a:pt x="1126210" y="429435"/>
                  <a:pt x="1190141" y="3878"/>
                  <a:pt x="1255363" y="3878"/>
                </a:cubicBezTo>
                <a:cubicBezTo>
                  <a:pt x="1320585" y="3878"/>
                  <a:pt x="1389036" y="430081"/>
                  <a:pt x="1452966" y="430081"/>
                </a:cubicBezTo>
                <a:cubicBezTo>
                  <a:pt x="1516896" y="430081"/>
                  <a:pt x="1575015" y="2587"/>
                  <a:pt x="1638946" y="3878"/>
                </a:cubicBezTo>
                <a:cubicBezTo>
                  <a:pt x="1702877" y="5170"/>
                  <a:pt x="1764224" y="435247"/>
                  <a:pt x="1836550" y="437830"/>
                </a:cubicBezTo>
                <a:cubicBezTo>
                  <a:pt x="1908876" y="440413"/>
                  <a:pt x="1903709" y="295763"/>
                  <a:pt x="1937289" y="224729"/>
                </a:cubicBezTo>
              </a:path>
            </a:pathLst>
          </a:cu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28" name="Google Shape;1928;p22"/>
          <p:cNvGrpSpPr/>
          <p:nvPr/>
        </p:nvGrpSpPr>
        <p:grpSpPr>
          <a:xfrm>
            <a:off x="3750732" y="3306012"/>
            <a:ext cx="680513" cy="210222"/>
            <a:chOff x="4298196" y="6444710"/>
            <a:chExt cx="907351" cy="280296"/>
          </a:xfrm>
        </p:grpSpPr>
        <p:sp>
          <p:nvSpPr>
            <p:cNvPr id="1929" name="Google Shape;1929;p22"/>
            <p:cNvSpPr/>
            <p:nvPr/>
          </p:nvSpPr>
          <p:spPr>
            <a:xfrm>
              <a:off x="4298196" y="6444710"/>
              <a:ext cx="455909" cy="275129"/>
            </a:xfrm>
            <a:custGeom>
              <a:rect b="b" l="l" r="r" t="t"/>
              <a:pathLst>
                <a:path extrusionOk="0" h="437864" w="1937289">
                  <a:moveTo>
                    <a:pt x="0" y="228603"/>
                  </a:moveTo>
                  <a:cubicBezTo>
                    <a:pt x="33580" y="152403"/>
                    <a:pt x="49079" y="1294"/>
                    <a:pt x="100739" y="3"/>
                  </a:cubicBezTo>
                  <a:cubicBezTo>
                    <a:pt x="152399" y="-1288"/>
                    <a:pt x="223434" y="428790"/>
                    <a:pt x="286719" y="430081"/>
                  </a:cubicBezTo>
                  <a:cubicBezTo>
                    <a:pt x="350004" y="431372"/>
                    <a:pt x="414580" y="7106"/>
                    <a:pt x="480448" y="7752"/>
                  </a:cubicBezTo>
                  <a:cubicBezTo>
                    <a:pt x="546316" y="8398"/>
                    <a:pt x="617350" y="433956"/>
                    <a:pt x="681926" y="433956"/>
                  </a:cubicBezTo>
                  <a:cubicBezTo>
                    <a:pt x="746502" y="433956"/>
                    <a:pt x="804620" y="8398"/>
                    <a:pt x="867905" y="7752"/>
                  </a:cubicBezTo>
                  <a:cubicBezTo>
                    <a:pt x="931190" y="7106"/>
                    <a:pt x="997058" y="430727"/>
                    <a:pt x="1061634" y="430081"/>
                  </a:cubicBezTo>
                  <a:cubicBezTo>
                    <a:pt x="1126210" y="429435"/>
                    <a:pt x="1190141" y="3878"/>
                    <a:pt x="1255363" y="3878"/>
                  </a:cubicBezTo>
                  <a:cubicBezTo>
                    <a:pt x="1320585" y="3878"/>
                    <a:pt x="1389036" y="430081"/>
                    <a:pt x="1452966" y="430081"/>
                  </a:cubicBezTo>
                  <a:cubicBezTo>
                    <a:pt x="1516896" y="430081"/>
                    <a:pt x="1575015" y="2587"/>
                    <a:pt x="1638946" y="3878"/>
                  </a:cubicBezTo>
                  <a:cubicBezTo>
                    <a:pt x="1702877" y="5170"/>
                    <a:pt x="1764224" y="435247"/>
                    <a:pt x="1836550" y="437830"/>
                  </a:cubicBezTo>
                  <a:cubicBezTo>
                    <a:pt x="1908876" y="440413"/>
                    <a:pt x="1903709" y="295763"/>
                    <a:pt x="1937289" y="224729"/>
                  </a:cubicBezTo>
                </a:path>
              </a:pathLst>
            </a:custGeom>
            <a:noFill/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0" name="Google Shape;1930;p22"/>
            <p:cNvSpPr/>
            <p:nvPr/>
          </p:nvSpPr>
          <p:spPr>
            <a:xfrm>
              <a:off x="4749638" y="6449877"/>
              <a:ext cx="455909" cy="275129"/>
            </a:xfrm>
            <a:custGeom>
              <a:rect b="b" l="l" r="r" t="t"/>
              <a:pathLst>
                <a:path extrusionOk="0" h="437864" w="1937289">
                  <a:moveTo>
                    <a:pt x="0" y="228603"/>
                  </a:moveTo>
                  <a:cubicBezTo>
                    <a:pt x="33580" y="152403"/>
                    <a:pt x="49079" y="1294"/>
                    <a:pt x="100739" y="3"/>
                  </a:cubicBezTo>
                  <a:cubicBezTo>
                    <a:pt x="152399" y="-1288"/>
                    <a:pt x="223434" y="428790"/>
                    <a:pt x="286719" y="430081"/>
                  </a:cubicBezTo>
                  <a:cubicBezTo>
                    <a:pt x="350004" y="431372"/>
                    <a:pt x="414580" y="7106"/>
                    <a:pt x="480448" y="7752"/>
                  </a:cubicBezTo>
                  <a:cubicBezTo>
                    <a:pt x="546316" y="8398"/>
                    <a:pt x="617350" y="433956"/>
                    <a:pt x="681926" y="433956"/>
                  </a:cubicBezTo>
                  <a:cubicBezTo>
                    <a:pt x="746502" y="433956"/>
                    <a:pt x="804620" y="8398"/>
                    <a:pt x="867905" y="7752"/>
                  </a:cubicBezTo>
                  <a:cubicBezTo>
                    <a:pt x="931190" y="7106"/>
                    <a:pt x="997058" y="430727"/>
                    <a:pt x="1061634" y="430081"/>
                  </a:cubicBezTo>
                  <a:cubicBezTo>
                    <a:pt x="1126210" y="429435"/>
                    <a:pt x="1190141" y="3878"/>
                    <a:pt x="1255363" y="3878"/>
                  </a:cubicBezTo>
                  <a:cubicBezTo>
                    <a:pt x="1320585" y="3878"/>
                    <a:pt x="1389036" y="430081"/>
                    <a:pt x="1452966" y="430081"/>
                  </a:cubicBezTo>
                  <a:cubicBezTo>
                    <a:pt x="1516896" y="430081"/>
                    <a:pt x="1575015" y="2587"/>
                    <a:pt x="1638946" y="3878"/>
                  </a:cubicBezTo>
                  <a:cubicBezTo>
                    <a:pt x="1702877" y="5170"/>
                    <a:pt x="1764224" y="435247"/>
                    <a:pt x="1836550" y="437830"/>
                  </a:cubicBezTo>
                  <a:cubicBezTo>
                    <a:pt x="1908876" y="440413"/>
                    <a:pt x="1903709" y="295763"/>
                    <a:pt x="1937289" y="224729"/>
                  </a:cubicBezTo>
                </a:path>
              </a:pathLst>
            </a:custGeom>
            <a:noFill/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1" name="Google Shape;1931;p22"/>
          <p:cNvGrpSpPr/>
          <p:nvPr/>
        </p:nvGrpSpPr>
        <p:grpSpPr>
          <a:xfrm>
            <a:off x="3734629" y="3891172"/>
            <a:ext cx="745016" cy="208379"/>
            <a:chOff x="4343400" y="5348498"/>
            <a:chExt cx="993354" cy="277839"/>
          </a:xfrm>
        </p:grpSpPr>
        <p:sp>
          <p:nvSpPr>
            <p:cNvPr id="1932" name="Google Shape;1932;p22"/>
            <p:cNvSpPr/>
            <p:nvPr/>
          </p:nvSpPr>
          <p:spPr>
            <a:xfrm>
              <a:off x="4343400" y="5348498"/>
              <a:ext cx="614122" cy="275129"/>
            </a:xfrm>
            <a:custGeom>
              <a:rect b="b" l="l" r="r" t="t"/>
              <a:pathLst>
                <a:path extrusionOk="0" h="437864" w="1937289">
                  <a:moveTo>
                    <a:pt x="0" y="228603"/>
                  </a:moveTo>
                  <a:cubicBezTo>
                    <a:pt x="33580" y="152403"/>
                    <a:pt x="49079" y="1294"/>
                    <a:pt x="100739" y="3"/>
                  </a:cubicBezTo>
                  <a:cubicBezTo>
                    <a:pt x="152399" y="-1288"/>
                    <a:pt x="223434" y="428790"/>
                    <a:pt x="286719" y="430081"/>
                  </a:cubicBezTo>
                  <a:cubicBezTo>
                    <a:pt x="350004" y="431372"/>
                    <a:pt x="414580" y="7106"/>
                    <a:pt x="480448" y="7752"/>
                  </a:cubicBezTo>
                  <a:cubicBezTo>
                    <a:pt x="546316" y="8398"/>
                    <a:pt x="617350" y="433956"/>
                    <a:pt x="681926" y="433956"/>
                  </a:cubicBezTo>
                  <a:cubicBezTo>
                    <a:pt x="746502" y="433956"/>
                    <a:pt x="804620" y="8398"/>
                    <a:pt x="867905" y="7752"/>
                  </a:cubicBezTo>
                  <a:cubicBezTo>
                    <a:pt x="931190" y="7106"/>
                    <a:pt x="997058" y="430727"/>
                    <a:pt x="1061634" y="430081"/>
                  </a:cubicBezTo>
                  <a:cubicBezTo>
                    <a:pt x="1126210" y="429435"/>
                    <a:pt x="1190141" y="3878"/>
                    <a:pt x="1255363" y="3878"/>
                  </a:cubicBezTo>
                  <a:cubicBezTo>
                    <a:pt x="1320585" y="3878"/>
                    <a:pt x="1389036" y="430081"/>
                    <a:pt x="1452966" y="430081"/>
                  </a:cubicBezTo>
                  <a:cubicBezTo>
                    <a:pt x="1516896" y="430081"/>
                    <a:pt x="1575015" y="2587"/>
                    <a:pt x="1638946" y="3878"/>
                  </a:cubicBezTo>
                  <a:cubicBezTo>
                    <a:pt x="1702877" y="5170"/>
                    <a:pt x="1764224" y="435247"/>
                    <a:pt x="1836550" y="437830"/>
                  </a:cubicBezTo>
                  <a:cubicBezTo>
                    <a:pt x="1908876" y="440413"/>
                    <a:pt x="1903709" y="295763"/>
                    <a:pt x="1937289" y="224729"/>
                  </a:cubicBezTo>
                </a:path>
              </a:pathLst>
            </a:custGeom>
            <a:noFill/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3" name="Google Shape;1933;p22"/>
            <p:cNvSpPr/>
            <p:nvPr/>
          </p:nvSpPr>
          <p:spPr>
            <a:xfrm>
              <a:off x="4951503" y="5353664"/>
              <a:ext cx="385251" cy="272673"/>
            </a:xfrm>
            <a:custGeom>
              <a:rect b="b" l="l" r="r" t="t"/>
              <a:pathLst>
                <a:path extrusionOk="0" h="433956" w="1215300">
                  <a:moveTo>
                    <a:pt x="0" y="228603"/>
                  </a:moveTo>
                  <a:cubicBezTo>
                    <a:pt x="33580" y="152403"/>
                    <a:pt x="49079" y="1294"/>
                    <a:pt x="100739" y="3"/>
                  </a:cubicBezTo>
                  <a:cubicBezTo>
                    <a:pt x="152399" y="-1288"/>
                    <a:pt x="223434" y="428790"/>
                    <a:pt x="286719" y="430081"/>
                  </a:cubicBezTo>
                  <a:cubicBezTo>
                    <a:pt x="350004" y="431372"/>
                    <a:pt x="414580" y="7106"/>
                    <a:pt x="480448" y="7752"/>
                  </a:cubicBezTo>
                  <a:cubicBezTo>
                    <a:pt x="546316" y="8398"/>
                    <a:pt x="617350" y="433956"/>
                    <a:pt x="681926" y="433956"/>
                  </a:cubicBezTo>
                  <a:cubicBezTo>
                    <a:pt x="746502" y="433956"/>
                    <a:pt x="804620" y="8398"/>
                    <a:pt x="867905" y="7752"/>
                  </a:cubicBezTo>
                  <a:cubicBezTo>
                    <a:pt x="931190" y="7106"/>
                    <a:pt x="1003735" y="397882"/>
                    <a:pt x="1061634" y="430081"/>
                  </a:cubicBezTo>
                  <a:cubicBezTo>
                    <a:pt x="1119533" y="462280"/>
                    <a:pt x="1190142" y="281793"/>
                    <a:pt x="1215300" y="200945"/>
                  </a:cubicBezTo>
                </a:path>
              </a:pathLst>
            </a:custGeom>
            <a:noFill/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8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p23"/>
          <p:cNvSpPr txBox="1"/>
          <p:nvPr>
            <p:ph type="title"/>
          </p:nvPr>
        </p:nvSpPr>
        <p:spPr>
          <a:xfrm>
            <a:off x="-44537" y="16314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600"/>
              <a:t>Πρωτόκολλα τυχαίας προσπέλασης</a:t>
            </a:r>
            <a:endParaRPr sz="3600"/>
          </a:p>
        </p:txBody>
      </p:sp>
      <p:sp>
        <p:nvSpPr>
          <p:cNvPr id="1940" name="Google Shape;1940;p23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41" name="Google Shape;1941;p23"/>
          <p:cNvSpPr txBox="1"/>
          <p:nvPr/>
        </p:nvSpPr>
        <p:spPr>
          <a:xfrm>
            <a:off x="33732" y="980039"/>
            <a:ext cx="8545200" cy="36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90500" lvl="0" marL="21590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όταν ο κόμβος έχει πακέτα να στείλει</a:t>
            </a:r>
            <a:endParaRPr sz="2200"/>
          </a:p>
          <a:p>
            <a:pPr indent="-177800" lvl="1" marL="520700" marR="0" rtl="0" algn="l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μετάδοση σε πλήρη ρυθμό R δεδομένων του καναλιού.</a:t>
            </a:r>
            <a:endParaRPr sz="2200"/>
          </a:p>
          <a:p>
            <a:pPr indent="-177800" lvl="1" marL="520700" marR="0" rtl="0" algn="l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όχι εκ των προτέρων</a:t>
            </a:r>
            <a:r>
              <a:rPr b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συγχρονισμό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ς μεταξύ κόμβων</a:t>
            </a:r>
            <a:endParaRPr sz="2200"/>
          </a:p>
          <a:p>
            <a:pPr indent="-190500" lvl="0" marL="215900" marR="0" rtl="0" algn="l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δύο ή περισσότεροι κόμβοι μετάδοσης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“σύγκρουση” </a:t>
            </a:r>
            <a:endParaRPr sz="2200"/>
          </a:p>
          <a:p>
            <a:pPr indent="-190500" lvl="0" marL="215900" marR="0" rtl="0" algn="l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πρωτόκολλο</a:t>
            </a:r>
            <a:r>
              <a:rPr lang="en-US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MAC τυχαίας προσπέλασης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καθορίζει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2200"/>
          </a:p>
          <a:p>
            <a:pPr indent="-177800" lvl="1" marL="520700" marR="0" rtl="0" algn="l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πως να ανιχνευθούν συγκρούσεις</a:t>
            </a:r>
            <a:endParaRPr sz="2200"/>
          </a:p>
          <a:p>
            <a:pPr indent="-177800" lvl="1" marL="520700" marR="0" rtl="0" algn="l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πως να ανακάμψω από συγκρούσεις (π.χ., λόγω καθυστερημένης μετάδοσης</a:t>
            </a:r>
            <a:r>
              <a:rPr b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200"/>
          </a:p>
          <a:p>
            <a:pPr indent="-190500" lvl="0" marL="215900" marR="0" rtl="0" algn="l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παραδείγματα πρωτοκόλλων MAC τυχαίας προσπέλασης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200"/>
          </a:p>
          <a:p>
            <a:pPr indent="-177800" lvl="1" marL="520700" marR="0" rtl="0" algn="l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b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ALOHA, slotted ALOHA</a:t>
            </a:r>
            <a:endParaRPr sz="2200"/>
          </a:p>
          <a:p>
            <a:pPr indent="-177800" lvl="1" marL="520700" marR="0" rtl="0" algn="l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b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CSMA, CSMA/CD, CSMA/CA</a:t>
            </a:r>
            <a:endParaRPr sz="22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6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" name="Google Shape;1947;p24"/>
          <p:cNvSpPr txBox="1"/>
          <p:nvPr>
            <p:ph type="title"/>
          </p:nvPr>
        </p:nvSpPr>
        <p:spPr>
          <a:xfrm>
            <a:off x="19500" y="22799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600"/>
              <a:t>Θυριδωτό (Slotted) </a:t>
            </a:r>
            <a:r>
              <a:rPr lang="en-US" sz="3600"/>
              <a:t>ALOHA</a:t>
            </a:r>
            <a:endParaRPr sz="3600"/>
          </a:p>
        </p:txBody>
      </p:sp>
      <p:sp>
        <p:nvSpPr>
          <p:cNvPr id="1948" name="Google Shape;1948;p24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49" name="Google Shape;1949;p24"/>
          <p:cNvSpPr txBox="1"/>
          <p:nvPr/>
        </p:nvSpPr>
        <p:spPr>
          <a:xfrm>
            <a:off x="24588" y="1062297"/>
            <a:ext cx="3828600" cy="3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rPr lang="en-US" sz="18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υποθέσεις</a:t>
            </a:r>
            <a:r>
              <a:rPr lang="en-US" sz="18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/>
          </a:p>
          <a:p>
            <a:pPr indent="-152400" lvl="0" marL="30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όλα τα πλαίσια έχουν ίδιο μέγεθος</a:t>
            </a:r>
            <a:endParaRPr sz="1800"/>
          </a:p>
          <a:p>
            <a:pPr indent="-152400" lvl="0" marL="30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χρόνος διαιρείται σε θυρίδες ίσου μεγέθους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(χρόνος για μετάδοση 1 πλαισίου)</a:t>
            </a:r>
            <a:endParaRPr sz="1800"/>
          </a:p>
          <a:p>
            <a:pPr indent="-152400" lvl="0" marL="30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οι κόμβοι αρχίζουν να μεταδίδουν μόνο στην αρχή των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θυρίδων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indent="-152400" lvl="0" marL="30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οι κόμβοι είναι συγχρονισμένοι</a:t>
            </a:r>
            <a:endParaRPr sz="1800"/>
          </a:p>
          <a:p>
            <a:pPr indent="-152400" lvl="0" marL="30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αν 2 ή περισσότεροι κόμβοι μεταδίδουν σε θυρίδα, όλοι οι κόμβοι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ανιχνεύουν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σύγκρουση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0" name="Google Shape;1950;p24"/>
          <p:cNvSpPr txBox="1"/>
          <p:nvPr/>
        </p:nvSpPr>
        <p:spPr>
          <a:xfrm>
            <a:off x="4373218" y="1085386"/>
            <a:ext cx="3876300" cy="3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651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rPr lang="en-US" sz="18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λειτουργία</a:t>
            </a:r>
            <a:r>
              <a:rPr lang="en-US" sz="18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/>
          </a:p>
          <a:p>
            <a:pPr indent="-1524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όταν ο κόμβος περιέχει νέο πλαίσιο, μεταδίδει στην επόμενη θυρίδα</a:t>
            </a:r>
            <a:endParaRPr sz="1800"/>
          </a:p>
          <a:p>
            <a:pPr indent="-152400" lvl="1" marL="55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αν δεν υπάρχει σύγκρουση</a:t>
            </a:r>
            <a:r>
              <a:rPr b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κόμβος μπορεί να στείλει νέο πλαίσιο στ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ην επόμενη θυρίδα</a:t>
            </a:r>
            <a:endParaRPr sz="1800"/>
          </a:p>
          <a:p>
            <a:pPr indent="-152400" lvl="1" marL="55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αν υπάρχει σύγκρουση</a:t>
            </a:r>
            <a:r>
              <a:rPr b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κόμβος αναμεταδίδει πλαίσιο σε κ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άθε επόμενη θυρίδα με πιθανότητα p μέχρι επιτυχία</a:t>
            </a:r>
            <a:endParaRPr sz="1800"/>
          </a:p>
        </p:txBody>
      </p:sp>
      <p:grpSp>
        <p:nvGrpSpPr>
          <p:cNvPr id="1951" name="Google Shape;1951;p24"/>
          <p:cNvGrpSpPr/>
          <p:nvPr/>
        </p:nvGrpSpPr>
        <p:grpSpPr>
          <a:xfrm>
            <a:off x="5389623" y="3484244"/>
            <a:ext cx="2859892" cy="1090564"/>
            <a:chOff x="7222435" y="4464051"/>
            <a:chExt cx="5470338" cy="2100066"/>
          </a:xfrm>
        </p:grpSpPr>
        <p:sp>
          <p:nvSpPr>
            <p:cNvPr id="1952" name="Google Shape;1952;p24"/>
            <p:cNvSpPr txBox="1"/>
            <p:nvPr/>
          </p:nvSpPr>
          <p:spPr>
            <a:xfrm>
              <a:off x="7222435" y="5897217"/>
              <a:ext cx="29427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τυχαίο </a:t>
              </a: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– </a:t>
              </a:r>
              <a:r>
                <a:rPr i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γιατί;</a:t>
              </a:r>
              <a:endParaRPr sz="1100"/>
            </a:p>
          </p:txBody>
        </p:sp>
        <p:sp>
          <p:nvSpPr>
            <p:cNvPr id="1953" name="Google Shape;1953;p24"/>
            <p:cNvSpPr/>
            <p:nvPr/>
          </p:nvSpPr>
          <p:spPr>
            <a:xfrm>
              <a:off x="12149473" y="4464051"/>
              <a:ext cx="543300" cy="543300"/>
            </a:xfrm>
            <a:prstGeom prst="ellipse">
              <a:avLst/>
            </a:prstGeom>
            <a:noFill/>
            <a:ln cap="flat" cmpd="sng" w="28575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54" name="Google Shape;1954;p24"/>
            <p:cNvCxnSpPr>
              <a:stCxn id="1953" idx="3"/>
              <a:endCxn id="1952" idx="3"/>
            </p:cNvCxnSpPr>
            <p:nvPr/>
          </p:nvCxnSpPr>
          <p:spPr>
            <a:xfrm flipH="1">
              <a:off x="10165037" y="4927786"/>
              <a:ext cx="2064000" cy="1302900"/>
            </a:xfrm>
            <a:prstGeom prst="straightConnector1">
              <a:avLst/>
            </a:prstGeom>
            <a:noFill/>
            <a:ln cap="flat" cmpd="sng" w="15875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9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p25"/>
          <p:cNvSpPr txBox="1"/>
          <p:nvPr>
            <p:ph type="title"/>
          </p:nvPr>
        </p:nvSpPr>
        <p:spPr>
          <a:xfrm>
            <a:off x="19500" y="86969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600"/>
              <a:t>Θυριδωτό </a:t>
            </a:r>
            <a:r>
              <a:rPr lang="en-US" sz="3600"/>
              <a:t>ALOHA</a:t>
            </a:r>
            <a:endParaRPr sz="3600"/>
          </a:p>
        </p:txBody>
      </p:sp>
      <p:sp>
        <p:nvSpPr>
          <p:cNvPr id="1961" name="Google Shape;1961;p25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62" name="Google Shape;1962;p25"/>
          <p:cNvSpPr txBox="1"/>
          <p:nvPr/>
        </p:nvSpPr>
        <p:spPr>
          <a:xfrm>
            <a:off x="131693" y="2588419"/>
            <a:ext cx="3635100" cy="24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Noto Sans Symbols"/>
              <a:buNone/>
            </a:pPr>
            <a:r>
              <a:rPr lang="en-US" sz="20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Πλεονεκτήματα</a:t>
            </a:r>
            <a:r>
              <a:rPr lang="en-US" sz="20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000"/>
          </a:p>
          <a:p>
            <a:pPr indent="-177800" lvl="0" marL="2540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επιτρέπει σε έναν κόμβο να μεταδίδει συνεχώς με πλήρη ρυθμό καναλιού</a:t>
            </a:r>
            <a:endParaRPr sz="2000"/>
          </a:p>
          <a:p>
            <a:pPr indent="-177800" lvl="0" marL="2540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πολύ αποκεντρωμένο: οι θυρίδες συγχρονίζονται μέσα στους κόμβους</a:t>
            </a:r>
            <a:endParaRPr sz="2000"/>
          </a:p>
          <a:p>
            <a:pPr indent="-177800" lvl="0" marL="2540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απλό</a:t>
            </a:r>
            <a:endParaRPr sz="2000"/>
          </a:p>
          <a:p>
            <a:pPr indent="-139700" lvl="0" marL="2540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63" name="Google Shape;1963;p25"/>
          <p:cNvSpPr txBox="1"/>
          <p:nvPr/>
        </p:nvSpPr>
        <p:spPr>
          <a:xfrm>
            <a:off x="4154556" y="2570975"/>
            <a:ext cx="41844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Noto Sans Symbols"/>
              <a:buNone/>
            </a:pPr>
            <a:r>
              <a:rPr lang="en-US" sz="20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Μειονεκτήματα</a:t>
            </a:r>
            <a:r>
              <a:rPr lang="en-US" sz="20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000"/>
          </a:p>
          <a:p>
            <a:pPr indent="-177800" lvl="0" marL="254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συγκρούσεις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σπατάλη θυρίδων</a:t>
            </a:r>
            <a:endParaRPr sz="2000"/>
          </a:p>
          <a:p>
            <a:pPr indent="-177800" lvl="0" marL="254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αδρανείς θυρίδες</a:t>
            </a:r>
            <a:endParaRPr sz="2000"/>
          </a:p>
          <a:p>
            <a:pPr indent="-177800" lvl="0" marL="254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οι κόμβοι μπορεί να μπορούν να ανιχνεύσουν σύγκρουση σε λιγότερο από χρόνο για να μεταδώσει πακέτο</a:t>
            </a:r>
            <a:endParaRPr sz="2000"/>
          </a:p>
          <a:p>
            <a:pPr indent="-177800" lvl="0" marL="254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συγχρονισμός ρολογιού</a:t>
            </a:r>
            <a:endParaRPr sz="2000"/>
          </a:p>
        </p:txBody>
      </p:sp>
      <p:grpSp>
        <p:nvGrpSpPr>
          <p:cNvPr id="1964" name="Google Shape;1964;p25"/>
          <p:cNvGrpSpPr/>
          <p:nvPr/>
        </p:nvGrpSpPr>
        <p:grpSpPr>
          <a:xfrm>
            <a:off x="2215549" y="910517"/>
            <a:ext cx="417910" cy="357187"/>
            <a:chOff x="1185" y="903"/>
            <a:chExt cx="351" cy="300"/>
          </a:xfrm>
        </p:grpSpPr>
        <p:sp>
          <p:nvSpPr>
            <p:cNvPr id="1965" name="Google Shape;1965;p25"/>
            <p:cNvSpPr/>
            <p:nvPr/>
          </p:nvSpPr>
          <p:spPr>
            <a:xfrm>
              <a:off x="1185" y="924"/>
              <a:ext cx="283" cy="169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6" name="Google Shape;1966;p25"/>
            <p:cNvSpPr txBox="1"/>
            <p:nvPr/>
          </p:nvSpPr>
          <p:spPr>
            <a:xfrm>
              <a:off x="1236" y="903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1" i="0" lang="en-US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100"/>
            </a:p>
          </p:txBody>
        </p:sp>
      </p:grpSp>
      <p:grpSp>
        <p:nvGrpSpPr>
          <p:cNvPr id="1967" name="Google Shape;1967;p25"/>
          <p:cNvGrpSpPr/>
          <p:nvPr/>
        </p:nvGrpSpPr>
        <p:grpSpPr>
          <a:xfrm>
            <a:off x="2951356" y="912899"/>
            <a:ext cx="417910" cy="357187"/>
            <a:chOff x="1185" y="903"/>
            <a:chExt cx="351" cy="300"/>
          </a:xfrm>
        </p:grpSpPr>
        <p:sp>
          <p:nvSpPr>
            <p:cNvPr id="1968" name="Google Shape;1968;p25"/>
            <p:cNvSpPr/>
            <p:nvPr/>
          </p:nvSpPr>
          <p:spPr>
            <a:xfrm>
              <a:off x="1185" y="924"/>
              <a:ext cx="283" cy="169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9" name="Google Shape;1969;p25"/>
            <p:cNvSpPr txBox="1"/>
            <p:nvPr/>
          </p:nvSpPr>
          <p:spPr>
            <a:xfrm>
              <a:off x="1236" y="903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1" i="0" lang="en-US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100"/>
            </a:p>
          </p:txBody>
        </p:sp>
      </p:grpSp>
      <p:grpSp>
        <p:nvGrpSpPr>
          <p:cNvPr id="1970" name="Google Shape;1970;p25"/>
          <p:cNvGrpSpPr/>
          <p:nvPr/>
        </p:nvGrpSpPr>
        <p:grpSpPr>
          <a:xfrm>
            <a:off x="4103881" y="914089"/>
            <a:ext cx="417910" cy="357187"/>
            <a:chOff x="1185" y="903"/>
            <a:chExt cx="351" cy="300"/>
          </a:xfrm>
        </p:grpSpPr>
        <p:sp>
          <p:nvSpPr>
            <p:cNvPr id="1971" name="Google Shape;1971;p25"/>
            <p:cNvSpPr/>
            <p:nvPr/>
          </p:nvSpPr>
          <p:spPr>
            <a:xfrm>
              <a:off x="1185" y="924"/>
              <a:ext cx="283" cy="169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2" name="Google Shape;1972;p25"/>
            <p:cNvSpPr txBox="1"/>
            <p:nvPr/>
          </p:nvSpPr>
          <p:spPr>
            <a:xfrm>
              <a:off x="1236" y="903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1" i="0" lang="en-US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100"/>
            </a:p>
          </p:txBody>
        </p:sp>
      </p:grpSp>
      <p:grpSp>
        <p:nvGrpSpPr>
          <p:cNvPr id="1973" name="Google Shape;1973;p25"/>
          <p:cNvGrpSpPr/>
          <p:nvPr/>
        </p:nvGrpSpPr>
        <p:grpSpPr>
          <a:xfrm>
            <a:off x="4865881" y="910517"/>
            <a:ext cx="417910" cy="357187"/>
            <a:chOff x="1185" y="903"/>
            <a:chExt cx="351" cy="300"/>
          </a:xfrm>
        </p:grpSpPr>
        <p:sp>
          <p:nvSpPr>
            <p:cNvPr id="1974" name="Google Shape;1974;p25"/>
            <p:cNvSpPr/>
            <p:nvPr/>
          </p:nvSpPr>
          <p:spPr>
            <a:xfrm>
              <a:off x="1185" y="924"/>
              <a:ext cx="283" cy="169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5" name="Google Shape;1975;p25"/>
            <p:cNvSpPr txBox="1"/>
            <p:nvPr/>
          </p:nvSpPr>
          <p:spPr>
            <a:xfrm>
              <a:off x="1236" y="903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1" i="0" lang="en-US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100"/>
            </a:p>
          </p:txBody>
        </p:sp>
      </p:grpSp>
      <p:grpSp>
        <p:nvGrpSpPr>
          <p:cNvPr id="1976" name="Google Shape;1976;p25"/>
          <p:cNvGrpSpPr/>
          <p:nvPr/>
        </p:nvGrpSpPr>
        <p:grpSpPr>
          <a:xfrm>
            <a:off x="2216740" y="1298661"/>
            <a:ext cx="419100" cy="357187"/>
            <a:chOff x="4584" y="1229"/>
            <a:chExt cx="352" cy="300"/>
          </a:xfrm>
        </p:grpSpPr>
        <p:sp>
          <p:nvSpPr>
            <p:cNvPr id="1977" name="Google Shape;1977;p25"/>
            <p:cNvSpPr/>
            <p:nvPr/>
          </p:nvSpPr>
          <p:spPr>
            <a:xfrm>
              <a:off x="4584" y="1247"/>
              <a:ext cx="283" cy="169"/>
            </a:xfrm>
            <a:prstGeom prst="rect">
              <a:avLst/>
            </a:prstGeom>
            <a:solidFill>
              <a:srgbClr val="33CC33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8" name="Google Shape;1978;p25"/>
            <p:cNvSpPr txBox="1"/>
            <p:nvPr/>
          </p:nvSpPr>
          <p:spPr>
            <a:xfrm>
              <a:off x="4636" y="1229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1" i="0" lang="en-US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100"/>
            </a:p>
          </p:txBody>
        </p:sp>
      </p:grpSp>
      <p:grpSp>
        <p:nvGrpSpPr>
          <p:cNvPr id="1979" name="Google Shape;1979;p25"/>
          <p:cNvGrpSpPr/>
          <p:nvPr/>
        </p:nvGrpSpPr>
        <p:grpSpPr>
          <a:xfrm>
            <a:off x="2217931" y="1680851"/>
            <a:ext cx="410766" cy="357187"/>
            <a:chOff x="4827" y="1591"/>
            <a:chExt cx="345" cy="300"/>
          </a:xfrm>
        </p:grpSpPr>
        <p:sp>
          <p:nvSpPr>
            <p:cNvPr id="1980" name="Google Shape;1980;p25"/>
            <p:cNvSpPr/>
            <p:nvPr/>
          </p:nvSpPr>
          <p:spPr>
            <a:xfrm>
              <a:off x="4827" y="1609"/>
              <a:ext cx="283" cy="169"/>
            </a:xfrm>
            <a:prstGeom prst="rect">
              <a:avLst/>
            </a:prstGeom>
            <a:solidFill>
              <a:srgbClr val="D60093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1" name="Google Shape;1981;p25"/>
            <p:cNvSpPr txBox="1"/>
            <p:nvPr/>
          </p:nvSpPr>
          <p:spPr>
            <a:xfrm>
              <a:off x="4872" y="1591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1" i="0" lang="en-US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100"/>
            </a:p>
          </p:txBody>
        </p:sp>
      </p:grpSp>
      <p:grpSp>
        <p:nvGrpSpPr>
          <p:cNvPr id="1982" name="Google Shape;1982;p25"/>
          <p:cNvGrpSpPr/>
          <p:nvPr/>
        </p:nvGrpSpPr>
        <p:grpSpPr>
          <a:xfrm>
            <a:off x="2958499" y="1299851"/>
            <a:ext cx="419100" cy="357187"/>
            <a:chOff x="4584" y="1229"/>
            <a:chExt cx="352" cy="300"/>
          </a:xfrm>
        </p:grpSpPr>
        <p:sp>
          <p:nvSpPr>
            <p:cNvPr id="1983" name="Google Shape;1983;p25"/>
            <p:cNvSpPr/>
            <p:nvPr/>
          </p:nvSpPr>
          <p:spPr>
            <a:xfrm>
              <a:off x="4584" y="1247"/>
              <a:ext cx="283" cy="169"/>
            </a:xfrm>
            <a:prstGeom prst="rect">
              <a:avLst/>
            </a:prstGeom>
            <a:solidFill>
              <a:srgbClr val="33CC33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4" name="Google Shape;1984;p25"/>
            <p:cNvSpPr txBox="1"/>
            <p:nvPr/>
          </p:nvSpPr>
          <p:spPr>
            <a:xfrm>
              <a:off x="4636" y="1229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1" i="0" lang="en-US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100"/>
            </a:p>
          </p:txBody>
        </p:sp>
      </p:grpSp>
      <p:grpSp>
        <p:nvGrpSpPr>
          <p:cNvPr id="1985" name="Google Shape;1985;p25"/>
          <p:cNvGrpSpPr/>
          <p:nvPr/>
        </p:nvGrpSpPr>
        <p:grpSpPr>
          <a:xfrm>
            <a:off x="3346643" y="1301042"/>
            <a:ext cx="419100" cy="357187"/>
            <a:chOff x="4584" y="1229"/>
            <a:chExt cx="352" cy="300"/>
          </a:xfrm>
        </p:grpSpPr>
        <p:sp>
          <p:nvSpPr>
            <p:cNvPr id="1986" name="Google Shape;1986;p25"/>
            <p:cNvSpPr/>
            <p:nvPr/>
          </p:nvSpPr>
          <p:spPr>
            <a:xfrm>
              <a:off x="4584" y="1247"/>
              <a:ext cx="283" cy="169"/>
            </a:xfrm>
            <a:prstGeom prst="rect">
              <a:avLst/>
            </a:prstGeom>
            <a:solidFill>
              <a:srgbClr val="33CC33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7" name="Google Shape;1987;p25"/>
            <p:cNvSpPr txBox="1"/>
            <p:nvPr/>
          </p:nvSpPr>
          <p:spPr>
            <a:xfrm>
              <a:off x="4636" y="1229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1" i="0" lang="en-US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100"/>
            </a:p>
          </p:txBody>
        </p:sp>
      </p:grpSp>
      <p:grpSp>
        <p:nvGrpSpPr>
          <p:cNvPr id="1988" name="Google Shape;1988;p25"/>
          <p:cNvGrpSpPr/>
          <p:nvPr/>
        </p:nvGrpSpPr>
        <p:grpSpPr>
          <a:xfrm>
            <a:off x="4105071" y="1682042"/>
            <a:ext cx="410766" cy="357187"/>
            <a:chOff x="4827" y="1591"/>
            <a:chExt cx="345" cy="300"/>
          </a:xfrm>
        </p:grpSpPr>
        <p:sp>
          <p:nvSpPr>
            <p:cNvPr id="1989" name="Google Shape;1989;p25"/>
            <p:cNvSpPr/>
            <p:nvPr/>
          </p:nvSpPr>
          <p:spPr>
            <a:xfrm>
              <a:off x="4827" y="1609"/>
              <a:ext cx="283" cy="169"/>
            </a:xfrm>
            <a:prstGeom prst="rect">
              <a:avLst/>
            </a:prstGeom>
            <a:solidFill>
              <a:srgbClr val="D60093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0" name="Google Shape;1990;p25"/>
            <p:cNvSpPr txBox="1"/>
            <p:nvPr/>
          </p:nvSpPr>
          <p:spPr>
            <a:xfrm>
              <a:off x="4872" y="1591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1" i="0" lang="en-US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100"/>
            </a:p>
          </p:txBody>
        </p:sp>
      </p:grpSp>
      <p:grpSp>
        <p:nvGrpSpPr>
          <p:cNvPr id="1991" name="Google Shape;1991;p25"/>
          <p:cNvGrpSpPr/>
          <p:nvPr/>
        </p:nvGrpSpPr>
        <p:grpSpPr>
          <a:xfrm>
            <a:off x="5238546" y="1683233"/>
            <a:ext cx="410766" cy="357187"/>
            <a:chOff x="4827" y="1591"/>
            <a:chExt cx="345" cy="300"/>
          </a:xfrm>
        </p:grpSpPr>
        <p:sp>
          <p:nvSpPr>
            <p:cNvPr id="1992" name="Google Shape;1992;p25"/>
            <p:cNvSpPr/>
            <p:nvPr/>
          </p:nvSpPr>
          <p:spPr>
            <a:xfrm>
              <a:off x="4827" y="1609"/>
              <a:ext cx="283" cy="169"/>
            </a:xfrm>
            <a:prstGeom prst="rect">
              <a:avLst/>
            </a:prstGeom>
            <a:solidFill>
              <a:srgbClr val="D60093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3" name="Google Shape;1993;p25"/>
            <p:cNvSpPr txBox="1"/>
            <p:nvPr/>
          </p:nvSpPr>
          <p:spPr>
            <a:xfrm>
              <a:off x="4872" y="1591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1" i="0" lang="en-US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100"/>
            </a:p>
          </p:txBody>
        </p:sp>
      </p:grpSp>
      <p:sp>
        <p:nvSpPr>
          <p:cNvPr id="1994" name="Google Shape;1994;p25"/>
          <p:cNvSpPr txBox="1"/>
          <p:nvPr/>
        </p:nvSpPr>
        <p:spPr>
          <a:xfrm>
            <a:off x="1579756" y="936711"/>
            <a:ext cx="5715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node 1</a:t>
            </a:r>
            <a:endParaRPr sz="1100"/>
          </a:p>
        </p:txBody>
      </p:sp>
      <p:sp>
        <p:nvSpPr>
          <p:cNvPr id="1995" name="Google Shape;1995;p25"/>
          <p:cNvSpPr txBox="1"/>
          <p:nvPr/>
        </p:nvSpPr>
        <p:spPr>
          <a:xfrm>
            <a:off x="1566658" y="1322474"/>
            <a:ext cx="5715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node 2</a:t>
            </a:r>
            <a:endParaRPr sz="1100"/>
          </a:p>
        </p:txBody>
      </p:sp>
      <p:sp>
        <p:nvSpPr>
          <p:cNvPr id="1996" name="Google Shape;1996;p25"/>
          <p:cNvSpPr txBox="1"/>
          <p:nvPr/>
        </p:nvSpPr>
        <p:spPr>
          <a:xfrm>
            <a:off x="1601187" y="1699901"/>
            <a:ext cx="5715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node 3</a:t>
            </a:r>
            <a:endParaRPr sz="1100"/>
          </a:p>
        </p:txBody>
      </p:sp>
      <p:cxnSp>
        <p:nvCxnSpPr>
          <p:cNvPr id="1997" name="Google Shape;1997;p25"/>
          <p:cNvCxnSpPr/>
          <p:nvPr/>
        </p:nvCxnSpPr>
        <p:spPr>
          <a:xfrm>
            <a:off x="2198881" y="2080901"/>
            <a:ext cx="3907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98" name="Google Shape;1998;p25"/>
          <p:cNvCxnSpPr/>
          <p:nvPr/>
        </p:nvCxnSpPr>
        <p:spPr>
          <a:xfrm>
            <a:off x="2201262" y="2005892"/>
            <a:ext cx="0" cy="159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99" name="Google Shape;1999;p25"/>
          <p:cNvCxnSpPr/>
          <p:nvPr/>
        </p:nvCxnSpPr>
        <p:spPr>
          <a:xfrm>
            <a:off x="2576309" y="2005892"/>
            <a:ext cx="0" cy="159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00" name="Google Shape;2000;p25"/>
          <p:cNvCxnSpPr/>
          <p:nvPr/>
        </p:nvCxnSpPr>
        <p:spPr>
          <a:xfrm>
            <a:off x="2953737" y="2003510"/>
            <a:ext cx="0" cy="159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01" name="Google Shape;2001;p25"/>
          <p:cNvCxnSpPr/>
          <p:nvPr/>
        </p:nvCxnSpPr>
        <p:spPr>
          <a:xfrm>
            <a:off x="3333546" y="2005892"/>
            <a:ext cx="0" cy="159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02" name="Google Shape;2002;p25"/>
          <p:cNvCxnSpPr/>
          <p:nvPr/>
        </p:nvCxnSpPr>
        <p:spPr>
          <a:xfrm>
            <a:off x="3712165" y="2003510"/>
            <a:ext cx="0" cy="159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03" name="Google Shape;2003;p25"/>
          <p:cNvCxnSpPr/>
          <p:nvPr/>
        </p:nvCxnSpPr>
        <p:spPr>
          <a:xfrm>
            <a:off x="4093165" y="2005892"/>
            <a:ext cx="0" cy="159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04" name="Google Shape;2004;p25"/>
          <p:cNvCxnSpPr/>
          <p:nvPr/>
        </p:nvCxnSpPr>
        <p:spPr>
          <a:xfrm>
            <a:off x="4471784" y="2005892"/>
            <a:ext cx="0" cy="159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05" name="Google Shape;2005;p25"/>
          <p:cNvCxnSpPr/>
          <p:nvPr/>
        </p:nvCxnSpPr>
        <p:spPr>
          <a:xfrm>
            <a:off x="4850402" y="2003510"/>
            <a:ext cx="0" cy="159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06" name="Google Shape;2006;p25"/>
          <p:cNvCxnSpPr/>
          <p:nvPr/>
        </p:nvCxnSpPr>
        <p:spPr>
          <a:xfrm>
            <a:off x="5231402" y="2001129"/>
            <a:ext cx="0" cy="159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07" name="Google Shape;2007;p25"/>
          <p:cNvCxnSpPr/>
          <p:nvPr/>
        </p:nvCxnSpPr>
        <p:spPr>
          <a:xfrm>
            <a:off x="5598115" y="1998748"/>
            <a:ext cx="0" cy="159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08" name="Google Shape;2008;p25"/>
          <p:cNvSpPr txBox="1"/>
          <p:nvPr/>
        </p:nvSpPr>
        <p:spPr>
          <a:xfrm>
            <a:off x="2247696" y="2091617"/>
            <a:ext cx="2406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Pts val="1500"/>
              <a:buFont typeface="Calibri"/>
              <a:buNone/>
            </a:pPr>
            <a:r>
              <a:rPr i="0" lang="en-US" sz="1500" u="none" cap="none" strike="noStrike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100"/>
          </a:p>
        </p:txBody>
      </p:sp>
      <p:sp>
        <p:nvSpPr>
          <p:cNvPr id="2009" name="Google Shape;2009;p25"/>
          <p:cNvSpPr txBox="1"/>
          <p:nvPr/>
        </p:nvSpPr>
        <p:spPr>
          <a:xfrm>
            <a:off x="3012077" y="2091617"/>
            <a:ext cx="2406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Pts val="1500"/>
              <a:buFont typeface="Calibri"/>
              <a:buNone/>
            </a:pPr>
            <a:r>
              <a:rPr i="0" lang="en-US" sz="1500" u="none" cap="none" strike="noStrike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100"/>
          </a:p>
        </p:txBody>
      </p:sp>
      <p:sp>
        <p:nvSpPr>
          <p:cNvPr id="2010" name="Google Shape;2010;p25"/>
          <p:cNvSpPr txBox="1"/>
          <p:nvPr/>
        </p:nvSpPr>
        <p:spPr>
          <a:xfrm>
            <a:off x="4147934" y="2091617"/>
            <a:ext cx="2406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Pts val="1500"/>
              <a:buFont typeface="Calibri"/>
              <a:buNone/>
            </a:pPr>
            <a:r>
              <a:rPr i="0" lang="en-US" sz="1500" u="none" cap="none" strike="noStrike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100"/>
          </a:p>
        </p:txBody>
      </p:sp>
      <p:sp>
        <p:nvSpPr>
          <p:cNvPr id="2011" name="Google Shape;2011;p25"/>
          <p:cNvSpPr txBox="1"/>
          <p:nvPr/>
        </p:nvSpPr>
        <p:spPr>
          <a:xfrm>
            <a:off x="3397840" y="2091617"/>
            <a:ext cx="2298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Pts val="1500"/>
              <a:buFont typeface="Calibri"/>
              <a:buNone/>
            </a:pPr>
            <a:r>
              <a:rPr i="0" lang="en-US" sz="1500" u="none" cap="none" strike="noStrike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1100"/>
          </a:p>
        </p:txBody>
      </p:sp>
      <p:sp>
        <p:nvSpPr>
          <p:cNvPr id="2012" name="Google Shape;2012;p25"/>
          <p:cNvSpPr txBox="1"/>
          <p:nvPr/>
        </p:nvSpPr>
        <p:spPr>
          <a:xfrm>
            <a:off x="4898027" y="2091617"/>
            <a:ext cx="2298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Pts val="1500"/>
              <a:buFont typeface="Calibri"/>
              <a:buNone/>
            </a:pPr>
            <a:r>
              <a:rPr i="0" lang="en-US" sz="1500" u="none" cap="none" strike="noStrike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1100"/>
          </a:p>
        </p:txBody>
      </p:sp>
      <p:sp>
        <p:nvSpPr>
          <p:cNvPr id="2013" name="Google Shape;2013;p25"/>
          <p:cNvSpPr txBox="1"/>
          <p:nvPr/>
        </p:nvSpPr>
        <p:spPr>
          <a:xfrm>
            <a:off x="5262359" y="2091617"/>
            <a:ext cx="2298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Pts val="1500"/>
              <a:buFont typeface="Calibri"/>
              <a:buNone/>
            </a:pPr>
            <a:r>
              <a:rPr i="0" lang="en-US" sz="1500" u="none" cap="none" strike="noStrike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1100"/>
          </a:p>
        </p:txBody>
      </p:sp>
      <p:sp>
        <p:nvSpPr>
          <p:cNvPr id="2014" name="Google Shape;2014;p25"/>
          <p:cNvSpPr txBox="1"/>
          <p:nvPr/>
        </p:nvSpPr>
        <p:spPr>
          <a:xfrm>
            <a:off x="2639412" y="2089235"/>
            <a:ext cx="2322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Pts val="1500"/>
              <a:buFont typeface="Calibri"/>
              <a:buNone/>
            </a:pPr>
            <a:r>
              <a:rPr i="0" lang="en-US" sz="1500" u="none" cap="none" strike="noStrike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1100"/>
          </a:p>
        </p:txBody>
      </p:sp>
      <p:sp>
        <p:nvSpPr>
          <p:cNvPr id="2015" name="Google Shape;2015;p25"/>
          <p:cNvSpPr txBox="1"/>
          <p:nvPr/>
        </p:nvSpPr>
        <p:spPr>
          <a:xfrm>
            <a:off x="3776459" y="2089235"/>
            <a:ext cx="2322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Pts val="1500"/>
              <a:buFont typeface="Calibri"/>
              <a:buNone/>
            </a:pPr>
            <a:r>
              <a:rPr i="0" lang="en-US" sz="1500" u="none" cap="none" strike="noStrike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1100"/>
          </a:p>
        </p:txBody>
      </p:sp>
      <p:sp>
        <p:nvSpPr>
          <p:cNvPr id="2016" name="Google Shape;2016;p25"/>
          <p:cNvSpPr txBox="1"/>
          <p:nvPr/>
        </p:nvSpPr>
        <p:spPr>
          <a:xfrm>
            <a:off x="4526552" y="2089235"/>
            <a:ext cx="2322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Pts val="1500"/>
              <a:buFont typeface="Calibri"/>
              <a:buNone/>
            </a:pPr>
            <a:r>
              <a:rPr i="0" lang="en-US" sz="1500" u="none" cap="none" strike="noStrike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1100"/>
          </a:p>
        </p:txBody>
      </p:sp>
      <p:sp>
        <p:nvSpPr>
          <p:cNvPr id="2017" name="Google Shape;2017;p25"/>
          <p:cNvSpPr txBox="1"/>
          <p:nvPr/>
        </p:nvSpPr>
        <p:spPr>
          <a:xfrm>
            <a:off x="6291463" y="1149619"/>
            <a:ext cx="24522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collision(σύγκρουση)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success(επιτυχία)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empty(άδειο)</a:t>
            </a:r>
            <a:endParaRPr sz="11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Google Shape;2022;p26"/>
          <p:cNvSpPr txBox="1"/>
          <p:nvPr>
            <p:ph idx="1" type="body"/>
          </p:nvPr>
        </p:nvSpPr>
        <p:spPr>
          <a:xfrm>
            <a:off x="4061" y="1107780"/>
            <a:ext cx="7886700" cy="3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01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2000">
                <a:solidFill>
                  <a:srgbClr val="C00000"/>
                </a:solidFill>
              </a:rPr>
              <a:t>αποδοτικότητα</a:t>
            </a:r>
            <a:r>
              <a:rPr lang="en-US" sz="2000">
                <a:solidFill>
                  <a:srgbClr val="C00000"/>
                </a:solidFill>
              </a:rPr>
              <a:t>: </a:t>
            </a:r>
            <a:r>
              <a:rPr lang="en-US" sz="2000"/>
              <a:t>μακροχρόνιο κλάσμα επιτυχημένων </a:t>
            </a:r>
            <a:r>
              <a:rPr lang="en-US" sz="2000"/>
              <a:t>θυρίδων</a:t>
            </a:r>
            <a:r>
              <a:rPr lang="en-US" sz="2000"/>
              <a:t> (πολλοί κόμβοι, όλοι με πολλά πλαίσια να στείλουν)</a:t>
            </a:r>
            <a:endParaRPr sz="2000"/>
          </a:p>
          <a:p>
            <a:pPr indent="-203200" lvl="0" marL="3429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υπόθεση</a:t>
            </a:r>
            <a:r>
              <a:rPr lang="en-US" sz="2000"/>
              <a:t>: N κόμβοι με πολλά </a:t>
            </a:r>
            <a:r>
              <a:rPr lang="en-US" sz="2000"/>
              <a:t>πλαίσια</a:t>
            </a:r>
            <a:r>
              <a:rPr lang="en-US" sz="2000"/>
              <a:t> να στείλουν, ο καθένας να μεταδίδει σε θυρίδα με πιθανότητα p</a:t>
            </a:r>
            <a:endParaRPr sz="2000"/>
          </a:p>
          <a:p>
            <a:pPr indent="-203200" lvl="1" marL="59690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πιθ. ότι ο δοσμένος κόμβος θα έχει επιτυχία σε μια θυρίδα </a:t>
            </a:r>
            <a:r>
              <a:rPr lang="en-US" sz="2000"/>
              <a:t>= p(1-p)</a:t>
            </a:r>
            <a:r>
              <a:rPr b="1" baseline="30000" lang="en-US" sz="2000"/>
              <a:t>N-1</a:t>
            </a:r>
            <a:endParaRPr sz="2000"/>
          </a:p>
          <a:p>
            <a:pPr indent="-203200" lvl="1" marL="59690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πιθ. ότι οποιοσδήποτε κόμβος θα έχει επιτυχία</a:t>
            </a:r>
            <a:r>
              <a:rPr lang="en-US" sz="2000"/>
              <a:t> = Np(1-p)</a:t>
            </a:r>
            <a:r>
              <a:rPr b="1" baseline="30000" lang="en-US" sz="2000"/>
              <a:t>N-1</a:t>
            </a:r>
            <a:endParaRPr sz="2000"/>
          </a:p>
          <a:p>
            <a:pPr indent="-203200" lvl="1" marL="59690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μέγιστη αποδοτικότητα</a:t>
            </a:r>
            <a:r>
              <a:rPr lang="en-US" sz="2000"/>
              <a:t>: εύρεση p* </a:t>
            </a:r>
            <a:r>
              <a:rPr lang="en-US" sz="2000"/>
              <a:t>που μεγιστοποιεί</a:t>
            </a:r>
            <a:r>
              <a:rPr lang="en-US" sz="2000"/>
              <a:t>  Np(1-p)</a:t>
            </a:r>
            <a:r>
              <a:rPr b="1" baseline="30000" lang="en-US" sz="2000"/>
              <a:t>N-1</a:t>
            </a:r>
            <a:endParaRPr sz="2000"/>
          </a:p>
          <a:p>
            <a:pPr indent="-203200" lvl="1" marL="59690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για πολλούς κόμβους</a:t>
            </a:r>
            <a:r>
              <a:rPr lang="en-US" sz="2000"/>
              <a:t>, παίρνουμε όριο του Np*(1-p*)</a:t>
            </a:r>
            <a:r>
              <a:rPr b="1" baseline="30000" lang="en-US" sz="2000"/>
              <a:t>N-1 </a:t>
            </a:r>
            <a:r>
              <a:rPr lang="en-US" sz="2000"/>
              <a:t>όσο το </a:t>
            </a:r>
            <a:r>
              <a:rPr lang="en-US" sz="2000"/>
              <a:t>N</a:t>
            </a:r>
            <a:r>
              <a:rPr lang="en-US" sz="2000"/>
              <a:t> τείνει στο άπειρο</a:t>
            </a:r>
            <a:r>
              <a:rPr lang="en-US" sz="2000"/>
              <a:t>, δίνει:</a:t>
            </a:r>
            <a:endParaRPr sz="2000"/>
          </a:p>
          <a:p>
            <a:pPr indent="-165100" lvl="0" marL="2667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Noto Sans Symbols"/>
              <a:buNone/>
            </a:pPr>
            <a:r>
              <a:rPr lang="en-US" sz="2000">
                <a:solidFill>
                  <a:srgbClr val="C00000"/>
                </a:solidFill>
              </a:rPr>
              <a:t>    </a:t>
            </a:r>
            <a:r>
              <a:rPr lang="en-US" sz="2000">
                <a:solidFill>
                  <a:srgbClr val="C00000"/>
                </a:solidFill>
              </a:rPr>
              <a:t>μέγιστη αποδοτικότητα</a:t>
            </a:r>
            <a:r>
              <a:rPr lang="en-US" sz="2000">
                <a:solidFill>
                  <a:srgbClr val="C00000"/>
                </a:solidFill>
              </a:rPr>
              <a:t> = 1/e = .37</a:t>
            </a:r>
            <a:endParaRPr b="1" baseline="30000" sz="2000">
              <a:solidFill>
                <a:srgbClr val="C00000"/>
              </a:solidFill>
            </a:endParaRPr>
          </a:p>
          <a:p>
            <a:pPr indent="-203200" lvl="0" marL="342900" rtl="0" algn="l">
              <a:lnSpc>
                <a:spcPct val="65000"/>
              </a:lnSpc>
              <a:spcBef>
                <a:spcPts val="800"/>
              </a:spcBef>
              <a:spcAft>
                <a:spcPts val="0"/>
              </a:spcAft>
              <a:buSzPts val="2000"/>
              <a:buChar char="▪"/>
            </a:pPr>
            <a:r>
              <a:rPr lang="en-US" sz="2000">
                <a:solidFill>
                  <a:srgbClr val="0000A8"/>
                </a:solidFill>
              </a:rPr>
              <a:t>στην καλύτερη περίπτωση</a:t>
            </a:r>
            <a:r>
              <a:rPr lang="en-US" sz="2000">
                <a:solidFill>
                  <a:srgbClr val="0000A8"/>
                </a:solidFill>
              </a:rPr>
              <a:t>: </a:t>
            </a:r>
            <a:r>
              <a:rPr lang="en-US" sz="2000"/>
              <a:t>το κανάλι χρησιμοποιείται για χρήσιμες μεταδόσεις το 37% του χρόνου</a:t>
            </a:r>
            <a:r>
              <a:rPr lang="en-US" sz="2000"/>
              <a:t>!</a:t>
            </a:r>
            <a:endParaRPr sz="2000"/>
          </a:p>
          <a:p>
            <a:pPr indent="-38100" lvl="0" marL="2667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8100" lvl="0" marL="2667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8100" lvl="0" marL="2667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8100" lvl="0" marL="2667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</p:txBody>
      </p:sp>
      <p:sp>
        <p:nvSpPr>
          <p:cNvPr id="2023" name="Google Shape;2023;p26"/>
          <p:cNvSpPr txBox="1"/>
          <p:nvPr>
            <p:ph type="title"/>
          </p:nvPr>
        </p:nvSpPr>
        <p:spPr>
          <a:xfrm>
            <a:off x="14000" y="173503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600"/>
              <a:t>Θυριδωτό </a:t>
            </a:r>
            <a:r>
              <a:rPr lang="en-US" sz="3600"/>
              <a:t>ALOHA: αποδοτικότητα</a:t>
            </a:r>
            <a:endParaRPr sz="3600"/>
          </a:p>
        </p:txBody>
      </p:sp>
      <p:sp>
        <p:nvSpPr>
          <p:cNvPr id="2024" name="Google Shape;2024;p26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9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p27"/>
          <p:cNvSpPr txBox="1"/>
          <p:nvPr>
            <p:ph type="title"/>
          </p:nvPr>
        </p:nvSpPr>
        <p:spPr>
          <a:xfrm>
            <a:off x="-45350" y="163169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600"/>
              <a:t>Pure ALOHA</a:t>
            </a:r>
            <a:endParaRPr sz="3600"/>
          </a:p>
        </p:txBody>
      </p:sp>
      <p:sp>
        <p:nvSpPr>
          <p:cNvPr id="2031" name="Google Shape;2031;p27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32" name="Google Shape;2032;p27"/>
          <p:cNvSpPr txBox="1"/>
          <p:nvPr/>
        </p:nvSpPr>
        <p:spPr>
          <a:xfrm>
            <a:off x="37897" y="846195"/>
            <a:ext cx="7889100" cy="17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15900" lvl="0" marL="30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μη θυριδωτό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Aloha: απλούστερο, όχι συγχρονισμός</a:t>
            </a:r>
            <a:endParaRPr sz="2200"/>
          </a:p>
          <a:p>
            <a:pPr indent="-215900" lvl="1" marL="55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όταν το πλαίσιο πρωτο-φτάνει: μετάδοση απευθείας</a:t>
            </a:r>
            <a:endParaRPr sz="2200"/>
          </a:p>
          <a:p>
            <a:pPr indent="-215900" lvl="0" marL="30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πιθανότητα σύγκρουσης αυξάνει χωρίς συγχρονισμό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2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πλαίσιο σταλμένο σε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</a:t>
            </a:r>
            <a:r>
              <a:rPr b="0" baseline="-2500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συγκρούεται με άλλα πλαίσια που στάλθηκαν σε [t</a:t>
            </a:r>
            <a:r>
              <a:rPr b="0" baseline="-2500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-1,t</a:t>
            </a:r>
            <a:r>
              <a:rPr b="0" baseline="-2500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+1]</a:t>
            </a:r>
            <a:endParaRPr sz="2200"/>
          </a:p>
        </p:txBody>
      </p:sp>
      <p:grpSp>
        <p:nvGrpSpPr>
          <p:cNvPr id="2033" name="Google Shape;2033;p27"/>
          <p:cNvGrpSpPr/>
          <p:nvPr/>
        </p:nvGrpSpPr>
        <p:grpSpPr>
          <a:xfrm>
            <a:off x="1590879" y="2746693"/>
            <a:ext cx="4661452" cy="1260297"/>
            <a:chOff x="2981739" y="3590924"/>
            <a:chExt cx="6215270" cy="1680396"/>
          </a:xfrm>
        </p:grpSpPr>
        <p:grpSp>
          <p:nvGrpSpPr>
            <p:cNvPr id="2034" name="Google Shape;2034;p27"/>
            <p:cNvGrpSpPr/>
            <p:nvPr/>
          </p:nvGrpSpPr>
          <p:grpSpPr>
            <a:xfrm>
              <a:off x="3709987" y="4014790"/>
              <a:ext cx="1533525" cy="57150"/>
              <a:chOff x="5229225" y="5548314"/>
              <a:chExt cx="1533525" cy="57150"/>
            </a:xfrm>
          </p:grpSpPr>
          <p:cxnSp>
            <p:nvCxnSpPr>
              <p:cNvPr id="2035" name="Google Shape;2035;p27"/>
              <p:cNvCxnSpPr/>
              <p:nvPr/>
            </p:nvCxnSpPr>
            <p:spPr>
              <a:xfrm>
                <a:off x="5229225" y="5581650"/>
                <a:ext cx="1533525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med" w="med" type="triangle"/>
                <a:tailEnd len="med" w="med" type="triangle"/>
              </a:ln>
            </p:spPr>
          </p:cxnSp>
          <p:sp>
            <p:nvSpPr>
              <p:cNvPr id="2036" name="Google Shape;2036;p27"/>
              <p:cNvSpPr/>
              <p:nvPr/>
            </p:nvSpPr>
            <p:spPr>
              <a:xfrm>
                <a:off x="5591173" y="5548314"/>
                <a:ext cx="828675" cy="5715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37" name="Google Shape;2037;p27"/>
            <p:cNvGrpSpPr/>
            <p:nvPr/>
          </p:nvGrpSpPr>
          <p:grpSpPr>
            <a:xfrm>
              <a:off x="5262562" y="4014791"/>
              <a:ext cx="1533525" cy="57150"/>
              <a:chOff x="5229225" y="5548314"/>
              <a:chExt cx="1533525" cy="57150"/>
            </a:xfrm>
          </p:grpSpPr>
          <p:cxnSp>
            <p:nvCxnSpPr>
              <p:cNvPr id="2038" name="Google Shape;2038;p27"/>
              <p:cNvCxnSpPr/>
              <p:nvPr/>
            </p:nvCxnSpPr>
            <p:spPr>
              <a:xfrm>
                <a:off x="5229225" y="5581650"/>
                <a:ext cx="1533525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med" w="med" type="triangle"/>
                <a:tailEnd len="med" w="med" type="triangle"/>
              </a:ln>
            </p:spPr>
          </p:cxnSp>
          <p:sp>
            <p:nvSpPr>
              <p:cNvPr id="2039" name="Google Shape;2039;p27"/>
              <p:cNvSpPr/>
              <p:nvPr/>
            </p:nvSpPr>
            <p:spPr>
              <a:xfrm>
                <a:off x="5591173" y="5548314"/>
                <a:ext cx="828675" cy="5715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2040" name="Google Shape;2040;p27"/>
            <p:cNvCxnSpPr/>
            <p:nvPr/>
          </p:nvCxnSpPr>
          <p:spPr>
            <a:xfrm>
              <a:off x="2981739" y="4890052"/>
              <a:ext cx="621527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41" name="Google Shape;2041;p27"/>
            <p:cNvCxnSpPr/>
            <p:nvPr/>
          </p:nvCxnSpPr>
          <p:spPr>
            <a:xfrm>
              <a:off x="6798365" y="3817663"/>
              <a:ext cx="0" cy="1099931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42" name="Google Shape;2042;p27"/>
            <p:cNvCxnSpPr/>
            <p:nvPr/>
          </p:nvCxnSpPr>
          <p:spPr>
            <a:xfrm>
              <a:off x="5254486" y="3823252"/>
              <a:ext cx="0" cy="1099931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43" name="Google Shape;2043;p27"/>
            <p:cNvCxnSpPr/>
            <p:nvPr/>
          </p:nvCxnSpPr>
          <p:spPr>
            <a:xfrm>
              <a:off x="3710607" y="3833604"/>
              <a:ext cx="0" cy="1099931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sp>
          <p:nvSpPr>
            <p:cNvPr id="2044" name="Google Shape;2044;p27"/>
            <p:cNvSpPr txBox="1"/>
            <p:nvPr/>
          </p:nvSpPr>
          <p:spPr>
            <a:xfrm>
              <a:off x="6453809" y="4863548"/>
              <a:ext cx="73129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r>
                <a:rPr baseline="-25000" i="1"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i="1"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+ 1</a:t>
              </a:r>
              <a:endParaRPr sz="1100"/>
            </a:p>
          </p:txBody>
        </p:sp>
        <p:sp>
          <p:nvSpPr>
            <p:cNvPr id="2045" name="Google Shape;2045;p27"/>
            <p:cNvSpPr txBox="1"/>
            <p:nvPr/>
          </p:nvSpPr>
          <p:spPr>
            <a:xfrm>
              <a:off x="3381167" y="4871210"/>
              <a:ext cx="6815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r>
                <a:rPr baseline="-25000" i="1"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i="1"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- 1</a:t>
              </a:r>
              <a:endParaRPr sz="1100"/>
            </a:p>
          </p:txBody>
        </p:sp>
        <p:sp>
          <p:nvSpPr>
            <p:cNvPr id="2046" name="Google Shape;2046;p27"/>
            <p:cNvSpPr txBox="1"/>
            <p:nvPr/>
          </p:nvSpPr>
          <p:spPr>
            <a:xfrm>
              <a:off x="5102086" y="4865199"/>
              <a:ext cx="35779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r>
                <a:rPr baseline="-25000" i="1"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i="1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7" name="Google Shape;2047;p27"/>
            <p:cNvSpPr/>
            <p:nvPr/>
          </p:nvSpPr>
          <p:spPr>
            <a:xfrm>
              <a:off x="4090988" y="4191000"/>
              <a:ext cx="1547812" cy="17145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8" name="Google Shape;2048;p27"/>
            <p:cNvSpPr/>
            <p:nvPr/>
          </p:nvSpPr>
          <p:spPr>
            <a:xfrm>
              <a:off x="5248276" y="4429125"/>
              <a:ext cx="1547812" cy="17145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9" name="Google Shape;2049;p27"/>
            <p:cNvSpPr/>
            <p:nvPr/>
          </p:nvSpPr>
          <p:spPr>
            <a:xfrm>
              <a:off x="6519864" y="4672012"/>
              <a:ext cx="1547812" cy="17145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0" name="Google Shape;2050;p27"/>
            <p:cNvSpPr txBox="1"/>
            <p:nvPr/>
          </p:nvSpPr>
          <p:spPr>
            <a:xfrm>
              <a:off x="5514017" y="3590925"/>
              <a:ext cx="1058400" cy="63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will overlap</a:t>
              </a:r>
              <a:endParaRPr sz="1100"/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with end of </a:t>
              </a:r>
              <a:endParaRPr sz="1100"/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i’s frame</a:t>
              </a:r>
              <a:endParaRPr sz="1100"/>
            </a:p>
          </p:txBody>
        </p:sp>
        <p:sp>
          <p:nvSpPr>
            <p:cNvPr id="2051" name="Google Shape;2051;p27"/>
            <p:cNvSpPr txBox="1"/>
            <p:nvPr/>
          </p:nvSpPr>
          <p:spPr>
            <a:xfrm>
              <a:off x="3946547" y="3590924"/>
              <a:ext cx="1116600" cy="63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will overlap</a:t>
              </a:r>
              <a:endParaRPr sz="1100"/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with start of </a:t>
              </a:r>
              <a:endParaRPr sz="1100"/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i’s frame</a:t>
              </a:r>
              <a:endParaRPr sz="1100"/>
            </a:p>
          </p:txBody>
        </p:sp>
      </p:grpSp>
      <p:sp>
        <p:nvSpPr>
          <p:cNvPr id="2052" name="Google Shape;2052;p27"/>
          <p:cNvSpPr txBox="1"/>
          <p:nvPr/>
        </p:nvSpPr>
        <p:spPr>
          <a:xfrm>
            <a:off x="37891" y="4040748"/>
            <a:ext cx="78891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15900" lvl="0" marL="30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αποδοτικότητα του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pure Aloha : 18% !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7" name="Shape 2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Google Shape;2058;p28"/>
          <p:cNvSpPr txBox="1"/>
          <p:nvPr>
            <p:ph type="title"/>
          </p:nvPr>
        </p:nvSpPr>
        <p:spPr>
          <a:xfrm>
            <a:off x="8125" y="121019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000"/>
              <a:t>CSMA: Πολλαπλή </a:t>
            </a:r>
            <a:r>
              <a:rPr lang="en-US" sz="3000"/>
              <a:t>Προσπέλαση με Ανίχνευση Φέροντος</a:t>
            </a:r>
            <a:r>
              <a:rPr lang="en-US" sz="3000"/>
              <a:t> (carrier sense multiple access)</a:t>
            </a:r>
            <a:endParaRPr sz="3000"/>
          </a:p>
        </p:txBody>
      </p:sp>
      <p:sp>
        <p:nvSpPr>
          <p:cNvPr id="2059" name="Google Shape;2059;p28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60" name="Google Shape;2060;p28"/>
          <p:cNvSpPr txBox="1"/>
          <p:nvPr/>
        </p:nvSpPr>
        <p:spPr>
          <a:xfrm>
            <a:off x="-14134" y="896813"/>
            <a:ext cx="7721400" cy="16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απλό </a:t>
            </a:r>
            <a:r>
              <a:rPr lang="en-US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CSMA: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άκου πριν “μιλήσεις”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2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αν το κανάλι </a:t>
            </a:r>
            <a:r>
              <a:rPr lang="en-US" sz="22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ανιχνεύσει </a:t>
            </a:r>
            <a:r>
              <a:rPr lang="en-US" sz="22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αδράνεια: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μετάδοση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ολόκληρου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του πλαισίου</a:t>
            </a:r>
            <a:endParaRPr sz="22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αν το κανάλι ανιχνεύσει απασχόληση</a:t>
            </a:r>
            <a:r>
              <a:rPr b="0" i="0" lang="en-US" sz="22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αναβολή μετάδοσης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ανθρώπινη αναλογία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μην διακόπτετε τους άλλους!</a:t>
            </a:r>
            <a:endParaRPr sz="2200"/>
          </a:p>
        </p:txBody>
      </p:sp>
      <p:sp>
        <p:nvSpPr>
          <p:cNvPr id="2061" name="Google Shape;2061;p28"/>
          <p:cNvSpPr txBox="1"/>
          <p:nvPr/>
        </p:nvSpPr>
        <p:spPr>
          <a:xfrm>
            <a:off x="-11391" y="2593920"/>
            <a:ext cx="7619100" cy="19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rPr lang="en-US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CSMA/CD: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CSMA με </a:t>
            </a:r>
            <a:r>
              <a:rPr i="1" lang="en-US" sz="22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ανίχνευση σύγκρουσης</a:t>
            </a:r>
            <a:endParaRPr i="1" sz="2200">
              <a:solidFill>
                <a:srgbClr val="0000A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συγκρούσεις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ανιχνεύονται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σε μικρό χρονικό διάστημα</a:t>
            </a:r>
            <a:endParaRPr sz="22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ματαίωση συγκρουόμενων μεταδόσεων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μειώνει την 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σπατάλη 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καναλιού</a:t>
            </a:r>
            <a:endParaRPr sz="22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ανίχνευση σύγκρουσης εύκολη σε συνδεσμική, δύσκολη σε ασυνδεσμική</a:t>
            </a:r>
            <a:endParaRPr sz="2200"/>
          </a:p>
          <a:p>
            <a:pPr indent="-1778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ανθρώπινη αναλογία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ευγενικός συνομιλητής</a:t>
            </a:r>
            <a:endParaRPr sz="22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6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p29"/>
          <p:cNvSpPr txBox="1"/>
          <p:nvPr>
            <p:ph type="title"/>
          </p:nvPr>
        </p:nvSpPr>
        <p:spPr>
          <a:xfrm>
            <a:off x="19500" y="20904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600"/>
              <a:t>CSMA: </a:t>
            </a:r>
            <a:r>
              <a:rPr lang="en-US" sz="3600"/>
              <a:t>συγκρούσεις</a:t>
            </a:r>
            <a:endParaRPr sz="3600"/>
          </a:p>
        </p:txBody>
      </p:sp>
      <p:sp>
        <p:nvSpPr>
          <p:cNvPr id="2068" name="Google Shape;2068;p29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69" name="Google Shape;2069;p29"/>
          <p:cNvSpPr txBox="1"/>
          <p:nvPr/>
        </p:nvSpPr>
        <p:spPr>
          <a:xfrm>
            <a:off x="-24812" y="1087490"/>
            <a:ext cx="4152000" cy="3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οι συγκρούσεις </a:t>
            </a: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μπορούν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ακόμη να συμβούν με ανίχνευση φέροντος: </a:t>
            </a:r>
            <a:endParaRPr sz="2000"/>
          </a:p>
          <a:p>
            <a:pPr indent="-1905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καθυστέρηση διάδοσης σημαίνει ότι δύο κόμβοι μπορεί να μην άκουσαν ο ένας τον άλλον στην μόλις εκκίνηση της μετάδοσης</a:t>
            </a:r>
            <a:endParaRPr sz="2000"/>
          </a:p>
          <a:p>
            <a:pPr indent="-1651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σύγκρουση</a:t>
            </a:r>
            <a:r>
              <a:rPr lang="en-US" sz="20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απώλεια ολόκληρου του χρόνου μετάδοσης πακέτων</a:t>
            </a:r>
            <a:endParaRPr sz="2000"/>
          </a:p>
          <a:p>
            <a:pPr indent="-1905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καθυστέρηση απόστασης &amp; διάδοσης παίζουν ρόλο στον καθορισμό της πιθανότητας σύγκρουσης</a:t>
            </a:r>
            <a:endParaRPr b="0" i="0" sz="20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5" id="2070" name="Google Shape;207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1178" y="912278"/>
            <a:ext cx="3215876" cy="3787377"/>
          </a:xfrm>
          <a:prstGeom prst="rect">
            <a:avLst/>
          </a:prstGeom>
          <a:noFill/>
          <a:ln>
            <a:noFill/>
          </a:ln>
        </p:spPr>
      </p:pic>
      <p:sp>
        <p:nvSpPr>
          <p:cNvPr id="2071" name="Google Shape;2071;p29"/>
          <p:cNvSpPr/>
          <p:nvPr/>
        </p:nvSpPr>
        <p:spPr>
          <a:xfrm>
            <a:off x="5999612" y="583666"/>
            <a:ext cx="1926300" cy="2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spatial layout of nodes 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29"/>
          <p:cNvSpPr/>
          <p:nvPr/>
        </p:nvSpPr>
        <p:spPr>
          <a:xfrm>
            <a:off x="5479309" y="1835012"/>
            <a:ext cx="2802600" cy="19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29"/>
          <p:cNvSpPr/>
          <p:nvPr/>
        </p:nvSpPr>
        <p:spPr>
          <a:xfrm>
            <a:off x="5485262" y="2027894"/>
            <a:ext cx="2794500" cy="19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29"/>
          <p:cNvSpPr/>
          <p:nvPr/>
        </p:nvSpPr>
        <p:spPr>
          <a:xfrm>
            <a:off x="5456687" y="2217203"/>
            <a:ext cx="2823000" cy="121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29"/>
          <p:cNvSpPr/>
          <p:nvPr/>
        </p:nvSpPr>
        <p:spPr>
          <a:xfrm>
            <a:off x="5436446" y="3423306"/>
            <a:ext cx="2841900" cy="122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29"/>
          <p:cNvSpPr/>
          <p:nvPr/>
        </p:nvSpPr>
        <p:spPr>
          <a:xfrm>
            <a:off x="5431684" y="861081"/>
            <a:ext cx="3030000" cy="97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77" name="Google Shape;2077;p29"/>
          <p:cNvGrpSpPr/>
          <p:nvPr/>
        </p:nvGrpSpPr>
        <p:grpSpPr>
          <a:xfrm>
            <a:off x="5569796" y="859891"/>
            <a:ext cx="2634853" cy="471487"/>
            <a:chOff x="3117" y="180"/>
            <a:chExt cx="2213" cy="396"/>
          </a:xfrm>
        </p:grpSpPr>
        <p:grpSp>
          <p:nvGrpSpPr>
            <p:cNvPr id="2078" name="Google Shape;2078;p29"/>
            <p:cNvGrpSpPr/>
            <p:nvPr/>
          </p:nvGrpSpPr>
          <p:grpSpPr>
            <a:xfrm flipH="1">
              <a:off x="3117" y="245"/>
              <a:ext cx="316" cy="323"/>
              <a:chOff x="2839" y="3501"/>
              <a:chExt cx="755" cy="803"/>
            </a:xfrm>
          </p:grpSpPr>
          <p:pic>
            <p:nvPicPr>
              <p:cNvPr descr="desktop_computer_stylized_medium" id="2079" name="Google Shape;2079;p2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80" name="Google Shape;2080;p29"/>
              <p:cNvSpPr/>
              <p:nvPr/>
            </p:nvSpPr>
            <p:spPr>
              <a:xfrm>
                <a:off x="2916" y="3578"/>
                <a:ext cx="356" cy="368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81" name="Google Shape;2081;p29"/>
            <p:cNvGrpSpPr/>
            <p:nvPr/>
          </p:nvGrpSpPr>
          <p:grpSpPr>
            <a:xfrm flipH="1">
              <a:off x="3747" y="253"/>
              <a:ext cx="316" cy="323"/>
              <a:chOff x="2839" y="3501"/>
              <a:chExt cx="755" cy="803"/>
            </a:xfrm>
          </p:grpSpPr>
          <p:pic>
            <p:nvPicPr>
              <p:cNvPr descr="desktop_computer_stylized_medium" id="2082" name="Google Shape;2082;p2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83" name="Google Shape;2083;p29"/>
              <p:cNvSpPr/>
              <p:nvPr/>
            </p:nvSpPr>
            <p:spPr>
              <a:xfrm>
                <a:off x="2916" y="3578"/>
                <a:ext cx="356" cy="368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84" name="Google Shape;2084;p29"/>
            <p:cNvGrpSpPr/>
            <p:nvPr/>
          </p:nvGrpSpPr>
          <p:grpSpPr>
            <a:xfrm flipH="1">
              <a:off x="4356" y="247"/>
              <a:ext cx="316" cy="323"/>
              <a:chOff x="2839" y="3501"/>
              <a:chExt cx="755" cy="803"/>
            </a:xfrm>
          </p:grpSpPr>
          <p:pic>
            <p:nvPicPr>
              <p:cNvPr descr="desktop_computer_stylized_medium" id="2085" name="Google Shape;2085;p2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86" name="Google Shape;2086;p29"/>
              <p:cNvSpPr/>
              <p:nvPr/>
            </p:nvSpPr>
            <p:spPr>
              <a:xfrm>
                <a:off x="2916" y="3578"/>
                <a:ext cx="356" cy="368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87" name="Google Shape;2087;p29"/>
            <p:cNvGrpSpPr/>
            <p:nvPr/>
          </p:nvGrpSpPr>
          <p:grpSpPr>
            <a:xfrm flipH="1">
              <a:off x="5014" y="249"/>
              <a:ext cx="316" cy="323"/>
              <a:chOff x="2839" y="3501"/>
              <a:chExt cx="755" cy="803"/>
            </a:xfrm>
          </p:grpSpPr>
          <p:pic>
            <p:nvPicPr>
              <p:cNvPr descr="desktop_computer_stylized_medium" id="2088" name="Google Shape;2088;p2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89" name="Google Shape;2089;p29"/>
              <p:cNvSpPr/>
              <p:nvPr/>
            </p:nvSpPr>
            <p:spPr>
              <a:xfrm>
                <a:off x="2916" y="3578"/>
                <a:ext cx="356" cy="368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090" name="Google Shape;2090;p29"/>
            <p:cNvCxnSpPr/>
            <p:nvPr/>
          </p:nvCxnSpPr>
          <p:spPr>
            <a:xfrm>
              <a:off x="3309" y="181"/>
              <a:ext cx="1989" cy="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91" name="Google Shape;2091;p29"/>
            <p:cNvCxnSpPr/>
            <p:nvPr/>
          </p:nvCxnSpPr>
          <p:spPr>
            <a:xfrm>
              <a:off x="3309" y="180"/>
              <a:ext cx="0" cy="87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92" name="Google Shape;2092;p29"/>
            <p:cNvCxnSpPr/>
            <p:nvPr/>
          </p:nvCxnSpPr>
          <p:spPr>
            <a:xfrm>
              <a:off x="3975" y="183"/>
              <a:ext cx="0" cy="87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93" name="Google Shape;2093;p29"/>
            <p:cNvCxnSpPr/>
            <p:nvPr/>
          </p:nvCxnSpPr>
          <p:spPr>
            <a:xfrm>
              <a:off x="4578" y="183"/>
              <a:ext cx="0" cy="87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94" name="Google Shape;2094;p29"/>
            <p:cNvCxnSpPr/>
            <p:nvPr/>
          </p:nvCxnSpPr>
          <p:spPr>
            <a:xfrm>
              <a:off x="5289" y="180"/>
              <a:ext cx="0" cy="87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"/>
          <p:cNvSpPr txBox="1"/>
          <p:nvPr>
            <p:ph type="title"/>
          </p:nvPr>
        </p:nvSpPr>
        <p:spPr>
          <a:xfrm>
            <a:off x="-26969" y="91622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600"/>
              <a:t>Επίπεδο ζεύξης, LANs: roadmap</a:t>
            </a:r>
            <a:endParaRPr sz="3600"/>
          </a:p>
        </p:txBody>
      </p:sp>
      <p:pic>
        <p:nvPicPr>
          <p:cNvPr descr="A train crossing a bridge over a body of water&#10;&#10;Description automatically generated" id="59" name="Google Shape;5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00976" y="1342661"/>
            <a:ext cx="2326736" cy="1745052"/>
          </a:xfrm>
          <a:prstGeom prst="rect">
            <a:avLst/>
          </a:prstGeom>
          <a:noFill/>
          <a:ln>
            <a:noFill/>
          </a:ln>
          <a:effectLst>
            <a:outerShdw blurRad="50800" rotWithShape="0" algn="bl" dir="18900000" dist="38100">
              <a:srgbClr val="000000">
                <a:alpha val="40000"/>
              </a:srgbClr>
            </a:outerShdw>
          </a:effectLst>
        </p:spPr>
      </p:pic>
      <p:sp>
        <p:nvSpPr>
          <p:cNvPr id="60" name="Google Shape;60;p3"/>
          <p:cNvSpPr txBox="1"/>
          <p:nvPr/>
        </p:nvSpPr>
        <p:spPr>
          <a:xfrm>
            <a:off x="4686793" y="3603722"/>
            <a:ext cx="37998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413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μια μέρα στην ζωή μιας αίτησης για ιστοσελίδα 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3"/>
          <p:cNvSpPr txBox="1"/>
          <p:nvPr/>
        </p:nvSpPr>
        <p:spPr>
          <a:xfrm>
            <a:off x="109211" y="915717"/>
            <a:ext cx="4179000" cy="37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215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εισαγωγή</a:t>
            </a:r>
            <a:endParaRPr sz="2000"/>
          </a:p>
          <a:p>
            <a:pPr indent="-203200" lvl="0" marL="2159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ανίχνευση και διόρθωση σφάλματος</a:t>
            </a:r>
            <a:endParaRPr sz="2000"/>
          </a:p>
          <a:p>
            <a:pPr indent="-203200" lvl="0" marL="2159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πρωτόκολλα πολλαπλής προσπέλασης</a:t>
            </a:r>
            <a:endParaRPr sz="2000"/>
          </a:p>
          <a:p>
            <a:pPr indent="-203200" lvl="0" marL="2159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LANs</a:t>
            </a:r>
            <a:endParaRPr sz="2000"/>
          </a:p>
          <a:p>
            <a:pPr indent="-203200" lvl="1" marL="4699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διευθυνσιοδότηση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ARP</a:t>
            </a:r>
            <a:endParaRPr sz="2000"/>
          </a:p>
          <a:p>
            <a:pPr indent="-203200" lvl="1" marL="4699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Ethernet</a:t>
            </a:r>
            <a:endParaRPr sz="2000"/>
          </a:p>
          <a:p>
            <a:pPr indent="-203200" lvl="1" marL="4699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μεταγωγείς</a:t>
            </a:r>
            <a:endParaRPr sz="2000"/>
          </a:p>
          <a:p>
            <a:pPr indent="-203200" lvl="1" marL="4699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VLANs</a:t>
            </a:r>
            <a:endParaRPr sz="2000"/>
          </a:p>
          <a:p>
            <a:pPr indent="-203200" lvl="0" marL="2159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εικονικές ζεύξεις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MPLS</a:t>
            </a:r>
            <a:endParaRPr sz="2000"/>
          </a:p>
          <a:p>
            <a:pPr indent="-203200" lvl="0" marL="2159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δικτύωση κέντρων δεδομένων</a:t>
            </a:r>
            <a:endParaRPr sz="2000"/>
          </a:p>
          <a:p>
            <a:pPr indent="-50800" lvl="0" marL="2159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1" marL="4699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Pts val="2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3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9" name="Shape 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0" name="Google Shape;2100;p30"/>
          <p:cNvSpPr txBox="1"/>
          <p:nvPr>
            <p:ph type="title"/>
          </p:nvPr>
        </p:nvSpPr>
        <p:spPr>
          <a:xfrm>
            <a:off x="8125" y="185869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600"/>
              <a:t>CSMA/CD:</a:t>
            </a:r>
            <a:endParaRPr sz="3600"/>
          </a:p>
        </p:txBody>
      </p:sp>
      <p:sp>
        <p:nvSpPr>
          <p:cNvPr id="2101" name="Google Shape;2101;p30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02" name="Google Shape;2102;p30"/>
          <p:cNvSpPr txBox="1"/>
          <p:nvPr/>
        </p:nvSpPr>
        <p:spPr>
          <a:xfrm>
            <a:off x="-36187" y="1064315"/>
            <a:ext cx="4152000" cy="3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78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Το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CSMA/CS μειώνει το πλήθος του χρόνου που σπαταλάται στις συγκρούσεις</a:t>
            </a:r>
            <a:endParaRPr sz="2200"/>
          </a:p>
          <a:p>
            <a:pPr indent="-2032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ματαίωση μετάδοσης σε ανίχνευση σύγκρουσης</a:t>
            </a:r>
            <a:endParaRPr sz="2200"/>
          </a:p>
          <a:p>
            <a:pPr indent="-762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15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5" id="2103" name="Google Shape;210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8162" y="562545"/>
            <a:ext cx="3325417" cy="2902744"/>
          </a:xfrm>
          <a:prstGeom prst="rect">
            <a:avLst/>
          </a:prstGeom>
          <a:noFill/>
          <a:ln>
            <a:noFill/>
          </a:ln>
        </p:spPr>
      </p:pic>
      <p:sp>
        <p:nvSpPr>
          <p:cNvPr id="2104" name="Google Shape;2104;p30"/>
          <p:cNvSpPr/>
          <p:nvPr/>
        </p:nvSpPr>
        <p:spPr>
          <a:xfrm>
            <a:off x="5397464" y="498251"/>
            <a:ext cx="3101700" cy="90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30"/>
          <p:cNvSpPr/>
          <p:nvPr/>
        </p:nvSpPr>
        <p:spPr>
          <a:xfrm>
            <a:off x="5949914" y="610170"/>
            <a:ext cx="1926300" cy="2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spatial layout of nodes 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06" name="Google Shape;2106;p30"/>
          <p:cNvGrpSpPr/>
          <p:nvPr/>
        </p:nvGrpSpPr>
        <p:grpSpPr>
          <a:xfrm>
            <a:off x="5772511" y="903064"/>
            <a:ext cx="2447925" cy="146446"/>
            <a:chOff x="4220" y="1231"/>
            <a:chExt cx="1989" cy="90"/>
          </a:xfrm>
        </p:grpSpPr>
        <p:cxnSp>
          <p:nvCxnSpPr>
            <p:cNvPr id="2107" name="Google Shape;2107;p30"/>
            <p:cNvCxnSpPr/>
            <p:nvPr/>
          </p:nvCxnSpPr>
          <p:spPr>
            <a:xfrm>
              <a:off x="4220" y="1232"/>
              <a:ext cx="1989" cy="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08" name="Google Shape;2108;p30"/>
            <p:cNvCxnSpPr/>
            <p:nvPr/>
          </p:nvCxnSpPr>
          <p:spPr>
            <a:xfrm>
              <a:off x="4220" y="1231"/>
              <a:ext cx="0" cy="87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09" name="Google Shape;2109;p30"/>
            <p:cNvCxnSpPr/>
            <p:nvPr/>
          </p:nvCxnSpPr>
          <p:spPr>
            <a:xfrm>
              <a:off x="4886" y="1234"/>
              <a:ext cx="0" cy="87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10" name="Google Shape;2110;p30"/>
            <p:cNvCxnSpPr/>
            <p:nvPr/>
          </p:nvCxnSpPr>
          <p:spPr>
            <a:xfrm>
              <a:off x="5489" y="1234"/>
              <a:ext cx="0" cy="87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11" name="Google Shape;2111;p30"/>
            <p:cNvCxnSpPr/>
            <p:nvPr/>
          </p:nvCxnSpPr>
          <p:spPr>
            <a:xfrm>
              <a:off x="6200" y="1231"/>
              <a:ext cx="0" cy="87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112" name="Google Shape;2112;p30"/>
          <p:cNvGrpSpPr/>
          <p:nvPr/>
        </p:nvGrpSpPr>
        <p:grpSpPr>
          <a:xfrm flipH="1">
            <a:off x="5507002" y="1003076"/>
            <a:ext cx="376237" cy="384571"/>
            <a:chOff x="2839" y="3501"/>
            <a:chExt cx="755" cy="803"/>
          </a:xfrm>
        </p:grpSpPr>
        <p:pic>
          <p:nvPicPr>
            <p:cNvPr descr="desktop_computer_stylized_medium" id="2113" name="Google Shape;2113;p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14" name="Google Shape;2114;p30"/>
            <p:cNvSpPr/>
            <p:nvPr/>
          </p:nvSpPr>
          <p:spPr>
            <a:xfrm>
              <a:off x="2916" y="3578"/>
              <a:ext cx="356" cy="368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5" name="Google Shape;2115;p30"/>
          <p:cNvGrpSpPr/>
          <p:nvPr/>
        </p:nvGrpSpPr>
        <p:grpSpPr>
          <a:xfrm flipH="1">
            <a:off x="6326152" y="989979"/>
            <a:ext cx="376237" cy="384572"/>
            <a:chOff x="2839" y="3501"/>
            <a:chExt cx="755" cy="803"/>
          </a:xfrm>
        </p:grpSpPr>
        <p:pic>
          <p:nvPicPr>
            <p:cNvPr descr="desktop_computer_stylized_medium" id="2116" name="Google Shape;2116;p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17" name="Google Shape;2117;p30"/>
            <p:cNvSpPr/>
            <p:nvPr/>
          </p:nvSpPr>
          <p:spPr>
            <a:xfrm>
              <a:off x="2916" y="3578"/>
              <a:ext cx="356" cy="368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8" name="Google Shape;2118;p30"/>
          <p:cNvGrpSpPr/>
          <p:nvPr/>
        </p:nvGrpSpPr>
        <p:grpSpPr>
          <a:xfrm flipH="1">
            <a:off x="7075055" y="982835"/>
            <a:ext cx="376237" cy="384572"/>
            <a:chOff x="2839" y="3501"/>
            <a:chExt cx="755" cy="803"/>
          </a:xfrm>
        </p:grpSpPr>
        <p:pic>
          <p:nvPicPr>
            <p:cNvPr descr="desktop_computer_stylized_medium" id="2119" name="Google Shape;2119;p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20" name="Google Shape;2120;p30"/>
            <p:cNvSpPr/>
            <p:nvPr/>
          </p:nvSpPr>
          <p:spPr>
            <a:xfrm>
              <a:off x="2916" y="3578"/>
              <a:ext cx="356" cy="368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1" name="Google Shape;2121;p30"/>
          <p:cNvGrpSpPr/>
          <p:nvPr/>
        </p:nvGrpSpPr>
        <p:grpSpPr>
          <a:xfrm flipH="1">
            <a:off x="7914446" y="993551"/>
            <a:ext cx="376237" cy="384571"/>
            <a:chOff x="2839" y="3501"/>
            <a:chExt cx="755" cy="803"/>
          </a:xfrm>
        </p:grpSpPr>
        <p:pic>
          <p:nvPicPr>
            <p:cNvPr descr="desktop_computer_stylized_medium" id="2122" name="Google Shape;2122;p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23" name="Google Shape;2123;p30"/>
            <p:cNvSpPr/>
            <p:nvPr/>
          </p:nvSpPr>
          <p:spPr>
            <a:xfrm>
              <a:off x="2916" y="3578"/>
              <a:ext cx="356" cy="368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8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Google Shape;2129;p31"/>
          <p:cNvSpPr txBox="1"/>
          <p:nvPr>
            <p:ph type="title"/>
          </p:nvPr>
        </p:nvSpPr>
        <p:spPr>
          <a:xfrm>
            <a:off x="-9525" y="109669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600"/>
              <a:t>Αλγόριθμος </a:t>
            </a:r>
            <a:r>
              <a:rPr lang="en-US" sz="3600"/>
              <a:t>Ethernet CSMA/CD</a:t>
            </a:r>
            <a:endParaRPr sz="3600"/>
          </a:p>
        </p:txBody>
      </p:sp>
      <p:sp>
        <p:nvSpPr>
          <p:cNvPr id="2130" name="Google Shape;2130;p31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31" name="Google Shape;2131;p31"/>
          <p:cNvSpPr txBox="1"/>
          <p:nvPr/>
        </p:nvSpPr>
        <p:spPr>
          <a:xfrm>
            <a:off x="-9526" y="851950"/>
            <a:ext cx="8627400" cy="18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13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 προσαρμογέας (NIC)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λαμβάνει δεδομενόγραμμα από το επίπεδο δικτύου, δημιουργεί πλαίσιο</a:t>
            </a:r>
            <a:endParaRPr sz="1800"/>
          </a:p>
          <a:p>
            <a:pPr indent="-241300" lvl="0" marL="3429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αν ο προσαρμογέας ανιχνεύσει κανάλι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/>
          </a:p>
          <a:p>
            <a:pPr indent="38100" lvl="1" marL="5207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155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αν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είναι </a:t>
            </a:r>
            <a:r>
              <a:rPr lang="en-US" sz="18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αδρανές</a:t>
            </a:r>
            <a:r>
              <a:rPr b="0" i="0" lang="en-US" sz="1800" u="none" cap="none" strike="noStrike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ξεκινά μετάδοση πλαισίου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/>
          </a:p>
          <a:p>
            <a:pPr indent="38100" lvl="1" marL="5207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155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αν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είναι </a:t>
            </a:r>
            <a:r>
              <a:rPr lang="en-US" sz="18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απασχολημένο</a:t>
            </a:r>
            <a:r>
              <a:rPr b="0" i="0" lang="en-US" sz="1800" u="none" cap="none" strike="noStrike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περιμένει μέχρι το κανάλι να γίνει αδρανές, μετά μεταδίδει</a:t>
            </a:r>
            <a:endParaRPr sz="1800"/>
          </a:p>
          <a:p>
            <a:pPr indent="-241300" lvl="0" marL="3429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αν ο προσαρμογέας μεταδώσει ολόκληρο το πλαίσιο χωρίς σύγκρουση, ο προσαρμογέας έχει τελειώσει με το πλαίσιο!</a:t>
            </a:r>
            <a:endParaRPr sz="1800"/>
          </a:p>
        </p:txBody>
      </p:sp>
      <p:sp>
        <p:nvSpPr>
          <p:cNvPr id="2132" name="Google Shape;2132;p31"/>
          <p:cNvSpPr txBox="1"/>
          <p:nvPr/>
        </p:nvSpPr>
        <p:spPr>
          <a:xfrm>
            <a:off x="-9525" y="2791875"/>
            <a:ext cx="8763600" cy="21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13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1800"/>
              <a:buFont typeface="Calibri"/>
              <a:buAutoNum type="arabicPeriod" startAt="4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αν ο προσαρμογέας ανιχνεύσει άλλη μετάδοση καθώς στέλνει: ματαίωση στέλνει σήμα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jam </a:t>
            </a:r>
            <a:endParaRPr sz="1800"/>
          </a:p>
          <a:p>
            <a:pPr indent="-2413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1800"/>
              <a:buFont typeface="Calibri"/>
              <a:buAutoNum type="arabicPeriod" startAt="4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Μετά την ματαίωση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ο προσαρμογέας μπαίνει σε </a:t>
            </a:r>
            <a:r>
              <a:rPr i="1"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δυαδική (εκθετική) υποχώρηση</a:t>
            </a:r>
            <a:r>
              <a:rPr i="1"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1800"/>
          </a:p>
          <a:p>
            <a:pPr indent="-203200" lvl="1" marL="812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μετά από την </a:t>
            </a: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-οστή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σύγκρουση,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 προσαρμογέας επιλέγει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τυχαία από </a:t>
            </a: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{0,1,2, …, 2</a:t>
            </a:r>
            <a:r>
              <a:rPr b="1" baseline="3000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-1}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 προσαρμογέας περιμένει </a:t>
            </a: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·512 bit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φορές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επιστρέφει στο Βήμα 2</a:t>
            </a:r>
            <a:endParaRPr sz="1800"/>
          </a:p>
          <a:p>
            <a:pPr indent="-203200" lvl="1" marL="812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περισσότερες συγκρούσεις: μεγαλύτερο διάστημα υποχώρησης</a:t>
            </a:r>
            <a:endParaRPr sz="1800"/>
          </a:p>
          <a:p>
            <a:pPr indent="-1651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7" name="Shape 2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Google Shape;2138;p32"/>
          <p:cNvSpPr txBox="1"/>
          <p:nvPr>
            <p:ph type="title"/>
          </p:nvPr>
        </p:nvSpPr>
        <p:spPr>
          <a:xfrm>
            <a:off x="-4762" y="219919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600"/>
              <a:t>CSMA/CD </a:t>
            </a:r>
            <a:r>
              <a:rPr lang="en-US" sz="3600"/>
              <a:t>αποδοτικότητα</a:t>
            </a:r>
            <a:endParaRPr sz="3600"/>
          </a:p>
        </p:txBody>
      </p:sp>
      <p:sp>
        <p:nvSpPr>
          <p:cNvPr id="2139" name="Google Shape;2139;p32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40" name="Google Shape;2140;p32"/>
          <p:cNvSpPr txBox="1"/>
          <p:nvPr/>
        </p:nvSpPr>
        <p:spPr>
          <a:xfrm>
            <a:off x="157163" y="1071861"/>
            <a:ext cx="8229600" cy="12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aseline="-25000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μέγιστος χρόνος για μετάδοση μεταξύ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δύο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κόμβων στο LAN</a:t>
            </a:r>
            <a:endParaRPr sz="2200"/>
          </a:p>
          <a:p>
            <a:pPr indent="-177800" lvl="0" marL="1778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aseline="-25000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χρόνος για μετάδοση μέγιστου-μεγέθους πλαισίου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1600" lvl="0" marL="254000" marR="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1600" lvl="0" marL="254000" marR="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2540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η απόδοση προσεγγίζει το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endParaRPr sz="2200"/>
          </a:p>
          <a:p>
            <a:pPr indent="-177800" lvl="1" marL="5207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το </a:t>
            </a:r>
            <a:r>
              <a:rPr b="0" i="1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0" baseline="-25000" i="1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προσεγγίζει το 0</a:t>
            </a:r>
            <a:endParaRPr sz="2200"/>
          </a:p>
          <a:p>
            <a:pPr indent="-177800" lvl="1" marL="5207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το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1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0" baseline="-25000" i="1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προσεγγίζει το άπειρο</a:t>
            </a:r>
            <a:endParaRPr sz="2200"/>
          </a:p>
          <a:p>
            <a:pPr indent="-203200" lvl="0" marL="203200" marR="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καλύτερη απόδοση από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ALOHA: και απλό, φθηνό, αποκεντρωμένο!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1" name="Google Shape;214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3684" y="1809698"/>
            <a:ext cx="2677714" cy="738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6" name="Shape 2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7" name="Google Shape;2147;p33"/>
          <p:cNvSpPr txBox="1"/>
          <p:nvPr>
            <p:ph type="title"/>
          </p:nvPr>
        </p:nvSpPr>
        <p:spPr>
          <a:xfrm>
            <a:off x="8125" y="15509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600"/>
              <a:t>Πρωτόκολλα</a:t>
            </a:r>
            <a:r>
              <a:rPr lang="en-US" sz="3600"/>
              <a:t> MAC </a:t>
            </a:r>
            <a:r>
              <a:rPr lang="en-US" sz="3600"/>
              <a:t>Εκ Περιτροπής</a:t>
            </a:r>
            <a:endParaRPr sz="3600"/>
          </a:p>
        </p:txBody>
      </p:sp>
      <p:sp>
        <p:nvSpPr>
          <p:cNvPr id="2148" name="Google Shape;2148;p33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49" name="Google Shape;2149;p33"/>
          <p:cNvSpPr txBox="1"/>
          <p:nvPr/>
        </p:nvSpPr>
        <p:spPr>
          <a:xfrm>
            <a:off x="3569" y="907644"/>
            <a:ext cx="7948800" cy="3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rPr lang="en-US" sz="22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Πρωτόκολλα</a:t>
            </a:r>
            <a:r>
              <a:rPr lang="en-US" sz="22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 MAC διαμέρισης καναλιού:</a:t>
            </a:r>
            <a:endParaRPr sz="22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μοιρασμός καναλιού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αποδοτικά και δίκαια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υψηλού φορτίου</a:t>
            </a:r>
            <a:endParaRPr sz="22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μη αποδοτικό σε χαμηλό φορτίο: καθυστέρηση στην προσπέλαση καναλιού, 1/Ν εύρος ζώνης κατανέμεται ακόμη και με μόνο 1 ενεργό κόμβο!</a:t>
            </a:r>
            <a:endParaRPr sz="2200"/>
          </a:p>
          <a:p>
            <a:pPr indent="-1651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rPr lang="en-US" sz="22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Πρωτόκολλα</a:t>
            </a:r>
            <a:r>
              <a:rPr lang="en-US" sz="22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 MAC τυχαίας προσπέλασης</a:t>
            </a:r>
            <a:endParaRPr sz="22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αποδοτικό σε χαμηλό φορτίο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ένας κόμβος μπορεί πλήρως να χρησιμοποιεί το κανάλι</a:t>
            </a:r>
            <a:endParaRPr sz="22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υψηλό φορτίο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φόρτος σύγκρουσης</a:t>
            </a:r>
            <a:endParaRPr sz="2200"/>
          </a:p>
          <a:p>
            <a:pPr indent="-1651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rPr lang="en-US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“Εκ περιτροπης” πρωτόκολλα</a:t>
            </a:r>
            <a:endParaRPr sz="22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ψάξε για το καλύτερο και στους 2 κόσμους!</a:t>
            </a:r>
            <a:endParaRPr sz="22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4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p34"/>
          <p:cNvSpPr txBox="1"/>
          <p:nvPr>
            <p:ph type="title"/>
          </p:nvPr>
        </p:nvSpPr>
        <p:spPr>
          <a:xfrm>
            <a:off x="19475" y="120432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600"/>
              <a:t>Πρωτόκολλα MAC Εκ Περιτροπής</a:t>
            </a:r>
            <a:endParaRPr b="0" sz="3600"/>
          </a:p>
        </p:txBody>
      </p:sp>
      <p:sp>
        <p:nvSpPr>
          <p:cNvPr id="2156" name="Google Shape;2156;p34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157" name="Google Shape;2157;p34"/>
          <p:cNvGrpSpPr/>
          <p:nvPr/>
        </p:nvGrpSpPr>
        <p:grpSpPr>
          <a:xfrm>
            <a:off x="5535526" y="3046291"/>
            <a:ext cx="585788" cy="510778"/>
            <a:chOff x="-44" y="1473"/>
            <a:chExt cx="981" cy="1105"/>
          </a:xfrm>
        </p:grpSpPr>
        <p:pic>
          <p:nvPicPr>
            <p:cNvPr descr="desktop_computer_stylized_medium" id="2158" name="Google Shape;2158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9" name="Google Shape;2159;p34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60" name="Google Shape;2160;p34"/>
          <p:cNvGrpSpPr/>
          <p:nvPr/>
        </p:nvGrpSpPr>
        <p:grpSpPr>
          <a:xfrm>
            <a:off x="5754601" y="2592663"/>
            <a:ext cx="585788" cy="510779"/>
            <a:chOff x="-44" y="1473"/>
            <a:chExt cx="981" cy="1105"/>
          </a:xfrm>
        </p:grpSpPr>
        <p:pic>
          <p:nvPicPr>
            <p:cNvPr descr="desktop_computer_stylized_medium" id="2161" name="Google Shape;2161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62" name="Google Shape;2162;p34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63" name="Google Shape;2163;p34"/>
          <p:cNvGrpSpPr/>
          <p:nvPr/>
        </p:nvGrpSpPr>
        <p:grpSpPr>
          <a:xfrm>
            <a:off x="5965342" y="2131891"/>
            <a:ext cx="585788" cy="510778"/>
            <a:chOff x="-44" y="1473"/>
            <a:chExt cx="981" cy="1105"/>
          </a:xfrm>
        </p:grpSpPr>
        <p:pic>
          <p:nvPicPr>
            <p:cNvPr descr="desktop_computer_stylized_medium" id="2164" name="Google Shape;2164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65" name="Google Shape;2165;p34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66" name="Google Shape;2166;p34"/>
          <p:cNvGrpSpPr/>
          <p:nvPr/>
        </p:nvGrpSpPr>
        <p:grpSpPr>
          <a:xfrm>
            <a:off x="6191561" y="1696123"/>
            <a:ext cx="585788" cy="510778"/>
            <a:chOff x="-44" y="1473"/>
            <a:chExt cx="981" cy="1105"/>
          </a:xfrm>
        </p:grpSpPr>
        <p:pic>
          <p:nvPicPr>
            <p:cNvPr descr="desktop_computer_stylized_medium" id="2167" name="Google Shape;2167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68" name="Google Shape;2168;p34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69" name="Google Shape;2169;p34"/>
          <p:cNvGrpSpPr/>
          <p:nvPr/>
        </p:nvGrpSpPr>
        <p:grpSpPr>
          <a:xfrm flipH="1">
            <a:off x="7682016" y="1880669"/>
            <a:ext cx="585787" cy="510779"/>
            <a:chOff x="-44" y="1473"/>
            <a:chExt cx="981" cy="1105"/>
          </a:xfrm>
        </p:grpSpPr>
        <p:pic>
          <p:nvPicPr>
            <p:cNvPr descr="desktop_computer_stylized_medium" id="2170" name="Google Shape;2170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71" name="Google Shape;2171;p34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72" name="Google Shape;2172;p34"/>
          <p:cNvSpPr txBox="1"/>
          <p:nvPr/>
        </p:nvSpPr>
        <p:spPr>
          <a:xfrm>
            <a:off x="105200" y="848963"/>
            <a:ext cx="4114800" cy="37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None/>
            </a:pPr>
            <a:r>
              <a:rPr lang="en-US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Σταθμοσκόπηση</a:t>
            </a:r>
            <a:r>
              <a:rPr lang="en-US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1" lang="en-US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2159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 κύριος κόμβος “προσκαλεί” τους άλλους κόμβους να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μεταδώσουν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με σειρά</a:t>
            </a:r>
            <a:endParaRPr sz="2200"/>
          </a:p>
          <a:p>
            <a:pPr indent="-177800" lvl="0" marL="2159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τυπικά χρησιμοποιείται για “χαζές” συσκευές</a:t>
            </a:r>
            <a:endParaRPr sz="2200"/>
          </a:p>
          <a:p>
            <a:pPr indent="-177800" lvl="0" marL="2159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ανησυχίες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200"/>
          </a:p>
          <a:p>
            <a:pPr indent="-215900" lvl="1" marL="5588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φόρτος σταθμοσκόπησης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/>
          </a:p>
          <a:p>
            <a:pPr indent="-215900" lvl="1" marL="5588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καθυστέρηση</a:t>
            </a:r>
            <a:endParaRPr sz="2200"/>
          </a:p>
          <a:p>
            <a:pPr indent="-215900" lvl="1" marL="5588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μοναδικό σημείο αποτυχίας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κύριο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200"/>
          </a:p>
        </p:txBody>
      </p:sp>
      <p:cxnSp>
        <p:nvCxnSpPr>
          <p:cNvPr id="2173" name="Google Shape;2173;p34"/>
          <p:cNvCxnSpPr/>
          <p:nvPr/>
        </p:nvCxnSpPr>
        <p:spPr>
          <a:xfrm>
            <a:off x="6682098" y="2006875"/>
            <a:ext cx="190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74" name="Google Shape;2174;p34"/>
          <p:cNvSpPr txBox="1"/>
          <p:nvPr/>
        </p:nvSpPr>
        <p:spPr>
          <a:xfrm>
            <a:off x="7553417" y="2347388"/>
            <a:ext cx="8379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master</a:t>
            </a:r>
            <a:endParaRPr sz="1100"/>
          </a:p>
        </p:txBody>
      </p:sp>
      <p:sp>
        <p:nvSpPr>
          <p:cNvPr id="2175" name="Google Shape;2175;p34"/>
          <p:cNvSpPr txBox="1"/>
          <p:nvPr/>
        </p:nvSpPr>
        <p:spPr>
          <a:xfrm>
            <a:off x="5584342" y="3536829"/>
            <a:ext cx="6786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slaves</a:t>
            </a:r>
            <a:endParaRPr sz="1100"/>
          </a:p>
        </p:txBody>
      </p:sp>
      <p:grpSp>
        <p:nvGrpSpPr>
          <p:cNvPr id="2176" name="Google Shape;2176;p34"/>
          <p:cNvGrpSpPr/>
          <p:nvPr/>
        </p:nvGrpSpPr>
        <p:grpSpPr>
          <a:xfrm>
            <a:off x="7353611" y="1908054"/>
            <a:ext cx="420291" cy="357188"/>
            <a:chOff x="4212" y="2864"/>
            <a:chExt cx="353" cy="300"/>
          </a:xfrm>
        </p:grpSpPr>
        <p:sp>
          <p:nvSpPr>
            <p:cNvPr id="2177" name="Google Shape;2177;p34"/>
            <p:cNvSpPr/>
            <p:nvPr/>
          </p:nvSpPr>
          <p:spPr>
            <a:xfrm>
              <a:off x="4212" y="2916"/>
              <a:ext cx="353" cy="137"/>
            </a:xfrm>
            <a:prstGeom prst="rect">
              <a:avLst/>
            </a:prstGeom>
            <a:solidFill>
              <a:srgbClr val="00CC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34"/>
            <p:cNvSpPr txBox="1"/>
            <p:nvPr/>
          </p:nvSpPr>
          <p:spPr>
            <a:xfrm>
              <a:off x="4227" y="2864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poll</a:t>
              </a:r>
              <a:endParaRPr sz="1100"/>
            </a:p>
          </p:txBody>
        </p:sp>
      </p:grpSp>
      <p:grpSp>
        <p:nvGrpSpPr>
          <p:cNvPr id="2179" name="Google Shape;2179;p34"/>
          <p:cNvGrpSpPr/>
          <p:nvPr/>
        </p:nvGrpSpPr>
        <p:grpSpPr>
          <a:xfrm>
            <a:off x="5890333" y="2599807"/>
            <a:ext cx="446484" cy="357188"/>
            <a:chOff x="4415" y="2364"/>
            <a:chExt cx="375" cy="300"/>
          </a:xfrm>
        </p:grpSpPr>
        <p:sp>
          <p:nvSpPr>
            <p:cNvPr id="2180" name="Google Shape;2180;p34"/>
            <p:cNvSpPr/>
            <p:nvPr/>
          </p:nvSpPr>
          <p:spPr>
            <a:xfrm>
              <a:off x="4437" y="2400"/>
              <a:ext cx="353" cy="137"/>
            </a:xfrm>
            <a:prstGeom prst="rect">
              <a:avLst/>
            </a:prstGeom>
            <a:solidFill>
              <a:srgbClr val="3333CC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34"/>
            <p:cNvSpPr txBox="1"/>
            <p:nvPr/>
          </p:nvSpPr>
          <p:spPr>
            <a:xfrm>
              <a:off x="4415" y="2364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data</a:t>
              </a:r>
              <a:endParaRPr sz="1100"/>
            </a:p>
          </p:txBody>
        </p:sp>
      </p:grpSp>
      <p:grpSp>
        <p:nvGrpSpPr>
          <p:cNvPr id="2182" name="Google Shape;2182;p34"/>
          <p:cNvGrpSpPr/>
          <p:nvPr/>
        </p:nvGrpSpPr>
        <p:grpSpPr>
          <a:xfrm>
            <a:off x="6270142" y="1761607"/>
            <a:ext cx="446485" cy="357188"/>
            <a:chOff x="4415" y="2364"/>
            <a:chExt cx="375" cy="300"/>
          </a:xfrm>
        </p:grpSpPr>
        <p:sp>
          <p:nvSpPr>
            <p:cNvPr id="2183" name="Google Shape;2183;p34"/>
            <p:cNvSpPr/>
            <p:nvPr/>
          </p:nvSpPr>
          <p:spPr>
            <a:xfrm>
              <a:off x="4437" y="2400"/>
              <a:ext cx="353" cy="137"/>
            </a:xfrm>
            <a:prstGeom prst="rect">
              <a:avLst/>
            </a:prstGeom>
            <a:solidFill>
              <a:srgbClr val="3333CC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34"/>
            <p:cNvSpPr txBox="1"/>
            <p:nvPr/>
          </p:nvSpPr>
          <p:spPr>
            <a:xfrm>
              <a:off x="4415" y="2364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data</a:t>
              </a:r>
              <a:endParaRPr sz="1100"/>
            </a:p>
          </p:txBody>
        </p:sp>
      </p:grpSp>
      <p:cxnSp>
        <p:nvCxnSpPr>
          <p:cNvPr id="2185" name="Google Shape;2185;p34"/>
          <p:cNvCxnSpPr/>
          <p:nvPr/>
        </p:nvCxnSpPr>
        <p:spPr>
          <a:xfrm>
            <a:off x="6752968" y="2252019"/>
            <a:ext cx="9699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86" name="Google Shape;2186;p34"/>
          <p:cNvCxnSpPr>
            <a:endCxn id="2173" idx="1"/>
          </p:cNvCxnSpPr>
          <p:nvPr/>
        </p:nvCxnSpPr>
        <p:spPr>
          <a:xfrm flipH="1" rot="10800000">
            <a:off x="6672110" y="2006773"/>
            <a:ext cx="200400" cy="12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87" name="Google Shape;2187;p34"/>
          <p:cNvCxnSpPr/>
          <p:nvPr/>
        </p:nvCxnSpPr>
        <p:spPr>
          <a:xfrm flipH="1" rot="10800000">
            <a:off x="6233984" y="2004924"/>
            <a:ext cx="636300" cy="1331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88" name="Google Shape;2188;p34"/>
          <p:cNvCxnSpPr/>
          <p:nvPr/>
        </p:nvCxnSpPr>
        <p:spPr>
          <a:xfrm flipH="1" rot="10800000">
            <a:off x="6455867" y="2429992"/>
            <a:ext cx="200400" cy="12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89" name="Google Shape;2189;p34"/>
          <p:cNvCxnSpPr/>
          <p:nvPr/>
        </p:nvCxnSpPr>
        <p:spPr>
          <a:xfrm flipH="1" rot="10800000">
            <a:off x="6245802" y="2896460"/>
            <a:ext cx="200400" cy="12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0" name="Google Shape;2190;p34"/>
          <p:cNvCxnSpPr/>
          <p:nvPr/>
        </p:nvCxnSpPr>
        <p:spPr>
          <a:xfrm flipH="1" rot="10800000">
            <a:off x="6038827" y="3335125"/>
            <a:ext cx="200400" cy="12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5" name="Shape 2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6" name="Google Shape;2196;p35"/>
          <p:cNvSpPr txBox="1"/>
          <p:nvPr>
            <p:ph type="title"/>
          </p:nvPr>
        </p:nvSpPr>
        <p:spPr>
          <a:xfrm>
            <a:off x="30850" y="17449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600"/>
              <a:t>Πρωτόκολλα MAC Εκ Περιτροπής</a:t>
            </a:r>
            <a:endParaRPr b="0" sz="3600"/>
          </a:p>
        </p:txBody>
      </p:sp>
      <p:sp>
        <p:nvSpPr>
          <p:cNvPr id="2197" name="Google Shape;2197;p35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98" name="Google Shape;2198;p35"/>
          <p:cNvSpPr/>
          <p:nvPr/>
        </p:nvSpPr>
        <p:spPr>
          <a:xfrm>
            <a:off x="135625" y="1030422"/>
            <a:ext cx="3895800" cy="3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600"/>
              <a:buFont typeface="Noto Sans Symbols"/>
              <a:buNone/>
            </a:pPr>
            <a:r>
              <a:rPr lang="en-US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Μεταβίβαση σκυτάλης:</a:t>
            </a:r>
            <a:endParaRPr b="1" sz="2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92100" marR="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σκυτάλη (token)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περνάει από τον έναν κόμβο στον επόμενο διαδοχικά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/>
          </a:p>
          <a:p>
            <a:pPr indent="-215900" lvl="0" marL="2921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μήνυμα σκυτάλης</a:t>
            </a:r>
            <a:endParaRPr sz="2200"/>
          </a:p>
          <a:p>
            <a:pPr indent="-215900" lvl="0" marL="2921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ανησυχίες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200"/>
          </a:p>
          <a:p>
            <a:pPr indent="-228600" lvl="1" marL="6858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φόρτος σκυτάλης</a:t>
            </a:r>
            <a:r>
              <a:rPr b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/>
          </a:p>
          <a:p>
            <a:pPr indent="-228600" lvl="1" marL="6858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καθυστέρηση</a:t>
            </a:r>
            <a:endParaRPr sz="2200"/>
          </a:p>
          <a:p>
            <a:pPr indent="-304800" lvl="1" marL="68580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200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μοναδικό σημείο αποτυχίας (σκυτάλη)</a:t>
            </a:r>
            <a:endParaRPr sz="2200"/>
          </a:p>
        </p:txBody>
      </p:sp>
      <p:grpSp>
        <p:nvGrpSpPr>
          <p:cNvPr id="2199" name="Google Shape;2199;p35"/>
          <p:cNvGrpSpPr/>
          <p:nvPr/>
        </p:nvGrpSpPr>
        <p:grpSpPr>
          <a:xfrm>
            <a:off x="7289006" y="2446734"/>
            <a:ext cx="585788" cy="510779"/>
            <a:chOff x="-44" y="1473"/>
            <a:chExt cx="981" cy="1105"/>
          </a:xfrm>
        </p:grpSpPr>
        <p:pic>
          <p:nvPicPr>
            <p:cNvPr descr="desktop_computer_stylized_medium" id="2200" name="Google Shape;2200;p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01" name="Google Shape;2201;p35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2" name="Google Shape;2202;p35"/>
          <p:cNvGrpSpPr/>
          <p:nvPr/>
        </p:nvGrpSpPr>
        <p:grpSpPr>
          <a:xfrm>
            <a:off x="5253038" y="2414587"/>
            <a:ext cx="585788" cy="510778"/>
            <a:chOff x="-44" y="1473"/>
            <a:chExt cx="981" cy="1105"/>
          </a:xfrm>
        </p:grpSpPr>
        <p:pic>
          <p:nvPicPr>
            <p:cNvPr descr="desktop_computer_stylized_medium" id="2203" name="Google Shape;2203;p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04" name="Google Shape;2204;p35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5" name="Google Shape;2205;p35"/>
          <p:cNvGrpSpPr/>
          <p:nvPr/>
        </p:nvGrpSpPr>
        <p:grpSpPr>
          <a:xfrm>
            <a:off x="6241256" y="1166812"/>
            <a:ext cx="585788" cy="510778"/>
            <a:chOff x="-44" y="1473"/>
            <a:chExt cx="981" cy="1105"/>
          </a:xfrm>
        </p:grpSpPr>
        <p:pic>
          <p:nvPicPr>
            <p:cNvPr descr="desktop_computer_stylized_medium" id="2206" name="Google Shape;2206;p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07" name="Google Shape;2207;p35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8" name="Google Shape;2208;p35"/>
          <p:cNvGrpSpPr/>
          <p:nvPr/>
        </p:nvGrpSpPr>
        <p:grpSpPr>
          <a:xfrm>
            <a:off x="6281738" y="3752850"/>
            <a:ext cx="585788" cy="510778"/>
            <a:chOff x="-44" y="1473"/>
            <a:chExt cx="981" cy="1105"/>
          </a:xfrm>
        </p:grpSpPr>
        <p:pic>
          <p:nvPicPr>
            <p:cNvPr descr="desktop_computer_stylized_medium" id="2209" name="Google Shape;2209;p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10" name="Google Shape;2210;p35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11" name="Google Shape;2211;p35"/>
          <p:cNvSpPr/>
          <p:nvPr/>
        </p:nvSpPr>
        <p:spPr>
          <a:xfrm>
            <a:off x="5887641" y="1659731"/>
            <a:ext cx="1534800" cy="2083500"/>
          </a:xfrm>
          <a:prstGeom prst="ellipse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35"/>
          <p:cNvSpPr/>
          <p:nvPr/>
        </p:nvSpPr>
        <p:spPr>
          <a:xfrm>
            <a:off x="6521054" y="990600"/>
            <a:ext cx="206100" cy="240600"/>
          </a:xfrm>
          <a:prstGeom prst="rect">
            <a:avLst/>
          </a:prstGeom>
          <a:solidFill>
            <a:srgbClr val="00CC00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sz="1100"/>
          </a:p>
        </p:txBody>
      </p:sp>
      <p:sp>
        <p:nvSpPr>
          <p:cNvPr id="2213" name="Google Shape;2213;p35"/>
          <p:cNvSpPr/>
          <p:nvPr/>
        </p:nvSpPr>
        <p:spPr>
          <a:xfrm>
            <a:off x="6329363" y="4202906"/>
            <a:ext cx="608400" cy="240600"/>
          </a:xfrm>
          <a:prstGeom prst="rect">
            <a:avLst/>
          </a:prstGeom>
          <a:solidFill>
            <a:srgbClr val="3333CC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endParaRPr sz="1100"/>
          </a:p>
        </p:txBody>
      </p:sp>
      <p:sp>
        <p:nvSpPr>
          <p:cNvPr id="2214" name="Google Shape;2214;p35"/>
          <p:cNvSpPr txBox="1"/>
          <p:nvPr/>
        </p:nvSpPr>
        <p:spPr>
          <a:xfrm>
            <a:off x="5123260" y="2006203"/>
            <a:ext cx="757200" cy="9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(nothing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send)</a:t>
            </a:r>
            <a:endParaRPr sz="1100"/>
          </a:p>
        </p:txBody>
      </p:sp>
      <p:sp>
        <p:nvSpPr>
          <p:cNvPr id="2215" name="Google Shape;2215;p35"/>
          <p:cNvSpPr/>
          <p:nvPr/>
        </p:nvSpPr>
        <p:spPr>
          <a:xfrm>
            <a:off x="5495925" y="2503884"/>
            <a:ext cx="206100" cy="240600"/>
          </a:xfrm>
          <a:prstGeom prst="rect">
            <a:avLst/>
          </a:prstGeom>
          <a:solidFill>
            <a:srgbClr val="00CC00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sz="11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9" name="Shape 2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0" name="Google Shape;2220;p36"/>
          <p:cNvSpPr txBox="1"/>
          <p:nvPr>
            <p:ph type="title"/>
          </p:nvPr>
        </p:nvSpPr>
        <p:spPr>
          <a:xfrm>
            <a:off x="-10769" y="232849"/>
            <a:ext cx="86643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000"/>
              <a:t>Καλωδιακή προσπέλαση του διαδικτύου: FDM, TDM </a:t>
            </a:r>
            <a:r>
              <a:rPr i="1" lang="en-US" sz="3000"/>
              <a:t>και </a:t>
            </a:r>
            <a:r>
              <a:rPr lang="en-US" sz="3000"/>
              <a:t>τυχαία προσπέλαση!</a:t>
            </a:r>
            <a:endParaRPr sz="3000"/>
          </a:p>
        </p:txBody>
      </p:sp>
      <p:sp>
        <p:nvSpPr>
          <p:cNvPr id="2221" name="Google Shape;2221;p36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22" name="Google Shape;2222;p36"/>
          <p:cNvSpPr/>
          <p:nvPr/>
        </p:nvSpPr>
        <p:spPr>
          <a:xfrm>
            <a:off x="2526506" y="2041666"/>
            <a:ext cx="716700" cy="525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3" name="Google Shape;2223;p36"/>
          <p:cNvSpPr txBox="1"/>
          <p:nvPr/>
        </p:nvSpPr>
        <p:spPr>
          <a:xfrm>
            <a:off x="2106216" y="1635662"/>
            <a:ext cx="1444200" cy="2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cable headend</a:t>
            </a:r>
            <a:endParaRPr sz="1100"/>
          </a:p>
        </p:txBody>
      </p:sp>
      <p:sp>
        <p:nvSpPr>
          <p:cNvPr id="2224" name="Google Shape;2224;p36"/>
          <p:cNvSpPr txBox="1"/>
          <p:nvPr/>
        </p:nvSpPr>
        <p:spPr>
          <a:xfrm>
            <a:off x="2482453" y="2019044"/>
            <a:ext cx="7131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CMTS</a:t>
            </a:r>
            <a:endParaRPr sz="1100"/>
          </a:p>
        </p:txBody>
      </p:sp>
      <p:sp>
        <p:nvSpPr>
          <p:cNvPr id="2225" name="Google Shape;2225;p36"/>
          <p:cNvSpPr/>
          <p:nvPr/>
        </p:nvSpPr>
        <p:spPr>
          <a:xfrm>
            <a:off x="2455069" y="1844022"/>
            <a:ext cx="904800" cy="196500"/>
          </a:xfrm>
          <a:prstGeom prst="triangle">
            <a:avLst>
              <a:gd fmla="val 50000" name="adj"/>
            </a:avLst>
          </a:prstGeom>
          <a:noFill/>
          <a:ln cap="flat" cmpd="sng" w="9525">
            <a:solidFill>
              <a:srgbClr val="000000"/>
            </a:solidFill>
            <a:prstDash val="dash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6" name="Google Shape;2226;p36"/>
          <p:cNvSpPr/>
          <p:nvPr/>
        </p:nvSpPr>
        <p:spPr>
          <a:xfrm rot="10800000">
            <a:off x="727229" y="2231056"/>
            <a:ext cx="1385000" cy="638696"/>
          </a:xfrm>
          <a:custGeom>
            <a:rect b="b" l="l" r="r" t="t"/>
            <a:pathLst>
              <a:path extrusionOk="0" h="9966" w="10000">
                <a:moveTo>
                  <a:pt x="5243" y="79"/>
                </a:moveTo>
                <a:cubicBezTo>
                  <a:pt x="4365" y="204"/>
                  <a:pt x="3927" y="485"/>
                  <a:pt x="3148" y="796"/>
                </a:cubicBezTo>
                <a:cubicBezTo>
                  <a:pt x="2369" y="1106"/>
                  <a:pt x="1108" y="972"/>
                  <a:pt x="600" y="1942"/>
                </a:cubicBezTo>
                <a:cubicBezTo>
                  <a:pt x="91" y="2911"/>
                  <a:pt x="-144" y="5278"/>
                  <a:pt x="94" y="6612"/>
                </a:cubicBezTo>
                <a:cubicBezTo>
                  <a:pt x="333" y="7946"/>
                  <a:pt x="1163" y="9760"/>
                  <a:pt x="2031" y="9948"/>
                </a:cubicBezTo>
                <a:cubicBezTo>
                  <a:pt x="2899" y="10136"/>
                  <a:pt x="3225" y="8832"/>
                  <a:pt x="4139" y="8683"/>
                </a:cubicBezTo>
                <a:cubicBezTo>
                  <a:pt x="5052" y="8534"/>
                  <a:pt x="6674" y="9035"/>
                  <a:pt x="7509" y="9056"/>
                </a:cubicBezTo>
                <a:cubicBezTo>
                  <a:pt x="8344" y="9077"/>
                  <a:pt x="8726" y="9097"/>
                  <a:pt x="9123" y="8849"/>
                </a:cubicBezTo>
                <a:cubicBezTo>
                  <a:pt x="9519" y="8601"/>
                  <a:pt x="9759" y="8519"/>
                  <a:pt x="9888" y="7567"/>
                </a:cubicBezTo>
                <a:cubicBezTo>
                  <a:pt x="10015" y="6615"/>
                  <a:pt x="10071" y="4299"/>
                  <a:pt x="9859" y="3140"/>
                </a:cubicBezTo>
                <a:cubicBezTo>
                  <a:pt x="9647" y="1983"/>
                  <a:pt x="9377" y="1073"/>
                  <a:pt x="8613" y="577"/>
                </a:cubicBezTo>
                <a:cubicBezTo>
                  <a:pt x="7849" y="79"/>
                  <a:pt x="6390" y="-127"/>
                  <a:pt x="5243" y="79"/>
                </a:cubicBezTo>
                <a:close/>
              </a:path>
            </a:pathLst>
          </a:custGeom>
          <a:gradFill>
            <a:gsLst>
              <a:gs pos="0">
                <a:srgbClr val="00CCFF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27" name="Google Shape;2227;p36"/>
          <p:cNvCxnSpPr/>
          <p:nvPr/>
        </p:nvCxnSpPr>
        <p:spPr>
          <a:xfrm flipH="1" rot="10800000">
            <a:off x="1450546" y="2407679"/>
            <a:ext cx="118200" cy="63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28" name="Google Shape;2228;p36"/>
          <p:cNvCxnSpPr/>
          <p:nvPr/>
        </p:nvCxnSpPr>
        <p:spPr>
          <a:xfrm>
            <a:off x="1289811" y="2533792"/>
            <a:ext cx="0" cy="60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29" name="Google Shape;2229;p36"/>
          <p:cNvCxnSpPr/>
          <p:nvPr/>
        </p:nvCxnSpPr>
        <p:spPr>
          <a:xfrm flipH="1" rot="10800000">
            <a:off x="1450546" y="2458016"/>
            <a:ext cx="247200" cy="212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30" name="Google Shape;2230;p36"/>
          <p:cNvCxnSpPr/>
          <p:nvPr/>
        </p:nvCxnSpPr>
        <p:spPr>
          <a:xfrm>
            <a:off x="1792789" y="2457215"/>
            <a:ext cx="0" cy="144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31" name="Google Shape;2231;p36"/>
          <p:cNvCxnSpPr/>
          <p:nvPr/>
        </p:nvCxnSpPr>
        <p:spPr>
          <a:xfrm>
            <a:off x="1468040" y="2681897"/>
            <a:ext cx="1770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232" name="Google Shape;2232;p36"/>
          <p:cNvGrpSpPr/>
          <p:nvPr/>
        </p:nvGrpSpPr>
        <p:grpSpPr>
          <a:xfrm flipH="1">
            <a:off x="788364" y="2676844"/>
            <a:ext cx="349898" cy="1683"/>
            <a:chOff x="3159352" y="3666243"/>
            <a:chExt cx="466530" cy="2244"/>
          </a:xfrm>
        </p:grpSpPr>
        <p:cxnSp>
          <p:nvCxnSpPr>
            <p:cNvPr id="2233" name="Google Shape;2233;p36"/>
            <p:cNvCxnSpPr/>
            <p:nvPr/>
          </p:nvCxnSpPr>
          <p:spPr>
            <a:xfrm>
              <a:off x="3159352" y="3668487"/>
              <a:ext cx="22160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34" name="Google Shape;2234;p36"/>
            <p:cNvCxnSpPr/>
            <p:nvPr/>
          </p:nvCxnSpPr>
          <p:spPr>
            <a:xfrm>
              <a:off x="3404280" y="3666243"/>
              <a:ext cx="221602" cy="0"/>
            </a:xfrm>
            <a:prstGeom prst="straightConnector1">
              <a:avLst/>
            </a:prstGeom>
            <a:noFill/>
            <a:ln cap="flat" cmpd="sng" w="9525">
              <a:solidFill>
                <a:srgbClr val="808080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sp>
        <p:nvSpPr>
          <p:cNvPr id="2235" name="Google Shape;2235;p36"/>
          <p:cNvSpPr txBox="1"/>
          <p:nvPr/>
        </p:nvSpPr>
        <p:spPr>
          <a:xfrm>
            <a:off x="1928654" y="2647862"/>
            <a:ext cx="3501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ISP</a:t>
            </a:r>
            <a:endParaRPr sz="1100"/>
          </a:p>
        </p:txBody>
      </p:sp>
      <p:cxnSp>
        <p:nvCxnSpPr>
          <p:cNvPr id="2236" name="Google Shape;2236;p36"/>
          <p:cNvCxnSpPr/>
          <p:nvPr/>
        </p:nvCxnSpPr>
        <p:spPr>
          <a:xfrm rot="10800000">
            <a:off x="3065888" y="2453472"/>
            <a:ext cx="339300" cy="2859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37" name="Google Shape;2237;p36"/>
          <p:cNvSpPr txBox="1"/>
          <p:nvPr/>
        </p:nvSpPr>
        <p:spPr>
          <a:xfrm>
            <a:off x="2995733" y="2635298"/>
            <a:ext cx="1208400" cy="5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cable modem</a:t>
            </a:r>
            <a:endParaRPr sz="1100"/>
          </a:p>
          <a:p>
            <a:pPr indent="0" lvl="0" marL="0" marR="0" rt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termination system</a:t>
            </a:r>
            <a:endParaRPr sz="1100"/>
          </a:p>
        </p:txBody>
      </p:sp>
      <p:grpSp>
        <p:nvGrpSpPr>
          <p:cNvPr id="2238" name="Google Shape;2238;p36"/>
          <p:cNvGrpSpPr/>
          <p:nvPr/>
        </p:nvGrpSpPr>
        <p:grpSpPr>
          <a:xfrm>
            <a:off x="6859590" y="1723697"/>
            <a:ext cx="1874039" cy="1109044"/>
            <a:chOff x="467224" y="1239838"/>
            <a:chExt cx="2268538" cy="1477937"/>
          </a:xfrm>
        </p:grpSpPr>
        <p:sp>
          <p:nvSpPr>
            <p:cNvPr id="2239" name="Google Shape;2239;p36"/>
            <p:cNvSpPr/>
            <p:nvPr/>
          </p:nvSpPr>
          <p:spPr>
            <a:xfrm>
              <a:off x="717379" y="1650750"/>
              <a:ext cx="1793876" cy="926535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240" name="Google Shape;2240;p36"/>
            <p:cNvCxnSpPr/>
            <p:nvPr/>
          </p:nvCxnSpPr>
          <p:spPr>
            <a:xfrm flipH="1" rot="10800000">
              <a:off x="958850" y="2201863"/>
              <a:ext cx="365125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241" name="Google Shape;2241;p36"/>
            <p:cNvSpPr txBox="1"/>
            <p:nvPr/>
          </p:nvSpPr>
          <p:spPr>
            <a:xfrm>
              <a:off x="1250087" y="2264475"/>
              <a:ext cx="748800" cy="45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b="0" i="0" lang="en-US" sz="1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cable</a:t>
              </a:r>
              <a:endParaRPr sz="1100"/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b="0" i="0" lang="en-US" sz="1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modem</a:t>
              </a:r>
              <a:endParaRPr sz="1100"/>
            </a:p>
          </p:txBody>
        </p:sp>
        <p:sp>
          <p:nvSpPr>
            <p:cNvPr id="2242" name="Google Shape;2242;p36"/>
            <p:cNvSpPr txBox="1"/>
            <p:nvPr/>
          </p:nvSpPr>
          <p:spPr>
            <a:xfrm>
              <a:off x="607799" y="2331583"/>
              <a:ext cx="707100" cy="27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b="0" i="0" lang="en-US" sz="1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splitter</a:t>
              </a:r>
              <a:endParaRPr sz="1100"/>
            </a:p>
          </p:txBody>
        </p:sp>
        <p:grpSp>
          <p:nvGrpSpPr>
            <p:cNvPr id="2243" name="Google Shape;2243;p36"/>
            <p:cNvGrpSpPr/>
            <p:nvPr/>
          </p:nvGrpSpPr>
          <p:grpSpPr>
            <a:xfrm>
              <a:off x="1304925" y="2078038"/>
              <a:ext cx="614363" cy="220011"/>
              <a:chOff x="322" y="890"/>
              <a:chExt cx="872" cy="338"/>
            </a:xfrm>
          </p:grpSpPr>
          <p:sp>
            <p:nvSpPr>
              <p:cNvPr id="2244" name="Google Shape;2244;p36"/>
              <p:cNvSpPr/>
              <p:nvPr/>
            </p:nvSpPr>
            <p:spPr>
              <a:xfrm>
                <a:off x="322" y="1004"/>
                <a:ext cx="872" cy="224"/>
              </a:xfrm>
              <a:prstGeom prst="rect">
                <a:avLst/>
              </a:prstGeom>
              <a:solidFill>
                <a:srgbClr val="FFFF99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5" name="Google Shape;2245;p36"/>
              <p:cNvSpPr/>
              <p:nvPr/>
            </p:nvSpPr>
            <p:spPr>
              <a:xfrm>
                <a:off x="394" y="1072"/>
                <a:ext cx="54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6" name="Google Shape;2246;p36"/>
              <p:cNvSpPr/>
              <p:nvPr/>
            </p:nvSpPr>
            <p:spPr>
              <a:xfrm>
                <a:off x="466" y="1072"/>
                <a:ext cx="56" cy="56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7" name="Google Shape;2247;p36"/>
              <p:cNvSpPr/>
              <p:nvPr/>
            </p:nvSpPr>
            <p:spPr>
              <a:xfrm>
                <a:off x="541" y="1070"/>
                <a:ext cx="56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8" name="Google Shape;2248;p36"/>
              <p:cNvSpPr/>
              <p:nvPr/>
            </p:nvSpPr>
            <p:spPr>
              <a:xfrm>
                <a:off x="615" y="1070"/>
                <a:ext cx="56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9" name="Google Shape;2249;p36"/>
              <p:cNvSpPr/>
              <p:nvPr/>
            </p:nvSpPr>
            <p:spPr>
              <a:xfrm flipH="1" rot="10800000">
                <a:off x="322" y="890"/>
                <a:ext cx="859" cy="110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50" name="Google Shape;2250;p36"/>
            <p:cNvSpPr/>
            <p:nvPr/>
          </p:nvSpPr>
          <p:spPr>
            <a:xfrm>
              <a:off x="467224" y="1239838"/>
              <a:ext cx="2268538" cy="468028"/>
            </a:xfrm>
            <a:prstGeom prst="triangle">
              <a:avLst>
                <a:gd fmla="val 50000" name="adj"/>
              </a:avLst>
            </a:prstGeom>
            <a:solidFill>
              <a:srgbClr val="DDDDDD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1" name="Google Shape;2251;p36"/>
            <p:cNvSpPr/>
            <p:nvPr/>
          </p:nvSpPr>
          <p:spPr>
            <a:xfrm>
              <a:off x="906462" y="2133056"/>
              <a:ext cx="166688" cy="144374"/>
            </a:xfrm>
            <a:prstGeom prst="rect">
              <a:avLst/>
            </a:prstGeom>
            <a:solidFill>
              <a:srgbClr val="00009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2" name="Google Shape;2252;p36"/>
            <p:cNvSpPr/>
            <p:nvPr/>
          </p:nvSpPr>
          <p:spPr>
            <a:xfrm flipH="1">
              <a:off x="970845" y="1691922"/>
              <a:ext cx="479425" cy="434975"/>
            </a:xfrm>
            <a:custGeom>
              <a:rect b="b" l="l" r="r" t="t"/>
              <a:pathLst>
                <a:path extrusionOk="0" h="274" w="381">
                  <a:moveTo>
                    <a:pt x="381" y="274"/>
                  </a:moveTo>
                  <a:lnTo>
                    <a:pt x="381" y="130"/>
                  </a:ln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253" name="Google Shape;2253;p36"/>
            <p:cNvCxnSpPr/>
            <p:nvPr/>
          </p:nvCxnSpPr>
          <p:spPr>
            <a:xfrm rot="10800000">
              <a:off x="1917701" y="2215556"/>
              <a:ext cx="23971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descr="tv" id="2254" name="Google Shape;2254;p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24844" y="1355725"/>
              <a:ext cx="755650" cy="67468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255" name="Google Shape;2255;p36"/>
            <p:cNvGrpSpPr/>
            <p:nvPr/>
          </p:nvGrpSpPr>
          <p:grpSpPr>
            <a:xfrm>
              <a:off x="1854097" y="1780738"/>
              <a:ext cx="609600" cy="609600"/>
              <a:chOff x="-44" y="1473"/>
              <a:chExt cx="981" cy="1105"/>
            </a:xfrm>
          </p:grpSpPr>
          <p:pic>
            <p:nvPicPr>
              <p:cNvPr descr="desktop_computer_stylized_medium" id="2256" name="Google Shape;2256;p36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257" name="Google Shape;2257;p36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58" name="Google Shape;2258;p36"/>
          <p:cNvGrpSpPr/>
          <p:nvPr/>
        </p:nvGrpSpPr>
        <p:grpSpPr>
          <a:xfrm>
            <a:off x="3137518" y="1804876"/>
            <a:ext cx="3928725" cy="1041913"/>
            <a:chOff x="4327549" y="1745934"/>
            <a:chExt cx="5238300" cy="1388847"/>
          </a:xfrm>
        </p:grpSpPr>
        <p:cxnSp>
          <p:nvCxnSpPr>
            <p:cNvPr id="2259" name="Google Shape;2259;p36"/>
            <p:cNvCxnSpPr>
              <a:endCxn id="2239" idx="1"/>
            </p:cNvCxnSpPr>
            <p:nvPr/>
          </p:nvCxnSpPr>
          <p:spPr>
            <a:xfrm>
              <a:off x="4327549" y="2504636"/>
              <a:ext cx="5238300" cy="750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2260" name="Google Shape;2260;p36"/>
            <p:cNvGrpSpPr/>
            <p:nvPr/>
          </p:nvGrpSpPr>
          <p:grpSpPr>
            <a:xfrm flipH="1">
              <a:off x="5533568" y="1745934"/>
              <a:ext cx="2894013" cy="752358"/>
              <a:chOff x="5534758" y="1745934"/>
              <a:chExt cx="2894013" cy="752358"/>
            </a:xfrm>
          </p:grpSpPr>
          <p:grpSp>
            <p:nvGrpSpPr>
              <p:cNvPr id="2261" name="Google Shape;2261;p36"/>
              <p:cNvGrpSpPr/>
              <p:nvPr/>
            </p:nvGrpSpPr>
            <p:grpSpPr>
              <a:xfrm>
                <a:off x="5534758" y="1752284"/>
                <a:ext cx="850900" cy="527050"/>
                <a:chOff x="-489" y="1664"/>
                <a:chExt cx="1429" cy="842"/>
              </a:xfrm>
            </p:grpSpPr>
            <p:sp>
              <p:nvSpPr>
                <p:cNvPr id="2262" name="Google Shape;2262;p36"/>
                <p:cNvSpPr/>
                <p:nvPr/>
              </p:nvSpPr>
              <p:spPr>
                <a:xfrm>
                  <a:off x="-489" y="1664"/>
                  <a:ext cx="1429" cy="294"/>
                </a:xfrm>
                <a:prstGeom prst="triangle">
                  <a:avLst>
                    <a:gd fmla="val 50000" name="adj"/>
                  </a:avLst>
                </a:prstGeom>
                <a:solidFill>
                  <a:srgbClr val="DDDDDD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263" name="Google Shape;2263;p36"/>
                <p:cNvGrpSpPr/>
                <p:nvPr/>
              </p:nvGrpSpPr>
              <p:grpSpPr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4" name="Google Shape;2264;p36"/>
                  <p:cNvSpPr/>
                  <p:nvPr/>
                </p:nvSpPr>
                <p:spPr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2265" name="Google Shape;2265;p36"/>
                  <p:cNvCxnSpPr/>
                  <p:nvPr/>
                </p:nvCxnSpPr>
                <p:spPr>
                  <a:xfrm flipH="1" rot="10800000">
                    <a:off x="-150" y="2270"/>
                    <a:ext cx="230" cy="1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grpSp>
                <p:nvGrpSpPr>
                  <p:cNvPr id="2266" name="Google Shape;2266;p36"/>
                  <p:cNvGrpSpPr/>
                  <p:nvPr/>
                </p:nvGrpSpPr>
                <p:grpSpPr>
                  <a:xfrm>
                    <a:off x="68" y="2192"/>
                    <a:ext cx="387" cy="139"/>
                    <a:chOff x="322" y="890"/>
                    <a:chExt cx="871" cy="339"/>
                  </a:xfrm>
                </p:grpSpPr>
                <p:sp>
                  <p:nvSpPr>
                    <p:cNvPr id="2267" name="Google Shape;2267;p36"/>
                    <p:cNvSpPr/>
                    <p:nvPr/>
                  </p:nvSpPr>
                  <p:spPr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cap="flat" cmpd="sng" w="9525">
                      <a:solidFill>
                        <a:srgbClr val="000000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68" name="Google Shape;2268;p36"/>
                    <p:cNvSpPr/>
                    <p:nvPr/>
                  </p:nvSpPr>
                  <p:spPr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69" name="Google Shape;2269;p36"/>
                    <p:cNvSpPr/>
                    <p:nvPr/>
                  </p:nvSpPr>
                  <p:spPr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70" name="Google Shape;2270;p36"/>
                    <p:cNvSpPr/>
                    <p:nvPr/>
                  </p:nvSpPr>
                  <p:spPr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71" name="Google Shape;2271;p36"/>
                    <p:cNvSpPr/>
                    <p:nvPr/>
                  </p:nvSpPr>
                  <p:spPr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72" name="Google Shape;2272;p36"/>
                    <p:cNvSpPr/>
                    <p:nvPr/>
                  </p:nvSpPr>
                  <p:spPr>
                    <a:xfrm flipH="1" rot="10800000">
                      <a:off x="322" y="890"/>
                      <a:ext cx="859" cy="110"/>
                    </a:xfrm>
                    <a:custGeom>
                      <a:rect b="b" l="l" r="r" t="t"/>
                      <a:pathLst>
                        <a:path extrusionOk="0" h="21600" w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cap="flat" cmpd="sng" w="9525">
                      <a:solidFill>
                        <a:srgbClr val="000000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descr="desktop_computer_stylized_small" id="2273" name="Google Shape;2273;p36"/>
                  <p:cNvPicPr preferRelativeResize="0"/>
                  <p:nvPr/>
                </p:nvPicPr>
                <p:blipFill rotWithShape="1">
                  <a:blip r:embed="rId5">
                    <a:alphaModFix/>
                  </a:blip>
                  <a:srcRect b="0" l="0" r="0" t="0"/>
                  <a:stretch/>
                </p:blipFill>
                <p:spPr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274" name="Google Shape;2274;p36"/>
                  <p:cNvSpPr/>
                  <p:nvPr/>
                </p:nvSpPr>
                <p:spPr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cap="flat" cmpd="sng" w="9525">
                    <a:solidFill>
                      <a:srgbClr val="00000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5" name="Google Shape;2275;p36"/>
                  <p:cNvSpPr/>
                  <p:nvPr/>
                </p:nvSpPr>
                <p:spPr>
                  <a:xfrm>
                    <a:off x="282" y="1951"/>
                    <a:ext cx="302" cy="274"/>
                  </a:xfrm>
                  <a:custGeom>
                    <a:rect b="b" l="l" r="r" t="t"/>
                    <a:pathLst>
                      <a:path extrusionOk="0" h="274" w="381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2276" name="Google Shape;2276;p36"/>
                  <p:cNvCxnSpPr/>
                  <p:nvPr/>
                </p:nvCxnSpPr>
                <p:spPr>
                  <a:xfrm rot="10800000">
                    <a:off x="470" y="2270"/>
                    <a:ext cx="152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pic>
                <p:nvPicPr>
                  <p:cNvPr descr="tv" id="2277" name="Google Shape;2277;p36"/>
                  <p:cNvPicPr preferRelativeResize="0"/>
                  <p:nvPr/>
                </p:nvPicPr>
                <p:blipFill rotWithShape="1">
                  <a:blip r:embed="rId6">
                    <a:alphaModFix/>
                  </a:blip>
                  <a:srcRect b="0" l="0" r="0" t="0"/>
                  <a:stretch/>
                </p:blipFill>
                <p:spPr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</p:grpSp>
          <p:grpSp>
            <p:nvGrpSpPr>
              <p:cNvPr id="2278" name="Google Shape;2278;p36"/>
              <p:cNvGrpSpPr/>
              <p:nvPr/>
            </p:nvGrpSpPr>
            <p:grpSpPr>
              <a:xfrm>
                <a:off x="6436459" y="1745934"/>
                <a:ext cx="850900" cy="527050"/>
                <a:chOff x="-489" y="1664"/>
                <a:chExt cx="1429" cy="842"/>
              </a:xfrm>
            </p:grpSpPr>
            <p:sp>
              <p:nvSpPr>
                <p:cNvPr id="2279" name="Google Shape;2279;p36"/>
                <p:cNvSpPr/>
                <p:nvPr/>
              </p:nvSpPr>
              <p:spPr>
                <a:xfrm>
                  <a:off x="-489" y="1664"/>
                  <a:ext cx="1429" cy="294"/>
                </a:xfrm>
                <a:prstGeom prst="triangle">
                  <a:avLst>
                    <a:gd fmla="val 50000" name="adj"/>
                  </a:avLst>
                </a:prstGeom>
                <a:solidFill>
                  <a:srgbClr val="DDDDDD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280" name="Google Shape;2280;p36"/>
                <p:cNvGrpSpPr/>
                <p:nvPr/>
              </p:nvGrpSpPr>
              <p:grpSpPr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81" name="Google Shape;2281;p36"/>
                  <p:cNvSpPr/>
                  <p:nvPr/>
                </p:nvSpPr>
                <p:spPr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2282" name="Google Shape;2282;p36"/>
                  <p:cNvCxnSpPr/>
                  <p:nvPr/>
                </p:nvCxnSpPr>
                <p:spPr>
                  <a:xfrm flipH="1" rot="10800000">
                    <a:off x="-150" y="2270"/>
                    <a:ext cx="230" cy="1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grpSp>
                <p:nvGrpSpPr>
                  <p:cNvPr id="2283" name="Google Shape;2283;p36"/>
                  <p:cNvGrpSpPr/>
                  <p:nvPr/>
                </p:nvGrpSpPr>
                <p:grpSpPr>
                  <a:xfrm>
                    <a:off x="68" y="2192"/>
                    <a:ext cx="387" cy="139"/>
                    <a:chOff x="322" y="890"/>
                    <a:chExt cx="871" cy="339"/>
                  </a:xfrm>
                </p:grpSpPr>
                <p:sp>
                  <p:nvSpPr>
                    <p:cNvPr id="2284" name="Google Shape;2284;p36"/>
                    <p:cNvSpPr/>
                    <p:nvPr/>
                  </p:nvSpPr>
                  <p:spPr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cap="flat" cmpd="sng" w="9525">
                      <a:solidFill>
                        <a:srgbClr val="000000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85" name="Google Shape;2285;p36"/>
                    <p:cNvSpPr/>
                    <p:nvPr/>
                  </p:nvSpPr>
                  <p:spPr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86" name="Google Shape;2286;p36"/>
                    <p:cNvSpPr/>
                    <p:nvPr/>
                  </p:nvSpPr>
                  <p:spPr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87" name="Google Shape;2287;p36"/>
                    <p:cNvSpPr/>
                    <p:nvPr/>
                  </p:nvSpPr>
                  <p:spPr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88" name="Google Shape;2288;p36"/>
                    <p:cNvSpPr/>
                    <p:nvPr/>
                  </p:nvSpPr>
                  <p:spPr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89" name="Google Shape;2289;p36"/>
                    <p:cNvSpPr/>
                    <p:nvPr/>
                  </p:nvSpPr>
                  <p:spPr>
                    <a:xfrm flipH="1" rot="10800000">
                      <a:off x="322" y="890"/>
                      <a:ext cx="859" cy="110"/>
                    </a:xfrm>
                    <a:custGeom>
                      <a:rect b="b" l="l" r="r" t="t"/>
                      <a:pathLst>
                        <a:path extrusionOk="0" h="21600" w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cap="flat" cmpd="sng" w="9525">
                      <a:solidFill>
                        <a:srgbClr val="000000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descr="desktop_computer_stylized_small" id="2290" name="Google Shape;2290;p36"/>
                  <p:cNvPicPr preferRelativeResize="0"/>
                  <p:nvPr/>
                </p:nvPicPr>
                <p:blipFill rotWithShape="1">
                  <a:blip r:embed="rId5">
                    <a:alphaModFix/>
                  </a:blip>
                  <a:srcRect b="0" l="0" r="0" t="0"/>
                  <a:stretch/>
                </p:blipFill>
                <p:spPr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291" name="Google Shape;2291;p36"/>
                  <p:cNvSpPr/>
                  <p:nvPr/>
                </p:nvSpPr>
                <p:spPr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cap="flat" cmpd="sng" w="9525">
                    <a:solidFill>
                      <a:srgbClr val="00000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92" name="Google Shape;2292;p36"/>
                  <p:cNvSpPr/>
                  <p:nvPr/>
                </p:nvSpPr>
                <p:spPr>
                  <a:xfrm>
                    <a:off x="282" y="1951"/>
                    <a:ext cx="302" cy="274"/>
                  </a:xfrm>
                  <a:custGeom>
                    <a:rect b="b" l="l" r="r" t="t"/>
                    <a:pathLst>
                      <a:path extrusionOk="0" h="274" w="381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2293" name="Google Shape;2293;p36"/>
                  <p:cNvCxnSpPr/>
                  <p:nvPr/>
                </p:nvCxnSpPr>
                <p:spPr>
                  <a:xfrm rot="10800000">
                    <a:off x="470" y="2270"/>
                    <a:ext cx="152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pic>
                <p:nvPicPr>
                  <p:cNvPr descr="tv" id="2294" name="Google Shape;2294;p36"/>
                  <p:cNvPicPr preferRelativeResize="0"/>
                  <p:nvPr/>
                </p:nvPicPr>
                <p:blipFill rotWithShape="1">
                  <a:blip r:embed="rId6">
                    <a:alphaModFix/>
                  </a:blip>
                  <a:srcRect b="0" l="0" r="0" t="0"/>
                  <a:stretch/>
                </p:blipFill>
                <p:spPr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</p:grpSp>
          <p:grpSp>
            <p:nvGrpSpPr>
              <p:cNvPr id="2295" name="Google Shape;2295;p36"/>
              <p:cNvGrpSpPr/>
              <p:nvPr/>
            </p:nvGrpSpPr>
            <p:grpSpPr>
              <a:xfrm>
                <a:off x="7577871" y="1753872"/>
                <a:ext cx="850900" cy="527050"/>
                <a:chOff x="-489" y="1664"/>
                <a:chExt cx="1429" cy="842"/>
              </a:xfrm>
            </p:grpSpPr>
            <p:sp>
              <p:nvSpPr>
                <p:cNvPr id="2296" name="Google Shape;2296;p36"/>
                <p:cNvSpPr/>
                <p:nvPr/>
              </p:nvSpPr>
              <p:spPr>
                <a:xfrm>
                  <a:off x="-489" y="1664"/>
                  <a:ext cx="1429" cy="294"/>
                </a:xfrm>
                <a:prstGeom prst="triangle">
                  <a:avLst>
                    <a:gd fmla="val 50000" name="adj"/>
                  </a:avLst>
                </a:prstGeom>
                <a:solidFill>
                  <a:srgbClr val="DDDDDD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297" name="Google Shape;2297;p36"/>
                <p:cNvGrpSpPr/>
                <p:nvPr/>
              </p:nvGrpSpPr>
              <p:grpSpPr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98" name="Google Shape;2298;p36"/>
                  <p:cNvSpPr/>
                  <p:nvPr/>
                </p:nvSpPr>
                <p:spPr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2299" name="Google Shape;2299;p36"/>
                  <p:cNvCxnSpPr/>
                  <p:nvPr/>
                </p:nvCxnSpPr>
                <p:spPr>
                  <a:xfrm flipH="1" rot="10800000">
                    <a:off x="-150" y="2270"/>
                    <a:ext cx="230" cy="1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grpSp>
                <p:nvGrpSpPr>
                  <p:cNvPr id="2300" name="Google Shape;2300;p36"/>
                  <p:cNvGrpSpPr/>
                  <p:nvPr/>
                </p:nvGrpSpPr>
                <p:grpSpPr>
                  <a:xfrm>
                    <a:off x="68" y="2192"/>
                    <a:ext cx="387" cy="139"/>
                    <a:chOff x="322" y="890"/>
                    <a:chExt cx="871" cy="339"/>
                  </a:xfrm>
                </p:grpSpPr>
                <p:sp>
                  <p:nvSpPr>
                    <p:cNvPr id="2301" name="Google Shape;2301;p36"/>
                    <p:cNvSpPr/>
                    <p:nvPr/>
                  </p:nvSpPr>
                  <p:spPr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cap="flat" cmpd="sng" w="9525">
                      <a:solidFill>
                        <a:srgbClr val="000000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302" name="Google Shape;2302;p36"/>
                    <p:cNvSpPr/>
                    <p:nvPr/>
                  </p:nvSpPr>
                  <p:spPr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303" name="Google Shape;2303;p36"/>
                    <p:cNvSpPr/>
                    <p:nvPr/>
                  </p:nvSpPr>
                  <p:spPr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304" name="Google Shape;2304;p36"/>
                    <p:cNvSpPr/>
                    <p:nvPr/>
                  </p:nvSpPr>
                  <p:spPr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305" name="Google Shape;2305;p36"/>
                    <p:cNvSpPr/>
                    <p:nvPr/>
                  </p:nvSpPr>
                  <p:spPr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306" name="Google Shape;2306;p36"/>
                    <p:cNvSpPr/>
                    <p:nvPr/>
                  </p:nvSpPr>
                  <p:spPr>
                    <a:xfrm flipH="1" rot="10800000">
                      <a:off x="322" y="890"/>
                      <a:ext cx="859" cy="110"/>
                    </a:xfrm>
                    <a:custGeom>
                      <a:rect b="b" l="l" r="r" t="t"/>
                      <a:pathLst>
                        <a:path extrusionOk="0" h="21600" w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cap="flat" cmpd="sng" w="9525">
                      <a:solidFill>
                        <a:srgbClr val="000000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descr="desktop_computer_stylized_small" id="2307" name="Google Shape;2307;p36"/>
                  <p:cNvPicPr preferRelativeResize="0"/>
                  <p:nvPr/>
                </p:nvPicPr>
                <p:blipFill rotWithShape="1">
                  <a:blip r:embed="rId5">
                    <a:alphaModFix/>
                  </a:blip>
                  <a:srcRect b="0" l="0" r="0" t="0"/>
                  <a:stretch/>
                </p:blipFill>
                <p:spPr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308" name="Google Shape;2308;p36"/>
                  <p:cNvSpPr/>
                  <p:nvPr/>
                </p:nvSpPr>
                <p:spPr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cap="flat" cmpd="sng" w="9525">
                    <a:solidFill>
                      <a:srgbClr val="00000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9" name="Google Shape;2309;p36"/>
                  <p:cNvSpPr/>
                  <p:nvPr/>
                </p:nvSpPr>
                <p:spPr>
                  <a:xfrm>
                    <a:off x="282" y="1951"/>
                    <a:ext cx="302" cy="274"/>
                  </a:xfrm>
                  <a:custGeom>
                    <a:rect b="b" l="l" r="r" t="t"/>
                    <a:pathLst>
                      <a:path extrusionOk="0" h="274" w="381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2310" name="Google Shape;2310;p36"/>
                  <p:cNvCxnSpPr/>
                  <p:nvPr/>
                </p:nvCxnSpPr>
                <p:spPr>
                  <a:xfrm rot="10800000">
                    <a:off x="470" y="2270"/>
                    <a:ext cx="152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pic>
                <p:nvPicPr>
                  <p:cNvPr descr="tv" id="2311" name="Google Shape;2311;p36"/>
                  <p:cNvPicPr preferRelativeResize="0"/>
                  <p:nvPr/>
                </p:nvPicPr>
                <p:blipFill rotWithShape="1">
                  <a:blip r:embed="rId6">
                    <a:alphaModFix/>
                  </a:blip>
                  <a:srcRect b="0" l="0" r="0" t="0"/>
                  <a:stretch/>
                </p:blipFill>
                <p:spPr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</p:grpSp>
          <p:sp>
            <p:nvSpPr>
              <p:cNvPr id="2312" name="Google Shape;2312;p36"/>
              <p:cNvSpPr txBox="1"/>
              <p:nvPr/>
            </p:nvSpPr>
            <p:spPr>
              <a:xfrm>
                <a:off x="7279808" y="1823710"/>
                <a:ext cx="397868" cy="4615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69696"/>
                  </a:buClr>
                  <a:buSzPts val="1800"/>
                  <a:buFont typeface="Calibri"/>
                  <a:buNone/>
                </a:pPr>
                <a:r>
                  <a:rPr b="0" i="0" lang="en-US" sz="1800" u="none" cap="none" strike="noStrike">
                    <a:solidFill>
                      <a:srgbClr val="96969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…</a:t>
                </a:r>
                <a:endParaRPr sz="1100"/>
              </a:p>
            </p:txBody>
          </p:sp>
          <p:cxnSp>
            <p:nvCxnSpPr>
              <p:cNvPr id="2313" name="Google Shape;2313;p36"/>
              <p:cNvCxnSpPr/>
              <p:nvPr/>
            </p:nvCxnSpPr>
            <p:spPr>
              <a:xfrm flipH="1">
                <a:off x="6169544" y="2164969"/>
                <a:ext cx="3175" cy="33332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14" name="Google Shape;2314;p36"/>
              <p:cNvCxnSpPr/>
              <p:nvPr/>
            </p:nvCxnSpPr>
            <p:spPr>
              <a:xfrm flipH="1">
                <a:off x="7074423" y="2164969"/>
                <a:ext cx="3175" cy="33332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15" name="Google Shape;2315;p36"/>
              <p:cNvCxnSpPr/>
              <p:nvPr/>
            </p:nvCxnSpPr>
            <p:spPr>
              <a:xfrm flipH="1">
                <a:off x="8211077" y="2164969"/>
                <a:ext cx="3175" cy="33332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316" name="Google Shape;2316;p36"/>
            <p:cNvGrpSpPr/>
            <p:nvPr/>
          </p:nvGrpSpPr>
          <p:grpSpPr>
            <a:xfrm flipH="1">
              <a:off x="7297444" y="2490881"/>
              <a:ext cx="850900" cy="626437"/>
              <a:chOff x="6488846" y="2501584"/>
              <a:chExt cx="850900" cy="626437"/>
            </a:xfrm>
          </p:grpSpPr>
          <p:grpSp>
            <p:nvGrpSpPr>
              <p:cNvPr id="2317" name="Google Shape;2317;p36"/>
              <p:cNvGrpSpPr/>
              <p:nvPr/>
            </p:nvGrpSpPr>
            <p:grpSpPr>
              <a:xfrm>
                <a:off x="6488846" y="2600971"/>
                <a:ext cx="850900" cy="527050"/>
                <a:chOff x="-489" y="1663"/>
                <a:chExt cx="1429" cy="842"/>
              </a:xfrm>
            </p:grpSpPr>
            <p:sp>
              <p:nvSpPr>
                <p:cNvPr id="2318" name="Google Shape;2318;p36"/>
                <p:cNvSpPr/>
                <p:nvPr/>
              </p:nvSpPr>
              <p:spPr>
                <a:xfrm>
                  <a:off x="-489" y="1663"/>
                  <a:ext cx="1429" cy="294"/>
                </a:xfrm>
                <a:prstGeom prst="triangle">
                  <a:avLst>
                    <a:gd fmla="val 50000" name="adj"/>
                  </a:avLst>
                </a:prstGeom>
                <a:solidFill>
                  <a:srgbClr val="DDDDDD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319" name="Google Shape;2319;p36"/>
                <p:cNvGrpSpPr/>
                <p:nvPr/>
              </p:nvGrpSpPr>
              <p:grpSpPr>
                <a:xfrm>
                  <a:off x="-427" y="1737"/>
                  <a:ext cx="1218" cy="768"/>
                  <a:chOff x="-427" y="1737"/>
                  <a:chExt cx="1218" cy="768"/>
                </a:xfrm>
              </p:grpSpPr>
              <p:sp>
                <p:nvSpPr>
                  <p:cNvPr id="2320" name="Google Shape;2320;p36"/>
                  <p:cNvSpPr/>
                  <p:nvPr/>
                </p:nvSpPr>
                <p:spPr>
                  <a:xfrm>
                    <a:off x="-329" y="1922"/>
                    <a:ext cx="1120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2321" name="Google Shape;2321;p36"/>
                  <p:cNvCxnSpPr/>
                  <p:nvPr/>
                </p:nvCxnSpPr>
                <p:spPr>
                  <a:xfrm flipH="1" rot="10800000">
                    <a:off x="-150" y="2270"/>
                    <a:ext cx="230" cy="1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grpSp>
                <p:nvGrpSpPr>
                  <p:cNvPr id="2322" name="Google Shape;2322;p36"/>
                  <p:cNvGrpSpPr/>
                  <p:nvPr/>
                </p:nvGrpSpPr>
                <p:grpSpPr>
                  <a:xfrm>
                    <a:off x="68" y="2192"/>
                    <a:ext cx="387" cy="138"/>
                    <a:chOff x="322" y="890"/>
                    <a:chExt cx="871" cy="337"/>
                  </a:xfrm>
                </p:grpSpPr>
                <p:sp>
                  <p:nvSpPr>
                    <p:cNvPr id="2323" name="Google Shape;2323;p36"/>
                    <p:cNvSpPr/>
                    <p:nvPr/>
                  </p:nvSpPr>
                  <p:spPr>
                    <a:xfrm>
                      <a:off x="322" y="998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cap="flat" cmpd="sng" w="9525">
                      <a:solidFill>
                        <a:srgbClr val="000000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324" name="Google Shape;2324;p36"/>
                    <p:cNvSpPr/>
                    <p:nvPr/>
                  </p:nvSpPr>
                  <p:spPr>
                    <a:xfrm>
                      <a:off x="394" y="1072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325" name="Google Shape;2325;p36"/>
                    <p:cNvSpPr/>
                    <p:nvPr/>
                  </p:nvSpPr>
                  <p:spPr>
                    <a:xfrm>
                      <a:off x="466" y="1072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326" name="Google Shape;2326;p36"/>
                    <p:cNvSpPr/>
                    <p:nvPr/>
                  </p:nvSpPr>
                  <p:spPr>
                    <a:xfrm>
                      <a:off x="539" y="1066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327" name="Google Shape;2327;p36"/>
                    <p:cNvSpPr/>
                    <p:nvPr/>
                  </p:nvSpPr>
                  <p:spPr>
                    <a:xfrm>
                      <a:off x="617" y="1066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328" name="Google Shape;2328;p36"/>
                    <p:cNvSpPr/>
                    <p:nvPr/>
                  </p:nvSpPr>
                  <p:spPr>
                    <a:xfrm flipH="1" rot="10800000">
                      <a:off x="322" y="890"/>
                      <a:ext cx="859" cy="110"/>
                    </a:xfrm>
                    <a:custGeom>
                      <a:rect b="b" l="l" r="r" t="t"/>
                      <a:pathLst>
                        <a:path extrusionOk="0" h="21600" w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cap="flat" cmpd="sng" w="9525">
                      <a:solidFill>
                        <a:srgbClr val="000000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descr="desktop_computer_stylized_small" id="2329" name="Google Shape;2329;p36"/>
                  <p:cNvPicPr preferRelativeResize="0"/>
                  <p:nvPr/>
                </p:nvPicPr>
                <p:blipFill rotWithShape="1">
                  <a:blip r:embed="rId5">
                    <a:alphaModFix/>
                  </a:blip>
                  <a:srcRect b="0" l="0" r="0" t="0"/>
                  <a:stretch/>
                </p:blipFill>
                <p:spPr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330" name="Google Shape;2330;p36"/>
                  <p:cNvSpPr/>
                  <p:nvPr/>
                </p:nvSpPr>
                <p:spPr>
                  <a:xfrm>
                    <a:off x="529" y="2231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cap="flat" cmpd="sng" w="9525">
                    <a:solidFill>
                      <a:srgbClr val="00000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31" name="Google Shape;2331;p36"/>
                  <p:cNvSpPr/>
                  <p:nvPr/>
                </p:nvSpPr>
                <p:spPr>
                  <a:xfrm>
                    <a:off x="282" y="1951"/>
                    <a:ext cx="302" cy="274"/>
                  </a:xfrm>
                  <a:custGeom>
                    <a:rect b="b" l="l" r="r" t="t"/>
                    <a:pathLst>
                      <a:path extrusionOk="0" h="274" w="381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2332" name="Google Shape;2332;p36"/>
                  <p:cNvCxnSpPr/>
                  <p:nvPr/>
                </p:nvCxnSpPr>
                <p:spPr>
                  <a:xfrm rot="10800000">
                    <a:off x="471" y="2269"/>
                    <a:ext cx="152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pic>
                <p:nvPicPr>
                  <p:cNvPr descr="tv" id="2333" name="Google Shape;2333;p36"/>
                  <p:cNvPicPr preferRelativeResize="0"/>
                  <p:nvPr/>
                </p:nvPicPr>
                <p:blipFill rotWithShape="1">
                  <a:blip r:embed="rId6">
                    <a:alphaModFix/>
                  </a:blip>
                  <a:srcRect b="0" l="0" r="0" t="0"/>
                  <a:stretch/>
                </p:blipFill>
                <p:spPr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</p:grpSp>
          <p:sp>
            <p:nvSpPr>
              <p:cNvPr id="2334" name="Google Shape;2334;p36"/>
              <p:cNvSpPr/>
              <p:nvPr/>
            </p:nvSpPr>
            <p:spPr>
              <a:xfrm>
                <a:off x="7159763" y="2501584"/>
                <a:ext cx="127000" cy="476250"/>
              </a:xfrm>
              <a:custGeom>
                <a:rect b="b" l="l" r="r" t="t"/>
                <a:pathLst>
                  <a:path extrusionOk="0" h="300" w="8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35" name="Google Shape;2335;p36"/>
            <p:cNvGrpSpPr/>
            <p:nvPr/>
          </p:nvGrpSpPr>
          <p:grpSpPr>
            <a:xfrm flipH="1">
              <a:off x="5984856" y="2507718"/>
              <a:ext cx="850900" cy="627063"/>
              <a:chOff x="6487655" y="2501584"/>
              <a:chExt cx="850900" cy="627063"/>
            </a:xfrm>
          </p:grpSpPr>
          <p:grpSp>
            <p:nvGrpSpPr>
              <p:cNvPr id="2336" name="Google Shape;2336;p36"/>
              <p:cNvGrpSpPr/>
              <p:nvPr/>
            </p:nvGrpSpPr>
            <p:grpSpPr>
              <a:xfrm>
                <a:off x="6487655" y="2601597"/>
                <a:ext cx="850900" cy="527050"/>
                <a:chOff x="-491" y="1664"/>
                <a:chExt cx="1429" cy="842"/>
              </a:xfrm>
            </p:grpSpPr>
            <p:sp>
              <p:nvSpPr>
                <p:cNvPr id="2337" name="Google Shape;2337;p36"/>
                <p:cNvSpPr/>
                <p:nvPr/>
              </p:nvSpPr>
              <p:spPr>
                <a:xfrm>
                  <a:off x="-491" y="1664"/>
                  <a:ext cx="1429" cy="294"/>
                </a:xfrm>
                <a:prstGeom prst="triangle">
                  <a:avLst>
                    <a:gd fmla="val 50000" name="adj"/>
                  </a:avLst>
                </a:prstGeom>
                <a:solidFill>
                  <a:srgbClr val="DDDDDD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338" name="Google Shape;2338;p36"/>
                <p:cNvGrpSpPr/>
                <p:nvPr/>
              </p:nvGrpSpPr>
              <p:grpSpPr>
                <a:xfrm>
                  <a:off x="-427" y="1737"/>
                  <a:ext cx="1216" cy="769"/>
                  <a:chOff x="-427" y="1737"/>
                  <a:chExt cx="1216" cy="769"/>
                </a:xfrm>
              </p:grpSpPr>
              <p:sp>
                <p:nvSpPr>
                  <p:cNvPr id="2339" name="Google Shape;2339;p36"/>
                  <p:cNvSpPr/>
                  <p:nvPr/>
                </p:nvSpPr>
                <p:spPr>
                  <a:xfrm>
                    <a:off x="-339" y="1923"/>
                    <a:ext cx="1128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2340" name="Google Shape;2340;p36"/>
                  <p:cNvCxnSpPr/>
                  <p:nvPr/>
                </p:nvCxnSpPr>
                <p:spPr>
                  <a:xfrm flipH="1" rot="10800000">
                    <a:off x="-150" y="2270"/>
                    <a:ext cx="230" cy="1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grpSp>
                <p:nvGrpSpPr>
                  <p:cNvPr id="2341" name="Google Shape;2341;p36"/>
                  <p:cNvGrpSpPr/>
                  <p:nvPr/>
                </p:nvGrpSpPr>
                <p:grpSpPr>
                  <a:xfrm>
                    <a:off x="67" y="2192"/>
                    <a:ext cx="383" cy="139"/>
                    <a:chOff x="319" y="890"/>
                    <a:chExt cx="862" cy="339"/>
                  </a:xfrm>
                </p:grpSpPr>
                <p:sp>
                  <p:nvSpPr>
                    <p:cNvPr id="2342" name="Google Shape;2342;p36"/>
                    <p:cNvSpPr/>
                    <p:nvPr/>
                  </p:nvSpPr>
                  <p:spPr>
                    <a:xfrm>
                      <a:off x="319" y="1000"/>
                      <a:ext cx="853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cap="flat" cmpd="sng" w="9525">
                      <a:solidFill>
                        <a:srgbClr val="000000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343" name="Google Shape;2343;p36"/>
                    <p:cNvSpPr/>
                    <p:nvPr/>
                  </p:nvSpPr>
                  <p:spPr>
                    <a:xfrm>
                      <a:off x="373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344" name="Google Shape;2344;p36"/>
                    <p:cNvSpPr/>
                    <p:nvPr/>
                  </p:nvSpPr>
                  <p:spPr>
                    <a:xfrm>
                      <a:off x="445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345" name="Google Shape;2345;p36"/>
                    <p:cNvSpPr/>
                    <p:nvPr/>
                  </p:nvSpPr>
                  <p:spPr>
                    <a:xfrm>
                      <a:off x="517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346" name="Google Shape;2346;p36"/>
                    <p:cNvSpPr/>
                    <p:nvPr/>
                  </p:nvSpPr>
                  <p:spPr>
                    <a:xfrm>
                      <a:off x="595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347" name="Google Shape;2347;p36"/>
                    <p:cNvSpPr/>
                    <p:nvPr/>
                  </p:nvSpPr>
                  <p:spPr>
                    <a:xfrm flipH="1" rot="10800000">
                      <a:off x="322" y="890"/>
                      <a:ext cx="859" cy="110"/>
                    </a:xfrm>
                    <a:custGeom>
                      <a:rect b="b" l="l" r="r" t="t"/>
                      <a:pathLst>
                        <a:path extrusionOk="0" h="21600" w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cap="flat" cmpd="sng" w="9525">
                      <a:solidFill>
                        <a:srgbClr val="000000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descr="desktop_computer_stylized_small" id="2348" name="Google Shape;2348;p36"/>
                  <p:cNvPicPr preferRelativeResize="0"/>
                  <p:nvPr/>
                </p:nvPicPr>
                <p:blipFill rotWithShape="1">
                  <a:blip r:embed="rId5">
                    <a:alphaModFix/>
                  </a:blip>
                  <a:srcRect b="0" l="0" r="0" t="0"/>
                  <a:stretch/>
                </p:blipFill>
                <p:spPr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349" name="Google Shape;2349;p36"/>
                  <p:cNvSpPr/>
                  <p:nvPr/>
                </p:nvSpPr>
                <p:spPr>
                  <a:xfrm>
                    <a:off x="528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cap="flat" cmpd="sng" w="9525">
                    <a:solidFill>
                      <a:srgbClr val="00000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0" name="Google Shape;2350;p36"/>
                  <p:cNvSpPr/>
                  <p:nvPr/>
                </p:nvSpPr>
                <p:spPr>
                  <a:xfrm>
                    <a:off x="282" y="1951"/>
                    <a:ext cx="302" cy="274"/>
                  </a:xfrm>
                  <a:custGeom>
                    <a:rect b="b" l="l" r="r" t="t"/>
                    <a:pathLst>
                      <a:path extrusionOk="0" h="274" w="381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2351" name="Google Shape;2351;p36"/>
                  <p:cNvCxnSpPr/>
                  <p:nvPr/>
                </p:nvCxnSpPr>
                <p:spPr>
                  <a:xfrm rot="10800000">
                    <a:off x="469" y="2270"/>
                    <a:ext cx="152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pic>
                <p:nvPicPr>
                  <p:cNvPr descr="tv" id="2352" name="Google Shape;2352;p36"/>
                  <p:cNvPicPr preferRelativeResize="0"/>
                  <p:nvPr/>
                </p:nvPicPr>
                <p:blipFill rotWithShape="1">
                  <a:blip r:embed="rId6">
                    <a:alphaModFix/>
                  </a:blip>
                  <a:srcRect b="0" l="0" r="0" t="0"/>
                  <a:stretch/>
                </p:blipFill>
                <p:spPr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</p:grpSp>
          <p:sp>
            <p:nvSpPr>
              <p:cNvPr id="2353" name="Google Shape;2353;p36"/>
              <p:cNvSpPr/>
              <p:nvPr/>
            </p:nvSpPr>
            <p:spPr>
              <a:xfrm>
                <a:off x="7159763" y="2501584"/>
                <a:ext cx="127000" cy="476250"/>
              </a:xfrm>
              <a:custGeom>
                <a:rect b="b" l="l" r="r" t="t"/>
                <a:pathLst>
                  <a:path extrusionOk="0" h="300" w="8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54" name="Google Shape;2354;p36"/>
            <p:cNvSpPr txBox="1"/>
            <p:nvPr/>
          </p:nvSpPr>
          <p:spPr>
            <a:xfrm>
              <a:off x="6787904" y="2596702"/>
              <a:ext cx="397867" cy="4615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69696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rgbClr val="969696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 sz="1100"/>
            </a:p>
          </p:txBody>
        </p:sp>
      </p:grpSp>
      <p:grpSp>
        <p:nvGrpSpPr>
          <p:cNvPr id="2355" name="Google Shape;2355;p36"/>
          <p:cNvGrpSpPr/>
          <p:nvPr/>
        </p:nvGrpSpPr>
        <p:grpSpPr>
          <a:xfrm>
            <a:off x="2995670" y="1134319"/>
            <a:ext cx="4528665" cy="579787"/>
            <a:chOff x="2193515" y="1498311"/>
            <a:chExt cx="5057700" cy="773565"/>
          </a:xfrm>
        </p:grpSpPr>
        <p:sp>
          <p:nvSpPr>
            <p:cNvPr id="2356" name="Google Shape;2356;p36"/>
            <p:cNvSpPr txBox="1"/>
            <p:nvPr/>
          </p:nvSpPr>
          <p:spPr>
            <a:xfrm>
              <a:off x="2193515" y="1498311"/>
              <a:ext cx="5057700" cy="51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lang="en-US" sz="1200">
                  <a:latin typeface="Calibri"/>
                  <a:ea typeface="Calibri"/>
                  <a:cs typeface="Calibri"/>
                  <a:sym typeface="Calibri"/>
                </a:rPr>
                <a:t>πλαίσια δικτύου, κανάλια τηλεόρασης</a:t>
              </a:r>
              <a:r>
                <a:rPr b="0" i="0" lang="en-US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, συρρευ</a:t>
              </a:r>
              <a:r>
                <a:rPr lang="en-US" sz="1200">
                  <a:latin typeface="Calibri"/>
                  <a:ea typeface="Calibri"/>
                  <a:cs typeface="Calibri"/>
                  <a:sym typeface="Calibri"/>
                </a:rPr>
                <a:t>ματική μετάδοση ελέγχου σε διαφορετικές συχνότητες</a:t>
              </a:r>
              <a:endParaRPr sz="1100"/>
            </a:p>
          </p:txBody>
        </p:sp>
        <p:sp>
          <p:nvSpPr>
            <p:cNvPr id="2357" name="Google Shape;2357;p36"/>
            <p:cNvSpPr/>
            <p:nvPr/>
          </p:nvSpPr>
          <p:spPr>
            <a:xfrm>
              <a:off x="3457110" y="1929117"/>
              <a:ext cx="2387053" cy="342759"/>
            </a:xfrm>
            <a:prstGeom prst="rightArrow">
              <a:avLst>
                <a:gd fmla="val 50000" name="adj1"/>
                <a:gd fmla="val 50007" name="adj2"/>
              </a:avLst>
            </a:prstGeom>
            <a:gradFill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58" name="Google Shape;2358;p3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932510" y="2135725"/>
            <a:ext cx="195263" cy="390526"/>
          </a:xfrm>
          <a:prstGeom prst="rect">
            <a:avLst/>
          </a:prstGeom>
          <a:noFill/>
          <a:ln>
            <a:noFill/>
          </a:ln>
        </p:spPr>
      </p:pic>
      <p:sp>
        <p:nvSpPr>
          <p:cNvPr id="2359" name="Google Shape;2359;p36"/>
          <p:cNvSpPr/>
          <p:nvPr/>
        </p:nvSpPr>
        <p:spPr>
          <a:xfrm>
            <a:off x="-10775" y="3245350"/>
            <a:ext cx="7783200" cy="15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πολλαπλά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συρρευματικά</a:t>
            </a:r>
            <a:r>
              <a:rPr i="0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εκπομπή</a:t>
            </a:r>
            <a:r>
              <a:rPr i="0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FDM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κανάλια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μέχρι και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1.6 Gbps/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κανάλι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i="0"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1" marL="5969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μια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CMTS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μετάδοση στα κανάλια</a:t>
            </a:r>
            <a:endParaRPr sz="1800"/>
          </a:p>
          <a:p>
            <a:pPr indent="-177800" lvl="0" marL="1778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πολλαπλά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αντιρρευματικά κανάλια </a:t>
            </a:r>
            <a:r>
              <a:rPr i="0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μέχρι και 1</a:t>
            </a:r>
            <a:r>
              <a:rPr i="0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Gbps/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κανάλι</a:t>
            </a:r>
            <a:r>
              <a:rPr i="0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/>
          </a:p>
          <a:p>
            <a:pPr indent="-165100" lvl="1" marL="5080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πολλαπλή προσπέλαση</a:t>
            </a:r>
            <a:r>
              <a:rPr b="0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όλοι οι χρήστες υποστηρίζουν (τυχαία προσπέλαση) για συγκεκριμένα αντιρρευματικές χρονοθυρίδες καναλιών, άλλοι έχουν ανατεθεί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TDM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60" name="Google Shape;2360;p36"/>
          <p:cNvGrpSpPr/>
          <p:nvPr/>
        </p:nvGrpSpPr>
        <p:grpSpPr>
          <a:xfrm>
            <a:off x="1116636" y="2382601"/>
            <a:ext cx="349890" cy="148776"/>
            <a:chOff x="7493876" y="2774731"/>
            <a:chExt cx="1481958" cy="894622"/>
          </a:xfrm>
        </p:grpSpPr>
        <p:sp>
          <p:nvSpPr>
            <p:cNvPr id="2361" name="Google Shape;2361;p36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2362" name="Google Shape;2362;p36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2363" name="Google Shape;2363;p36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364" name="Google Shape;2364;p36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5" name="Google Shape;2365;p36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6" name="Google Shape;2366;p36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7" name="Google Shape;2367;p36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68" name="Google Shape;2368;p36"/>
          <p:cNvGrpSpPr/>
          <p:nvPr/>
        </p:nvGrpSpPr>
        <p:grpSpPr>
          <a:xfrm>
            <a:off x="1116089" y="2585497"/>
            <a:ext cx="349890" cy="148776"/>
            <a:chOff x="7493876" y="2774731"/>
            <a:chExt cx="1481958" cy="894622"/>
          </a:xfrm>
        </p:grpSpPr>
        <p:sp>
          <p:nvSpPr>
            <p:cNvPr id="2369" name="Google Shape;2369;p36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2370" name="Google Shape;2370;p36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2371" name="Google Shape;2371;p36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372" name="Google Shape;2372;p36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3" name="Google Shape;2373;p36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4" name="Google Shape;2374;p36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5" name="Google Shape;2375;p36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76" name="Google Shape;2376;p36"/>
          <p:cNvGrpSpPr/>
          <p:nvPr/>
        </p:nvGrpSpPr>
        <p:grpSpPr>
          <a:xfrm>
            <a:off x="1539382" y="2332834"/>
            <a:ext cx="349890" cy="148776"/>
            <a:chOff x="7493876" y="2774731"/>
            <a:chExt cx="1481958" cy="894622"/>
          </a:xfrm>
        </p:grpSpPr>
        <p:sp>
          <p:nvSpPr>
            <p:cNvPr id="2377" name="Google Shape;2377;p36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2378" name="Google Shape;2378;p36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2379" name="Google Shape;2379;p36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380" name="Google Shape;2380;p36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1" name="Google Shape;2381;p36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2" name="Google Shape;2382;p36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3" name="Google Shape;2383;p36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84" name="Google Shape;2384;p36"/>
          <p:cNvGrpSpPr/>
          <p:nvPr/>
        </p:nvGrpSpPr>
        <p:grpSpPr>
          <a:xfrm>
            <a:off x="1643838" y="2591512"/>
            <a:ext cx="349890" cy="148776"/>
            <a:chOff x="7493876" y="2774731"/>
            <a:chExt cx="1481958" cy="894622"/>
          </a:xfrm>
        </p:grpSpPr>
        <p:sp>
          <p:nvSpPr>
            <p:cNvPr id="2385" name="Google Shape;2385;p36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2386" name="Google Shape;2386;p36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2387" name="Google Shape;2387;p36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388" name="Google Shape;2388;p36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9" name="Google Shape;2389;p36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0" name="Google Shape;2390;p36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1" name="Google Shape;2391;p36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2392" name="Google Shape;2392;p36"/>
          <p:cNvCxnSpPr/>
          <p:nvPr/>
        </p:nvCxnSpPr>
        <p:spPr>
          <a:xfrm>
            <a:off x="1888192" y="2404782"/>
            <a:ext cx="1052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00"/>
                                        <p:tgtEl>
                                          <p:spTgt spid="2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6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p37"/>
          <p:cNvSpPr txBox="1"/>
          <p:nvPr>
            <p:ph type="title"/>
          </p:nvPr>
        </p:nvSpPr>
        <p:spPr>
          <a:xfrm>
            <a:off x="-15494" y="174724"/>
            <a:ext cx="86643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600"/>
              <a:t>Καλωδιακή προσπέλαση του διαδικτύου</a:t>
            </a:r>
            <a:endParaRPr sz="3600"/>
          </a:p>
        </p:txBody>
      </p:sp>
      <p:sp>
        <p:nvSpPr>
          <p:cNvPr id="2398" name="Google Shape;2398;p37"/>
          <p:cNvSpPr txBox="1"/>
          <p:nvPr>
            <p:ph idx="12" type="sldNum"/>
          </p:nvPr>
        </p:nvSpPr>
        <p:spPr>
          <a:xfrm>
            <a:off x="6686112" y="47561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99" name="Google Shape;2399;p37"/>
          <p:cNvSpPr/>
          <p:nvPr/>
        </p:nvSpPr>
        <p:spPr>
          <a:xfrm>
            <a:off x="124425" y="2848025"/>
            <a:ext cx="8466600" cy="17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DOCSIS: </a:t>
            </a: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data over cable service interface specification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 (προδιαγραφή Διεπαφής Υπηρεσίας Δεδομένων επί Καλωδίου)</a:t>
            </a:r>
            <a:endParaRPr b="1"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2159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FDM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πάνω σε αντιρρευματικά, συρρευματικά κανάλια συχνότητας</a:t>
            </a:r>
            <a:endParaRPr sz="2000"/>
          </a:p>
          <a:p>
            <a:pPr indent="-177800" lvl="0" marL="2159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TDM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αντιρρευματικό</a:t>
            </a: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μερικές θυρίδες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ανατίθενται</a:t>
            </a: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μερικές έχουν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διαμάχη</a:t>
            </a:r>
            <a:endParaRPr sz="2000"/>
          </a:p>
          <a:p>
            <a:pPr indent="-177800" lvl="1" marL="5080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downstream MAP frame: assigns upstream slots</a:t>
            </a:r>
            <a:endParaRPr sz="2000"/>
          </a:p>
          <a:p>
            <a:pPr indent="-177800" lvl="1" marL="5080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αίτηση για αντιρρευματικές θυρίδες (και δεδομένα) που έχουν μεταδοθεί τυχαία προσπέλαση (δυαδική υποχώρηση) σε επιλεγμένες θυρίδες</a:t>
            </a:r>
            <a:endParaRPr sz="2000"/>
          </a:p>
        </p:txBody>
      </p:sp>
      <p:sp>
        <p:nvSpPr>
          <p:cNvPr id="2400" name="Google Shape;2400;p37"/>
          <p:cNvSpPr txBox="1"/>
          <p:nvPr/>
        </p:nvSpPr>
        <p:spPr>
          <a:xfrm>
            <a:off x="5691854" y="2073103"/>
            <a:ext cx="18288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1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Residences with cable modems</a:t>
            </a:r>
            <a:endParaRPr sz="1100"/>
          </a:p>
        </p:txBody>
      </p:sp>
      <p:sp>
        <p:nvSpPr>
          <p:cNvPr id="2401" name="Google Shape;2401;p37"/>
          <p:cNvSpPr/>
          <p:nvPr/>
        </p:nvSpPr>
        <p:spPr>
          <a:xfrm rot="-5400000">
            <a:off x="4289299" y="-31062"/>
            <a:ext cx="292800" cy="27051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2" name="Google Shape;2402;p37"/>
          <p:cNvSpPr/>
          <p:nvPr/>
        </p:nvSpPr>
        <p:spPr>
          <a:xfrm rot="5400000">
            <a:off x="4245143" y="288035"/>
            <a:ext cx="281100" cy="27051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3" name="Google Shape;2403;p37"/>
          <p:cNvSpPr txBox="1"/>
          <p:nvPr/>
        </p:nvSpPr>
        <p:spPr>
          <a:xfrm>
            <a:off x="3725062" y="1221408"/>
            <a:ext cx="1183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r>
              <a:rPr b="0" i="1" lang="en-US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Downstream channel i</a:t>
            </a:r>
            <a:endParaRPr sz="1100"/>
          </a:p>
        </p:txBody>
      </p:sp>
      <p:sp>
        <p:nvSpPr>
          <p:cNvPr id="2404" name="Google Shape;2404;p37"/>
          <p:cNvSpPr txBox="1"/>
          <p:nvPr/>
        </p:nvSpPr>
        <p:spPr>
          <a:xfrm>
            <a:off x="3832211" y="1538050"/>
            <a:ext cx="10461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r>
              <a:rPr b="0" i="1" lang="en-US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Upstream channel j</a:t>
            </a:r>
            <a:endParaRPr sz="1100"/>
          </a:p>
        </p:txBody>
      </p:sp>
      <p:grpSp>
        <p:nvGrpSpPr>
          <p:cNvPr id="2405" name="Google Shape;2405;p37"/>
          <p:cNvGrpSpPr/>
          <p:nvPr/>
        </p:nvGrpSpPr>
        <p:grpSpPr>
          <a:xfrm>
            <a:off x="4208526" y="901763"/>
            <a:ext cx="1430895" cy="635625"/>
            <a:chOff x="5916168" y="1476227"/>
            <a:chExt cx="1907860" cy="847500"/>
          </a:xfrm>
        </p:grpSpPr>
        <p:sp>
          <p:nvSpPr>
            <p:cNvPr id="2406" name="Google Shape;2406;p37"/>
            <p:cNvSpPr/>
            <p:nvPr/>
          </p:nvSpPr>
          <p:spPr>
            <a:xfrm>
              <a:off x="5916168" y="1495043"/>
              <a:ext cx="1047435" cy="369303"/>
            </a:xfrm>
            <a:prstGeom prst="rect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7" name="Google Shape;2407;p37"/>
            <p:cNvSpPr txBox="1"/>
            <p:nvPr/>
          </p:nvSpPr>
          <p:spPr>
            <a:xfrm>
              <a:off x="5920797" y="1476227"/>
              <a:ext cx="970200" cy="84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Calibri"/>
                <a:buNone/>
              </a:pPr>
              <a:r>
                <a:rPr b="0" i="1" lang="en-US" sz="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MAP frame for</a:t>
              </a:r>
              <a:endParaRPr sz="1100"/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Calibri"/>
                <a:buNone/>
              </a:pPr>
              <a:r>
                <a:rPr b="0" i="1" lang="en-US" sz="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Interval [t1, t2]</a:t>
              </a:r>
              <a:endParaRPr sz="1100"/>
            </a:p>
          </p:txBody>
        </p:sp>
        <p:pic>
          <p:nvPicPr>
            <p:cNvPr id="2408" name="Google Shape;2408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006466" y="1556372"/>
              <a:ext cx="817562" cy="2428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09" name="Google Shape;2409;p37"/>
          <p:cNvGrpSpPr/>
          <p:nvPr/>
        </p:nvGrpSpPr>
        <p:grpSpPr>
          <a:xfrm>
            <a:off x="3030970" y="1897703"/>
            <a:ext cx="3594217" cy="944235"/>
            <a:chOff x="4346093" y="2804147"/>
            <a:chExt cx="4792289" cy="1258980"/>
          </a:xfrm>
        </p:grpSpPr>
        <p:cxnSp>
          <p:nvCxnSpPr>
            <p:cNvPr id="2410" name="Google Shape;2410;p37"/>
            <p:cNvCxnSpPr/>
            <p:nvPr/>
          </p:nvCxnSpPr>
          <p:spPr>
            <a:xfrm>
              <a:off x="4826828" y="2997822"/>
              <a:ext cx="2755900" cy="4762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11" name="Google Shape;2411;p37"/>
            <p:cNvCxnSpPr/>
            <p:nvPr/>
          </p:nvCxnSpPr>
          <p:spPr>
            <a:xfrm>
              <a:off x="4885566" y="2804147"/>
              <a:ext cx="0" cy="190500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12" name="Google Shape;2412;p37"/>
            <p:cNvCxnSpPr/>
            <p:nvPr/>
          </p:nvCxnSpPr>
          <p:spPr>
            <a:xfrm flipH="1">
              <a:off x="4971291" y="2889872"/>
              <a:ext cx="3175" cy="107950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13" name="Google Shape;2413;p37"/>
            <p:cNvCxnSpPr/>
            <p:nvPr/>
          </p:nvCxnSpPr>
          <p:spPr>
            <a:xfrm flipH="1">
              <a:off x="5052253" y="2889872"/>
              <a:ext cx="3175" cy="107950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14" name="Google Shape;2414;p37"/>
            <p:cNvCxnSpPr/>
            <p:nvPr/>
          </p:nvCxnSpPr>
          <p:spPr>
            <a:xfrm flipH="1">
              <a:off x="5133216" y="2893047"/>
              <a:ext cx="1587" cy="106362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15" name="Google Shape;2415;p37"/>
            <p:cNvCxnSpPr/>
            <p:nvPr/>
          </p:nvCxnSpPr>
          <p:spPr>
            <a:xfrm flipH="1">
              <a:off x="5214178" y="2893047"/>
              <a:ext cx="1588" cy="106362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16" name="Google Shape;2416;p37"/>
            <p:cNvCxnSpPr/>
            <p:nvPr/>
          </p:nvCxnSpPr>
          <p:spPr>
            <a:xfrm flipH="1">
              <a:off x="5295141" y="2893047"/>
              <a:ext cx="1587" cy="106362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17" name="Google Shape;2417;p37"/>
            <p:cNvCxnSpPr/>
            <p:nvPr/>
          </p:nvCxnSpPr>
          <p:spPr>
            <a:xfrm flipH="1">
              <a:off x="5374516" y="2893047"/>
              <a:ext cx="3175" cy="106362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18" name="Google Shape;2418;p37"/>
            <p:cNvCxnSpPr/>
            <p:nvPr/>
          </p:nvCxnSpPr>
          <p:spPr>
            <a:xfrm flipH="1">
              <a:off x="5455478" y="2893047"/>
              <a:ext cx="3175" cy="106362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19" name="Google Shape;2419;p37"/>
            <p:cNvCxnSpPr/>
            <p:nvPr/>
          </p:nvCxnSpPr>
          <p:spPr>
            <a:xfrm flipH="1">
              <a:off x="5536441" y="2893047"/>
              <a:ext cx="3175" cy="106362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20" name="Google Shape;2420;p37"/>
            <p:cNvCxnSpPr/>
            <p:nvPr/>
          </p:nvCxnSpPr>
          <p:spPr>
            <a:xfrm flipH="1">
              <a:off x="5617403" y="2893047"/>
              <a:ext cx="3175" cy="106362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21" name="Google Shape;2421;p37"/>
            <p:cNvCxnSpPr/>
            <p:nvPr/>
          </p:nvCxnSpPr>
          <p:spPr>
            <a:xfrm flipH="1">
              <a:off x="5706303" y="2893047"/>
              <a:ext cx="1588" cy="106362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22" name="Google Shape;2422;p37"/>
            <p:cNvCxnSpPr/>
            <p:nvPr/>
          </p:nvCxnSpPr>
          <p:spPr>
            <a:xfrm flipH="1">
              <a:off x="5785678" y="2893047"/>
              <a:ext cx="3175" cy="106362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23" name="Google Shape;2423;p37"/>
            <p:cNvCxnSpPr/>
            <p:nvPr/>
          </p:nvCxnSpPr>
          <p:spPr>
            <a:xfrm flipH="1">
              <a:off x="5866641" y="2893047"/>
              <a:ext cx="3175" cy="106362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24" name="Google Shape;2424;p37"/>
            <p:cNvCxnSpPr/>
            <p:nvPr/>
          </p:nvCxnSpPr>
          <p:spPr>
            <a:xfrm flipH="1">
              <a:off x="5947603" y="2893047"/>
              <a:ext cx="3175" cy="106362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25" name="Google Shape;2425;p37"/>
            <p:cNvCxnSpPr/>
            <p:nvPr/>
          </p:nvCxnSpPr>
          <p:spPr>
            <a:xfrm flipH="1">
              <a:off x="6028566" y="2893047"/>
              <a:ext cx="3175" cy="106362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26" name="Google Shape;2426;p37"/>
            <p:cNvCxnSpPr/>
            <p:nvPr/>
          </p:nvCxnSpPr>
          <p:spPr>
            <a:xfrm flipH="1">
              <a:off x="6109528" y="2893047"/>
              <a:ext cx="1588" cy="106362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27" name="Google Shape;2427;p37"/>
            <p:cNvCxnSpPr/>
            <p:nvPr/>
          </p:nvCxnSpPr>
          <p:spPr>
            <a:xfrm flipH="1">
              <a:off x="6190491" y="2893047"/>
              <a:ext cx="1587" cy="106362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28" name="Google Shape;2428;p37"/>
            <p:cNvCxnSpPr/>
            <p:nvPr/>
          </p:nvCxnSpPr>
          <p:spPr>
            <a:xfrm flipH="1">
              <a:off x="6271453" y="2893047"/>
              <a:ext cx="1588" cy="106362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29" name="Google Shape;2429;p37"/>
            <p:cNvCxnSpPr/>
            <p:nvPr/>
          </p:nvCxnSpPr>
          <p:spPr>
            <a:xfrm flipH="1">
              <a:off x="6350828" y="2893047"/>
              <a:ext cx="3175" cy="106362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30" name="Google Shape;2430;p37"/>
            <p:cNvCxnSpPr/>
            <p:nvPr/>
          </p:nvCxnSpPr>
          <p:spPr>
            <a:xfrm flipH="1">
              <a:off x="6444491" y="2893047"/>
              <a:ext cx="3175" cy="106362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31" name="Google Shape;2431;p37"/>
            <p:cNvCxnSpPr/>
            <p:nvPr/>
          </p:nvCxnSpPr>
          <p:spPr>
            <a:xfrm flipH="1">
              <a:off x="6533391" y="2893047"/>
              <a:ext cx="1587" cy="106362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32" name="Google Shape;2432;p37"/>
            <p:cNvCxnSpPr/>
            <p:nvPr/>
          </p:nvCxnSpPr>
          <p:spPr>
            <a:xfrm flipH="1">
              <a:off x="6614353" y="2893047"/>
              <a:ext cx="1588" cy="106362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33" name="Google Shape;2433;p37"/>
            <p:cNvCxnSpPr/>
            <p:nvPr/>
          </p:nvCxnSpPr>
          <p:spPr>
            <a:xfrm flipH="1">
              <a:off x="6695316" y="2893047"/>
              <a:ext cx="1587" cy="106362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34" name="Google Shape;2434;p37"/>
            <p:cNvCxnSpPr/>
            <p:nvPr/>
          </p:nvCxnSpPr>
          <p:spPr>
            <a:xfrm flipH="1">
              <a:off x="6774691" y="2893047"/>
              <a:ext cx="3175" cy="106362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35" name="Google Shape;2435;p37"/>
            <p:cNvCxnSpPr/>
            <p:nvPr/>
          </p:nvCxnSpPr>
          <p:spPr>
            <a:xfrm flipH="1">
              <a:off x="6855653" y="2893047"/>
              <a:ext cx="3175" cy="106362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36" name="Google Shape;2436;p37"/>
            <p:cNvCxnSpPr/>
            <p:nvPr/>
          </p:nvCxnSpPr>
          <p:spPr>
            <a:xfrm flipH="1">
              <a:off x="6936616" y="2893047"/>
              <a:ext cx="3175" cy="106362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37" name="Google Shape;2437;p37"/>
            <p:cNvCxnSpPr/>
            <p:nvPr/>
          </p:nvCxnSpPr>
          <p:spPr>
            <a:xfrm flipH="1">
              <a:off x="7017578" y="2893047"/>
              <a:ext cx="3175" cy="106362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38" name="Google Shape;2438;p37"/>
            <p:cNvCxnSpPr/>
            <p:nvPr/>
          </p:nvCxnSpPr>
          <p:spPr>
            <a:xfrm flipH="1">
              <a:off x="7098541" y="2893047"/>
              <a:ext cx="1587" cy="106362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39" name="Google Shape;2439;p37"/>
            <p:cNvCxnSpPr/>
            <p:nvPr/>
          </p:nvCxnSpPr>
          <p:spPr>
            <a:xfrm flipH="1">
              <a:off x="7179503" y="2893047"/>
              <a:ext cx="1588" cy="106362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40" name="Google Shape;2440;p37"/>
            <p:cNvCxnSpPr/>
            <p:nvPr/>
          </p:nvCxnSpPr>
          <p:spPr>
            <a:xfrm>
              <a:off x="7274753" y="2808719"/>
              <a:ext cx="0" cy="190500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441" name="Google Shape;2441;p37"/>
            <p:cNvSpPr txBox="1"/>
            <p:nvPr/>
          </p:nvSpPr>
          <p:spPr>
            <a:xfrm>
              <a:off x="4765167" y="3049834"/>
              <a:ext cx="322524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1" lang="en-US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r>
                <a:rPr b="0" baseline="-25000" i="1" lang="en-US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100"/>
            </a:p>
          </p:txBody>
        </p:sp>
        <p:sp>
          <p:nvSpPr>
            <p:cNvPr id="2442" name="Google Shape;2442;p37"/>
            <p:cNvSpPr txBox="1"/>
            <p:nvPr/>
          </p:nvSpPr>
          <p:spPr>
            <a:xfrm>
              <a:off x="7160369" y="3047418"/>
              <a:ext cx="322524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1" lang="en-US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r>
                <a:rPr b="0" baseline="-25000" i="1" lang="en-US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100"/>
            </a:p>
          </p:txBody>
        </p:sp>
        <p:cxnSp>
          <p:nvCxnSpPr>
            <p:cNvPr id="2443" name="Google Shape;2443;p37"/>
            <p:cNvCxnSpPr/>
            <p:nvPr/>
          </p:nvCxnSpPr>
          <p:spPr>
            <a:xfrm>
              <a:off x="4877628" y="3081959"/>
              <a:ext cx="577850" cy="3175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2444" name="Google Shape;2444;p37"/>
            <p:cNvCxnSpPr/>
            <p:nvPr/>
          </p:nvCxnSpPr>
          <p:spPr>
            <a:xfrm>
              <a:off x="5445953" y="3088309"/>
              <a:ext cx="1870075" cy="158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2445" name="Google Shape;2445;p37"/>
            <p:cNvCxnSpPr/>
            <p:nvPr/>
          </p:nvCxnSpPr>
          <p:spPr>
            <a:xfrm>
              <a:off x="5166553" y="3135934"/>
              <a:ext cx="4763" cy="512763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46" name="Google Shape;2446;p37"/>
            <p:cNvCxnSpPr/>
            <p:nvPr/>
          </p:nvCxnSpPr>
          <p:spPr>
            <a:xfrm>
              <a:off x="6339716" y="3143872"/>
              <a:ext cx="6350" cy="51435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447" name="Google Shape;2447;p37"/>
            <p:cNvSpPr txBox="1"/>
            <p:nvPr/>
          </p:nvSpPr>
          <p:spPr>
            <a:xfrm>
              <a:off x="6243039" y="3601462"/>
              <a:ext cx="2895343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Calibri"/>
                <a:buNone/>
              </a:pPr>
              <a:r>
                <a:rPr b="0" i="1" lang="en-US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Assigned minislots containing cable modem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Calibri"/>
                <a:buNone/>
              </a:pPr>
              <a:r>
                <a:rPr b="0" i="1" lang="en-US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upstream data frames</a:t>
              </a:r>
              <a:endParaRPr sz="1100"/>
            </a:p>
          </p:txBody>
        </p:sp>
        <p:sp>
          <p:nvSpPr>
            <p:cNvPr id="2448" name="Google Shape;2448;p37"/>
            <p:cNvSpPr txBox="1"/>
            <p:nvPr/>
          </p:nvSpPr>
          <p:spPr>
            <a:xfrm>
              <a:off x="4346093" y="3599875"/>
              <a:ext cx="1710725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Calibri"/>
                <a:buNone/>
              </a:pPr>
              <a:r>
                <a:rPr b="0" i="1" lang="en-US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Minislots containing 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Calibri"/>
                <a:buNone/>
              </a:pPr>
              <a:r>
                <a:rPr b="0" i="1" lang="en-US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minislots request frames</a:t>
              </a:r>
              <a:endParaRPr sz="1100"/>
            </a:p>
          </p:txBody>
        </p:sp>
      </p:grpSp>
      <p:sp>
        <p:nvSpPr>
          <p:cNvPr id="2449" name="Google Shape;2449;p37"/>
          <p:cNvSpPr/>
          <p:nvPr/>
        </p:nvSpPr>
        <p:spPr>
          <a:xfrm>
            <a:off x="2169810" y="1266258"/>
            <a:ext cx="716700" cy="525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0" name="Google Shape;2450;p37"/>
          <p:cNvSpPr txBox="1"/>
          <p:nvPr/>
        </p:nvSpPr>
        <p:spPr>
          <a:xfrm>
            <a:off x="1570965" y="1832273"/>
            <a:ext cx="1444200" cy="2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cable headend</a:t>
            </a:r>
            <a:endParaRPr sz="1100"/>
          </a:p>
        </p:txBody>
      </p:sp>
      <p:sp>
        <p:nvSpPr>
          <p:cNvPr id="2451" name="Google Shape;2451;p37"/>
          <p:cNvSpPr txBox="1"/>
          <p:nvPr/>
        </p:nvSpPr>
        <p:spPr>
          <a:xfrm>
            <a:off x="2148249" y="1242860"/>
            <a:ext cx="7131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CMTS</a:t>
            </a:r>
            <a:endParaRPr sz="1100"/>
          </a:p>
        </p:txBody>
      </p:sp>
      <p:sp>
        <p:nvSpPr>
          <p:cNvPr id="2452" name="Google Shape;2452;p37"/>
          <p:cNvSpPr/>
          <p:nvPr/>
        </p:nvSpPr>
        <p:spPr>
          <a:xfrm>
            <a:off x="2098502" y="1069028"/>
            <a:ext cx="904800" cy="196500"/>
          </a:xfrm>
          <a:prstGeom prst="triangle">
            <a:avLst>
              <a:gd fmla="val 50000" name="adj"/>
            </a:avLst>
          </a:prstGeom>
          <a:noFill/>
          <a:ln cap="flat" cmpd="sng" w="9525">
            <a:solidFill>
              <a:srgbClr val="000000"/>
            </a:solidFill>
            <a:prstDash val="dash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3" name="Google Shape;2453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75943" y="1359541"/>
            <a:ext cx="194072" cy="390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54" name="Google Shape;2454;p37"/>
          <p:cNvGrpSpPr/>
          <p:nvPr/>
        </p:nvGrpSpPr>
        <p:grpSpPr>
          <a:xfrm flipH="1">
            <a:off x="5823104" y="813043"/>
            <a:ext cx="776063" cy="469347"/>
            <a:chOff x="-490" y="1664"/>
            <a:chExt cx="1429" cy="843"/>
          </a:xfrm>
        </p:grpSpPr>
        <p:sp>
          <p:nvSpPr>
            <p:cNvPr id="2455" name="Google Shape;2455;p37"/>
            <p:cNvSpPr/>
            <p:nvPr/>
          </p:nvSpPr>
          <p:spPr>
            <a:xfrm>
              <a:off x="-490" y="1664"/>
              <a:ext cx="1429" cy="295"/>
            </a:xfrm>
            <a:prstGeom prst="triangle">
              <a:avLst>
                <a:gd fmla="val 50000" name="adj"/>
              </a:avLst>
            </a:prstGeom>
            <a:solidFill>
              <a:srgbClr val="DDDDDD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56" name="Google Shape;2456;p37"/>
            <p:cNvGrpSpPr/>
            <p:nvPr/>
          </p:nvGrpSpPr>
          <p:grpSpPr>
            <a:xfrm>
              <a:off x="-427" y="1737"/>
              <a:ext cx="1218" cy="770"/>
              <a:chOff x="-427" y="1737"/>
              <a:chExt cx="1218" cy="770"/>
            </a:xfrm>
          </p:grpSpPr>
          <p:sp>
            <p:nvSpPr>
              <p:cNvPr id="2457" name="Google Shape;2457;p37"/>
              <p:cNvSpPr/>
              <p:nvPr/>
            </p:nvSpPr>
            <p:spPr>
              <a:xfrm>
                <a:off x="-336" y="1923"/>
                <a:ext cx="1127" cy="584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458" name="Google Shape;2458;p37"/>
              <p:cNvCxnSpPr/>
              <p:nvPr/>
            </p:nvCxnSpPr>
            <p:spPr>
              <a:xfrm flipH="1" rot="10800000">
                <a:off x="-150" y="2270"/>
                <a:ext cx="230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2459" name="Google Shape;2459;p37"/>
              <p:cNvGrpSpPr/>
              <p:nvPr/>
            </p:nvGrpSpPr>
            <p:grpSpPr>
              <a:xfrm>
                <a:off x="68" y="2192"/>
                <a:ext cx="385" cy="139"/>
                <a:chOff x="322" y="890"/>
                <a:chExt cx="868" cy="339"/>
              </a:xfrm>
            </p:grpSpPr>
            <p:sp>
              <p:nvSpPr>
                <p:cNvPr id="2460" name="Google Shape;2460;p37"/>
                <p:cNvSpPr/>
                <p:nvPr/>
              </p:nvSpPr>
              <p:spPr>
                <a:xfrm>
                  <a:off x="340" y="1000"/>
                  <a:ext cx="850" cy="229"/>
                </a:xfrm>
                <a:prstGeom prst="rect">
                  <a:avLst/>
                </a:prstGeom>
                <a:solidFill>
                  <a:srgbClr val="FFFF99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1" name="Google Shape;2461;p37"/>
                <p:cNvSpPr/>
                <p:nvPr/>
              </p:nvSpPr>
              <p:spPr>
                <a:xfrm>
                  <a:off x="409" y="1073"/>
                  <a:ext cx="40" cy="5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2" name="Google Shape;2462;p37"/>
                <p:cNvSpPr/>
                <p:nvPr/>
              </p:nvSpPr>
              <p:spPr>
                <a:xfrm>
                  <a:off x="468" y="1073"/>
                  <a:ext cx="54" cy="57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3" name="Google Shape;2463;p37"/>
                <p:cNvSpPr/>
                <p:nvPr/>
              </p:nvSpPr>
              <p:spPr>
                <a:xfrm>
                  <a:off x="537" y="1068"/>
                  <a:ext cx="59" cy="5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4" name="Google Shape;2464;p37"/>
                <p:cNvSpPr/>
                <p:nvPr/>
              </p:nvSpPr>
              <p:spPr>
                <a:xfrm>
                  <a:off x="616" y="1068"/>
                  <a:ext cx="54" cy="5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5" name="Google Shape;2465;p37"/>
                <p:cNvSpPr/>
                <p:nvPr/>
              </p:nvSpPr>
              <p:spPr>
                <a:xfrm flipH="1" rot="10800000">
                  <a:off x="322" y="890"/>
                  <a:ext cx="859" cy="110"/>
                </a:xfrm>
                <a:custGeom>
                  <a:rect b="b" l="l" r="r" t="t"/>
                  <a:pathLst>
                    <a:path extrusionOk="0" h="21600" w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descr="desktop_computer_stylized_small" id="2466" name="Google Shape;2466;p37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67" name="Google Shape;2467;p37"/>
              <p:cNvSpPr/>
              <p:nvPr/>
            </p:nvSpPr>
            <p:spPr>
              <a:xfrm>
                <a:off x="530" y="2233"/>
                <a:ext cx="103" cy="90"/>
              </a:xfrm>
              <a:prstGeom prst="rect">
                <a:avLst/>
              </a:prstGeom>
              <a:solidFill>
                <a:srgbClr val="000099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8" name="Google Shape;2468;p37"/>
              <p:cNvSpPr/>
              <p:nvPr/>
            </p:nvSpPr>
            <p:spPr>
              <a:xfrm>
                <a:off x="282" y="1951"/>
                <a:ext cx="302" cy="274"/>
              </a:xfrm>
              <a:custGeom>
                <a:rect b="b" l="l" r="r" t="t"/>
                <a:pathLst>
                  <a:path extrusionOk="0" h="274" w="381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469" name="Google Shape;2469;p37"/>
              <p:cNvCxnSpPr/>
              <p:nvPr/>
            </p:nvCxnSpPr>
            <p:spPr>
              <a:xfrm rot="10800000">
                <a:off x="470" y="2271"/>
                <a:ext cx="151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pic>
            <p:nvPicPr>
              <p:cNvPr descr="tv" id="2470" name="Google Shape;2470;p37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471" name="Google Shape;2471;p37"/>
          <p:cNvGrpSpPr/>
          <p:nvPr/>
        </p:nvGrpSpPr>
        <p:grpSpPr>
          <a:xfrm flipH="1">
            <a:off x="6731616" y="1077208"/>
            <a:ext cx="776063" cy="469347"/>
            <a:chOff x="-491" y="1664"/>
            <a:chExt cx="1429" cy="843"/>
          </a:xfrm>
        </p:grpSpPr>
        <p:sp>
          <p:nvSpPr>
            <p:cNvPr id="2472" name="Google Shape;2472;p37"/>
            <p:cNvSpPr/>
            <p:nvPr/>
          </p:nvSpPr>
          <p:spPr>
            <a:xfrm>
              <a:off x="-491" y="1664"/>
              <a:ext cx="1429" cy="295"/>
            </a:xfrm>
            <a:prstGeom prst="triangle">
              <a:avLst>
                <a:gd fmla="val 50000" name="adj"/>
              </a:avLst>
            </a:prstGeom>
            <a:solidFill>
              <a:srgbClr val="DDDDDD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73" name="Google Shape;2473;p37"/>
            <p:cNvGrpSpPr/>
            <p:nvPr/>
          </p:nvGrpSpPr>
          <p:grpSpPr>
            <a:xfrm>
              <a:off x="-427" y="1737"/>
              <a:ext cx="1217" cy="770"/>
              <a:chOff x="-427" y="1737"/>
              <a:chExt cx="1217" cy="770"/>
            </a:xfrm>
          </p:grpSpPr>
          <p:sp>
            <p:nvSpPr>
              <p:cNvPr id="2474" name="Google Shape;2474;p37"/>
              <p:cNvSpPr/>
              <p:nvPr/>
            </p:nvSpPr>
            <p:spPr>
              <a:xfrm>
                <a:off x="-337" y="1923"/>
                <a:ext cx="1127" cy="584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475" name="Google Shape;2475;p37"/>
              <p:cNvCxnSpPr/>
              <p:nvPr/>
            </p:nvCxnSpPr>
            <p:spPr>
              <a:xfrm flipH="1" rot="10800000">
                <a:off x="-150" y="2270"/>
                <a:ext cx="230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2476" name="Google Shape;2476;p37"/>
              <p:cNvGrpSpPr/>
              <p:nvPr/>
            </p:nvGrpSpPr>
            <p:grpSpPr>
              <a:xfrm>
                <a:off x="68" y="2192"/>
                <a:ext cx="384" cy="139"/>
                <a:chOff x="322" y="890"/>
                <a:chExt cx="865" cy="340"/>
              </a:xfrm>
            </p:grpSpPr>
            <p:sp>
              <p:nvSpPr>
                <p:cNvPr id="2477" name="Google Shape;2477;p37"/>
                <p:cNvSpPr/>
                <p:nvPr/>
              </p:nvSpPr>
              <p:spPr>
                <a:xfrm>
                  <a:off x="323" y="1001"/>
                  <a:ext cx="864" cy="229"/>
                </a:xfrm>
                <a:prstGeom prst="rect">
                  <a:avLst/>
                </a:prstGeom>
                <a:solidFill>
                  <a:srgbClr val="FFFF99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8" name="Google Shape;2478;p37"/>
                <p:cNvSpPr/>
                <p:nvPr/>
              </p:nvSpPr>
              <p:spPr>
                <a:xfrm>
                  <a:off x="392" y="1074"/>
                  <a:ext cx="54" cy="5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9" name="Google Shape;2479;p37"/>
                <p:cNvSpPr/>
                <p:nvPr/>
              </p:nvSpPr>
              <p:spPr>
                <a:xfrm>
                  <a:off x="466" y="1074"/>
                  <a:ext cx="54" cy="57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0" name="Google Shape;2480;p37"/>
                <p:cNvSpPr/>
                <p:nvPr/>
              </p:nvSpPr>
              <p:spPr>
                <a:xfrm>
                  <a:off x="535" y="1069"/>
                  <a:ext cx="59" cy="5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1" name="Google Shape;2481;p37"/>
                <p:cNvSpPr/>
                <p:nvPr/>
              </p:nvSpPr>
              <p:spPr>
                <a:xfrm>
                  <a:off x="614" y="1069"/>
                  <a:ext cx="54" cy="5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2" name="Google Shape;2482;p37"/>
                <p:cNvSpPr/>
                <p:nvPr/>
              </p:nvSpPr>
              <p:spPr>
                <a:xfrm flipH="1" rot="10800000">
                  <a:off x="322" y="890"/>
                  <a:ext cx="859" cy="110"/>
                </a:xfrm>
                <a:custGeom>
                  <a:rect b="b" l="l" r="r" t="t"/>
                  <a:pathLst>
                    <a:path extrusionOk="0" h="21600" w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descr="desktop_computer_stylized_small" id="2483" name="Google Shape;2483;p37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84" name="Google Shape;2484;p37"/>
              <p:cNvSpPr/>
              <p:nvPr/>
            </p:nvSpPr>
            <p:spPr>
              <a:xfrm>
                <a:off x="529" y="2233"/>
                <a:ext cx="103" cy="90"/>
              </a:xfrm>
              <a:prstGeom prst="rect">
                <a:avLst/>
              </a:prstGeom>
              <a:solidFill>
                <a:srgbClr val="000099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5" name="Google Shape;2485;p37"/>
              <p:cNvSpPr/>
              <p:nvPr/>
            </p:nvSpPr>
            <p:spPr>
              <a:xfrm>
                <a:off x="282" y="1951"/>
                <a:ext cx="302" cy="274"/>
              </a:xfrm>
              <a:custGeom>
                <a:rect b="b" l="l" r="r" t="t"/>
                <a:pathLst>
                  <a:path extrusionOk="0" h="274" w="381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486" name="Google Shape;2486;p37"/>
              <p:cNvCxnSpPr/>
              <p:nvPr/>
            </p:nvCxnSpPr>
            <p:spPr>
              <a:xfrm rot="10800000">
                <a:off x="470" y="2272"/>
                <a:ext cx="151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pic>
            <p:nvPicPr>
              <p:cNvPr descr="tv" id="2487" name="Google Shape;2487;p37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488" name="Google Shape;2488;p37"/>
          <p:cNvGrpSpPr/>
          <p:nvPr/>
        </p:nvGrpSpPr>
        <p:grpSpPr>
          <a:xfrm flipH="1">
            <a:off x="6581700" y="1606223"/>
            <a:ext cx="776063" cy="468790"/>
            <a:chOff x="-491" y="1664"/>
            <a:chExt cx="1429" cy="842"/>
          </a:xfrm>
        </p:grpSpPr>
        <p:sp>
          <p:nvSpPr>
            <p:cNvPr id="2489" name="Google Shape;2489;p37"/>
            <p:cNvSpPr/>
            <p:nvPr/>
          </p:nvSpPr>
          <p:spPr>
            <a:xfrm>
              <a:off x="-491" y="1664"/>
              <a:ext cx="1429" cy="295"/>
            </a:xfrm>
            <a:prstGeom prst="triangle">
              <a:avLst>
                <a:gd fmla="val 50000" name="adj"/>
              </a:avLst>
            </a:prstGeom>
            <a:solidFill>
              <a:srgbClr val="DDDDDD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90" name="Google Shape;2490;p37"/>
            <p:cNvGrpSpPr/>
            <p:nvPr/>
          </p:nvGrpSpPr>
          <p:grpSpPr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2491" name="Google Shape;2491;p37"/>
              <p:cNvSpPr/>
              <p:nvPr/>
            </p:nvSpPr>
            <p:spPr>
              <a:xfrm>
                <a:off x="-337" y="1922"/>
                <a:ext cx="1127" cy="584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492" name="Google Shape;2492;p37"/>
              <p:cNvCxnSpPr/>
              <p:nvPr/>
            </p:nvCxnSpPr>
            <p:spPr>
              <a:xfrm flipH="1" rot="10800000">
                <a:off x="-150" y="2270"/>
                <a:ext cx="230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2493" name="Google Shape;2493;p37"/>
              <p:cNvGrpSpPr/>
              <p:nvPr/>
            </p:nvGrpSpPr>
            <p:grpSpPr>
              <a:xfrm>
                <a:off x="68" y="2192"/>
                <a:ext cx="384" cy="139"/>
                <a:chOff x="322" y="890"/>
                <a:chExt cx="865" cy="338"/>
              </a:xfrm>
            </p:grpSpPr>
            <p:sp>
              <p:nvSpPr>
                <p:cNvPr id="2494" name="Google Shape;2494;p37"/>
                <p:cNvSpPr/>
                <p:nvPr/>
              </p:nvSpPr>
              <p:spPr>
                <a:xfrm>
                  <a:off x="323" y="999"/>
                  <a:ext cx="864" cy="229"/>
                </a:xfrm>
                <a:prstGeom prst="rect">
                  <a:avLst/>
                </a:prstGeom>
                <a:solidFill>
                  <a:srgbClr val="FFFF99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5" name="Google Shape;2495;p37"/>
                <p:cNvSpPr/>
                <p:nvPr/>
              </p:nvSpPr>
              <p:spPr>
                <a:xfrm>
                  <a:off x="392" y="1072"/>
                  <a:ext cx="54" cy="5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6" name="Google Shape;2496;p37"/>
                <p:cNvSpPr/>
                <p:nvPr/>
              </p:nvSpPr>
              <p:spPr>
                <a:xfrm>
                  <a:off x="466" y="1072"/>
                  <a:ext cx="54" cy="57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7" name="Google Shape;2497;p37"/>
                <p:cNvSpPr/>
                <p:nvPr/>
              </p:nvSpPr>
              <p:spPr>
                <a:xfrm>
                  <a:off x="536" y="1067"/>
                  <a:ext cx="59" cy="5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8" name="Google Shape;2498;p37"/>
                <p:cNvSpPr/>
                <p:nvPr/>
              </p:nvSpPr>
              <p:spPr>
                <a:xfrm>
                  <a:off x="615" y="1067"/>
                  <a:ext cx="54" cy="5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9" name="Google Shape;2499;p37"/>
                <p:cNvSpPr/>
                <p:nvPr/>
              </p:nvSpPr>
              <p:spPr>
                <a:xfrm flipH="1" rot="10800000">
                  <a:off x="322" y="890"/>
                  <a:ext cx="859" cy="110"/>
                </a:xfrm>
                <a:custGeom>
                  <a:rect b="b" l="l" r="r" t="t"/>
                  <a:pathLst>
                    <a:path extrusionOk="0" h="21600" w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descr="desktop_computer_stylized_small" id="2500" name="Google Shape;2500;p37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501" name="Google Shape;2501;p37"/>
              <p:cNvSpPr/>
              <p:nvPr/>
            </p:nvSpPr>
            <p:spPr>
              <a:xfrm>
                <a:off x="529" y="2232"/>
                <a:ext cx="103" cy="90"/>
              </a:xfrm>
              <a:prstGeom prst="rect">
                <a:avLst/>
              </a:prstGeom>
              <a:solidFill>
                <a:srgbClr val="000099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2" name="Google Shape;2502;p37"/>
              <p:cNvSpPr/>
              <p:nvPr/>
            </p:nvSpPr>
            <p:spPr>
              <a:xfrm>
                <a:off x="282" y="1951"/>
                <a:ext cx="302" cy="274"/>
              </a:xfrm>
              <a:custGeom>
                <a:rect b="b" l="l" r="r" t="t"/>
                <a:pathLst>
                  <a:path extrusionOk="0" h="274" w="381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503" name="Google Shape;2503;p37"/>
              <p:cNvCxnSpPr/>
              <p:nvPr/>
            </p:nvCxnSpPr>
            <p:spPr>
              <a:xfrm rot="10800000">
                <a:off x="470" y="2271"/>
                <a:ext cx="151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pic>
            <p:nvPicPr>
              <p:cNvPr descr="tv" id="2504" name="Google Shape;2504;p37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505" name="Google Shape;2505;p37"/>
          <p:cNvGrpSpPr/>
          <p:nvPr/>
        </p:nvGrpSpPr>
        <p:grpSpPr>
          <a:xfrm flipH="1">
            <a:off x="5787131" y="1367824"/>
            <a:ext cx="776063" cy="469347"/>
            <a:chOff x="-490" y="1664"/>
            <a:chExt cx="1429" cy="843"/>
          </a:xfrm>
        </p:grpSpPr>
        <p:sp>
          <p:nvSpPr>
            <p:cNvPr id="2506" name="Google Shape;2506;p37"/>
            <p:cNvSpPr/>
            <p:nvPr/>
          </p:nvSpPr>
          <p:spPr>
            <a:xfrm>
              <a:off x="-490" y="1664"/>
              <a:ext cx="1429" cy="295"/>
            </a:xfrm>
            <a:prstGeom prst="triangle">
              <a:avLst>
                <a:gd fmla="val 50000" name="adj"/>
              </a:avLst>
            </a:prstGeom>
            <a:solidFill>
              <a:srgbClr val="DDDDDD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07" name="Google Shape;2507;p37"/>
            <p:cNvGrpSpPr/>
            <p:nvPr/>
          </p:nvGrpSpPr>
          <p:grpSpPr>
            <a:xfrm>
              <a:off x="-427" y="1737"/>
              <a:ext cx="1217" cy="770"/>
              <a:chOff x="-427" y="1737"/>
              <a:chExt cx="1217" cy="770"/>
            </a:xfrm>
          </p:grpSpPr>
          <p:sp>
            <p:nvSpPr>
              <p:cNvPr id="2508" name="Google Shape;2508;p37"/>
              <p:cNvSpPr/>
              <p:nvPr/>
            </p:nvSpPr>
            <p:spPr>
              <a:xfrm>
                <a:off x="-337" y="1923"/>
                <a:ext cx="1127" cy="584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509" name="Google Shape;2509;p37"/>
              <p:cNvCxnSpPr/>
              <p:nvPr/>
            </p:nvCxnSpPr>
            <p:spPr>
              <a:xfrm flipH="1" rot="10800000">
                <a:off x="-150" y="2270"/>
                <a:ext cx="230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2510" name="Google Shape;2510;p37"/>
              <p:cNvGrpSpPr/>
              <p:nvPr/>
            </p:nvGrpSpPr>
            <p:grpSpPr>
              <a:xfrm>
                <a:off x="68" y="2192"/>
                <a:ext cx="384" cy="139"/>
                <a:chOff x="322" y="890"/>
                <a:chExt cx="866" cy="339"/>
              </a:xfrm>
            </p:grpSpPr>
            <p:sp>
              <p:nvSpPr>
                <p:cNvPr id="2511" name="Google Shape;2511;p37"/>
                <p:cNvSpPr/>
                <p:nvPr/>
              </p:nvSpPr>
              <p:spPr>
                <a:xfrm>
                  <a:off x="324" y="1000"/>
                  <a:ext cx="864" cy="229"/>
                </a:xfrm>
                <a:prstGeom prst="rect">
                  <a:avLst/>
                </a:prstGeom>
                <a:solidFill>
                  <a:srgbClr val="FFFF99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2" name="Google Shape;2512;p37"/>
                <p:cNvSpPr/>
                <p:nvPr/>
              </p:nvSpPr>
              <p:spPr>
                <a:xfrm>
                  <a:off x="393" y="1073"/>
                  <a:ext cx="54" cy="5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3" name="Google Shape;2513;p37"/>
                <p:cNvSpPr/>
                <p:nvPr/>
              </p:nvSpPr>
              <p:spPr>
                <a:xfrm>
                  <a:off x="467" y="1073"/>
                  <a:ext cx="54" cy="57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4" name="Google Shape;2514;p37"/>
                <p:cNvSpPr/>
                <p:nvPr/>
              </p:nvSpPr>
              <p:spPr>
                <a:xfrm>
                  <a:off x="536" y="1068"/>
                  <a:ext cx="59" cy="5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5" name="Google Shape;2515;p37"/>
                <p:cNvSpPr/>
                <p:nvPr/>
              </p:nvSpPr>
              <p:spPr>
                <a:xfrm>
                  <a:off x="615" y="1068"/>
                  <a:ext cx="54" cy="5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6" name="Google Shape;2516;p37"/>
                <p:cNvSpPr/>
                <p:nvPr/>
              </p:nvSpPr>
              <p:spPr>
                <a:xfrm flipH="1" rot="10800000">
                  <a:off x="322" y="890"/>
                  <a:ext cx="859" cy="110"/>
                </a:xfrm>
                <a:custGeom>
                  <a:rect b="b" l="l" r="r" t="t"/>
                  <a:pathLst>
                    <a:path extrusionOk="0" h="21600" w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descr="desktop_computer_stylized_small" id="2517" name="Google Shape;2517;p37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518" name="Google Shape;2518;p37"/>
              <p:cNvSpPr/>
              <p:nvPr/>
            </p:nvSpPr>
            <p:spPr>
              <a:xfrm>
                <a:off x="529" y="2233"/>
                <a:ext cx="103" cy="90"/>
              </a:xfrm>
              <a:prstGeom prst="rect">
                <a:avLst/>
              </a:prstGeom>
              <a:solidFill>
                <a:srgbClr val="000099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9" name="Google Shape;2519;p37"/>
              <p:cNvSpPr/>
              <p:nvPr/>
            </p:nvSpPr>
            <p:spPr>
              <a:xfrm>
                <a:off x="282" y="1951"/>
                <a:ext cx="302" cy="274"/>
              </a:xfrm>
              <a:custGeom>
                <a:rect b="b" l="l" r="r" t="t"/>
                <a:pathLst>
                  <a:path extrusionOk="0" h="274" w="381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520" name="Google Shape;2520;p37"/>
              <p:cNvCxnSpPr/>
              <p:nvPr/>
            </p:nvCxnSpPr>
            <p:spPr>
              <a:xfrm rot="10800000">
                <a:off x="470" y="2271"/>
                <a:ext cx="151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pic>
            <p:nvPicPr>
              <p:cNvPr descr="tv" id="2521" name="Google Shape;2521;p37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6" name="Shape 2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7" name="Google Shape;2527;p38"/>
          <p:cNvSpPr txBox="1"/>
          <p:nvPr>
            <p:ph type="title"/>
          </p:nvPr>
        </p:nvSpPr>
        <p:spPr>
          <a:xfrm>
            <a:off x="-138400" y="18839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300"/>
              <a:buFont typeface="Calibri"/>
              <a:buNone/>
            </a:pPr>
            <a:r>
              <a:rPr lang="en-US" sz="3600">
                <a:solidFill>
                  <a:srgbClr val="000099"/>
                </a:solidFill>
              </a:rPr>
              <a:t> </a:t>
            </a:r>
            <a:r>
              <a:rPr lang="en-US" sz="3600">
                <a:solidFill>
                  <a:srgbClr val="000099"/>
                </a:solidFill>
              </a:rPr>
              <a:t>Σύνοψη πρωτοκόλλων</a:t>
            </a:r>
            <a:r>
              <a:rPr lang="en-US" sz="3600">
                <a:solidFill>
                  <a:srgbClr val="000099"/>
                </a:solidFill>
              </a:rPr>
              <a:t> </a:t>
            </a:r>
            <a:r>
              <a:rPr lang="en-US">
                <a:solidFill>
                  <a:srgbClr val="000099"/>
                </a:solidFill>
              </a:rPr>
              <a:t>MAC</a:t>
            </a:r>
            <a:r>
              <a:rPr lang="en-US" sz="3600">
                <a:solidFill>
                  <a:srgbClr val="000099"/>
                </a:solidFill>
              </a:rPr>
              <a:t> </a:t>
            </a:r>
            <a:endParaRPr sz="3600"/>
          </a:p>
        </p:txBody>
      </p:sp>
      <p:sp>
        <p:nvSpPr>
          <p:cNvPr id="2528" name="Google Shape;2528;p38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29" name="Google Shape;2529;p38"/>
          <p:cNvSpPr txBox="1"/>
          <p:nvPr/>
        </p:nvSpPr>
        <p:spPr>
          <a:xfrm>
            <a:off x="71149" y="950728"/>
            <a:ext cx="7941300" cy="3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651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διαμερισμός καναλιού</a:t>
            </a: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με βάση χρόνο, συχνότητα ή κώδικα</a:t>
            </a:r>
            <a:endParaRPr sz="2000"/>
          </a:p>
          <a:p>
            <a:pPr indent="-1905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Χρονικά Διαιρούμενο, Συχνοτικά Διαιρούμενο</a:t>
            </a:r>
            <a:endParaRPr sz="2000"/>
          </a:p>
          <a:p>
            <a:pPr indent="-1651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τυχαία προσπέλαση</a:t>
            </a: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(δυναμικά), </a:t>
            </a:r>
            <a:endParaRPr sz="2000"/>
          </a:p>
          <a:p>
            <a:pPr indent="-1651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ALOHA, S-ALOHA, CSMA, CSMA/CD</a:t>
            </a:r>
            <a:endParaRPr sz="2000"/>
          </a:p>
          <a:p>
            <a:pPr indent="-1651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ανίχνευση φέροντος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εύκολο σε κάποιες τεχνολογίες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ενσύρματη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δύσκολο σε άλλες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ασύρματες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00"/>
          </a:p>
          <a:p>
            <a:pPr indent="-1651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CSMA/CD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χρησιμοποιείται στο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Ethernet</a:t>
            </a:r>
            <a:endParaRPr sz="2000"/>
          </a:p>
          <a:p>
            <a:pPr indent="-1651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CSMA/CA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χρησιμοποιείται στο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802.11</a:t>
            </a:r>
            <a:endParaRPr sz="2000"/>
          </a:p>
          <a:p>
            <a:pPr indent="-1651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εκ περιτροπής</a:t>
            </a:r>
            <a:endParaRPr sz="2000"/>
          </a:p>
          <a:p>
            <a:pPr indent="-1651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σταθμοσκόπηση από το κεντρικό site, μεταβίβαση σκυτάλης </a:t>
            </a:r>
            <a:endParaRPr sz="2000"/>
          </a:p>
          <a:p>
            <a:pPr indent="-1651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Bluetooth, FDDI,  token ring </a:t>
            </a:r>
            <a:endParaRPr sz="20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4" name="Shape 2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5" name="Google Shape;2535;p39"/>
          <p:cNvSpPr txBox="1"/>
          <p:nvPr>
            <p:ph type="title"/>
          </p:nvPr>
        </p:nvSpPr>
        <p:spPr>
          <a:xfrm>
            <a:off x="18443" y="162569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600"/>
              <a:t>Επίπεδο ζεύξης, LANs: roadmap</a:t>
            </a:r>
            <a:endParaRPr sz="3600"/>
          </a:p>
        </p:txBody>
      </p:sp>
      <p:pic>
        <p:nvPicPr>
          <p:cNvPr descr="A train crossing a bridge over a body of water&#10;&#10;Description automatically generated" id="2536" name="Google Shape;253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00976" y="1342661"/>
            <a:ext cx="2326736" cy="1745052"/>
          </a:xfrm>
          <a:prstGeom prst="rect">
            <a:avLst/>
          </a:prstGeom>
          <a:noFill/>
          <a:ln>
            <a:noFill/>
          </a:ln>
          <a:effectLst>
            <a:outerShdw blurRad="50800" rotWithShape="0" algn="bl" dir="18900000" dist="38100">
              <a:srgbClr val="000000">
                <a:alpha val="40000"/>
              </a:srgbClr>
            </a:outerShdw>
          </a:effectLst>
        </p:spPr>
      </p:pic>
      <p:sp>
        <p:nvSpPr>
          <p:cNvPr id="2537" name="Google Shape;2537;p39"/>
          <p:cNvSpPr txBox="1"/>
          <p:nvPr/>
        </p:nvSpPr>
        <p:spPr>
          <a:xfrm>
            <a:off x="4686793" y="3603722"/>
            <a:ext cx="37998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921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μια μέρα στην ζωή μιας αίτησης για ιστοσελίδα </a:t>
            </a:r>
            <a:endParaRPr sz="20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8" name="Google Shape;2538;p39"/>
          <p:cNvSpPr txBox="1"/>
          <p:nvPr/>
        </p:nvSpPr>
        <p:spPr>
          <a:xfrm>
            <a:off x="174502" y="976725"/>
            <a:ext cx="4179000" cy="37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215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εισαγωγή</a:t>
            </a:r>
            <a:endParaRPr sz="2000">
              <a:solidFill>
                <a:schemeClr val="lt2"/>
              </a:solidFill>
            </a:endParaRPr>
          </a:p>
          <a:p>
            <a:pPr indent="-203200" lvl="0" marL="215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ανίχνευση και διόρθωση σφάλματος</a:t>
            </a:r>
            <a:endParaRPr sz="2000">
              <a:solidFill>
                <a:schemeClr val="lt2"/>
              </a:solidFill>
            </a:endParaRPr>
          </a:p>
          <a:p>
            <a:pPr indent="-203200" lvl="0" marL="215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πρωτόκολλα πολλαπλής προσπέλασης</a:t>
            </a:r>
            <a:endParaRPr sz="2000">
              <a:solidFill>
                <a:schemeClr val="lt2"/>
              </a:solidFill>
            </a:endParaRPr>
          </a:p>
          <a:p>
            <a:pPr indent="-203200" lvl="0" marL="215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LANs</a:t>
            </a:r>
            <a:endParaRPr sz="2000">
              <a:solidFill>
                <a:srgbClr val="C00000"/>
              </a:solidFill>
            </a:endParaRPr>
          </a:p>
          <a:p>
            <a:pPr indent="-203200" lvl="1" marL="469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διευθυνσιοδότηση, ARP</a:t>
            </a:r>
            <a:endParaRPr sz="2000">
              <a:solidFill>
                <a:srgbClr val="C00000"/>
              </a:solidFill>
            </a:endParaRPr>
          </a:p>
          <a:p>
            <a:pPr indent="-203200" lvl="1" marL="469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Ethernet</a:t>
            </a:r>
            <a:endParaRPr sz="2000">
              <a:solidFill>
                <a:schemeClr val="dk1"/>
              </a:solidFill>
            </a:endParaRPr>
          </a:p>
          <a:p>
            <a:pPr indent="-203200" lvl="1" marL="469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μεταγωγείς</a:t>
            </a:r>
            <a:endParaRPr sz="2000">
              <a:solidFill>
                <a:schemeClr val="dk1"/>
              </a:solidFill>
            </a:endParaRPr>
          </a:p>
          <a:p>
            <a:pPr indent="-203200" lvl="1" marL="469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VLANs</a:t>
            </a:r>
            <a:endParaRPr sz="2000">
              <a:solidFill>
                <a:schemeClr val="dk1"/>
              </a:solidFill>
            </a:endParaRPr>
          </a:p>
          <a:p>
            <a:pPr indent="-203200" lvl="0" marL="215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εικονικές ζεύξεις: MPLS</a:t>
            </a:r>
            <a:endParaRPr sz="2000">
              <a:solidFill>
                <a:schemeClr val="lt2"/>
              </a:solidFill>
            </a:endParaRPr>
          </a:p>
          <a:p>
            <a:pPr indent="-203200" lvl="0" marL="215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δικτύωση κέντρων δεδομένων</a:t>
            </a:r>
            <a:endParaRPr sz="2000">
              <a:solidFill>
                <a:schemeClr val="lt2"/>
              </a:solidFill>
            </a:endParaRPr>
          </a:p>
          <a:p>
            <a:pPr indent="-50800" lvl="0" marL="215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1" marL="469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Pts val="2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1" marL="4699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Pts val="2100"/>
              <a:buFont typeface="Arial"/>
              <a:buNone/>
            </a:pPr>
            <a:r>
              <a:t/>
            </a:r>
            <a:endParaRPr sz="200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9" name="Google Shape;2539;p39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 txBox="1"/>
          <p:nvPr>
            <p:ph type="title"/>
          </p:nvPr>
        </p:nvSpPr>
        <p:spPr>
          <a:xfrm>
            <a:off x="-21187" y="11638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600"/>
              <a:t>Επίπεδο ζεύξης: εισαγωγή</a:t>
            </a:r>
            <a:endParaRPr sz="3600"/>
          </a:p>
        </p:txBody>
      </p:sp>
      <p:sp>
        <p:nvSpPr>
          <p:cNvPr id="69" name="Google Shape;69;p4"/>
          <p:cNvSpPr txBox="1"/>
          <p:nvPr/>
        </p:nvSpPr>
        <p:spPr>
          <a:xfrm>
            <a:off x="-21187" y="711150"/>
            <a:ext cx="4217100" cy="3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016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1900"/>
              <a:buFont typeface="Noto Sans Symbols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ορολογία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000"/>
          </a:p>
          <a:p>
            <a:pPr indent="-203200" lvl="0" marL="304800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υπολογιστές και δρομολογητές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κόμβοι</a:t>
            </a:r>
            <a:endParaRPr sz="2000"/>
          </a:p>
          <a:p>
            <a:pPr indent="-203200" lvl="0" marL="304800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κανάλια επικοινωνίας που συνδέουν γειτονικούς κόμβους κατά μήκος μιας διαδρομής επικοινωνίας: ζεύξεις (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links)</a:t>
            </a:r>
            <a:endParaRPr sz="2000"/>
          </a:p>
          <a:p>
            <a:pPr indent="-215900" lvl="1" marL="55880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συνδεσμική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/>
          </a:p>
          <a:p>
            <a:pPr indent="-215900" lvl="1" marL="55880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ασυνδεσμική</a:t>
            </a:r>
            <a:endParaRPr sz="2000"/>
          </a:p>
          <a:p>
            <a:pPr indent="-215900" lvl="1" marL="55880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LANs</a:t>
            </a:r>
            <a:endParaRPr sz="2000"/>
          </a:p>
          <a:p>
            <a:pPr indent="-203200" lvl="0" marL="304800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πακέτο επιπέδου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-2: </a:t>
            </a:r>
            <a:r>
              <a:rPr i="1" lang="en-US" sz="20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πλαίσιο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ενθυλακώνει το δεδομενόγραμμα</a:t>
            </a:r>
            <a:endParaRPr sz="2000"/>
          </a:p>
        </p:txBody>
      </p:sp>
      <p:sp>
        <p:nvSpPr>
          <p:cNvPr id="70" name="Google Shape;70;p4"/>
          <p:cNvSpPr/>
          <p:nvPr/>
        </p:nvSpPr>
        <p:spPr>
          <a:xfrm>
            <a:off x="6738891" y="2299333"/>
            <a:ext cx="844648" cy="1003631"/>
          </a:xfrm>
          <a:custGeom>
            <a:rect b="b" l="l" r="r" t="t"/>
            <a:pathLst>
              <a:path extrusionOk="0" h="1800235" w="1549812">
                <a:moveTo>
                  <a:pt x="343858" y="616342"/>
                </a:moveTo>
                <a:cubicBezTo>
                  <a:pt x="219011" y="776579"/>
                  <a:pt x="109545" y="812281"/>
                  <a:pt x="71474" y="993617"/>
                </a:cubicBezTo>
                <a:cubicBezTo>
                  <a:pt x="33403" y="1174953"/>
                  <a:pt x="-89757" y="1561356"/>
                  <a:pt x="115432" y="1704358"/>
                </a:cubicBezTo>
                <a:cubicBezTo>
                  <a:pt x="320621" y="1847360"/>
                  <a:pt x="1156371" y="1810039"/>
                  <a:pt x="1389496" y="1724347"/>
                </a:cubicBezTo>
                <a:cubicBezTo>
                  <a:pt x="1622621" y="1638655"/>
                  <a:pt x="1540497" y="1322590"/>
                  <a:pt x="1514186" y="1190207"/>
                </a:cubicBezTo>
                <a:cubicBezTo>
                  <a:pt x="1487875" y="1057824"/>
                  <a:pt x="1240336" y="1148914"/>
                  <a:pt x="1231629" y="930051"/>
                </a:cubicBezTo>
                <a:cubicBezTo>
                  <a:pt x="1248292" y="693847"/>
                  <a:pt x="1498710" y="656286"/>
                  <a:pt x="1509771" y="523246"/>
                </a:cubicBezTo>
                <a:cubicBezTo>
                  <a:pt x="1520832" y="390206"/>
                  <a:pt x="1431655" y="305130"/>
                  <a:pt x="1297997" y="131808"/>
                </a:cubicBezTo>
                <a:cubicBezTo>
                  <a:pt x="1189251" y="36824"/>
                  <a:pt x="979579" y="-48562"/>
                  <a:pt x="820556" y="32194"/>
                </a:cubicBezTo>
                <a:cubicBezTo>
                  <a:pt x="661533" y="112950"/>
                  <a:pt x="468705" y="456105"/>
                  <a:pt x="343858" y="616342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4"/>
          <p:cNvSpPr/>
          <p:nvPr/>
        </p:nvSpPr>
        <p:spPr>
          <a:xfrm>
            <a:off x="5455557" y="1369526"/>
            <a:ext cx="1302545" cy="988278"/>
          </a:xfrm>
          <a:custGeom>
            <a:rect b="b" l="l" r="r" t="t"/>
            <a:pathLst>
              <a:path extrusionOk="0" h="675" w="1036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" name="Google Shape;72;p4"/>
          <p:cNvGrpSpPr/>
          <p:nvPr/>
        </p:nvGrpSpPr>
        <p:grpSpPr>
          <a:xfrm>
            <a:off x="5404012" y="2466938"/>
            <a:ext cx="1094184" cy="700088"/>
            <a:chOff x="2889" y="1631"/>
            <a:chExt cx="980" cy="743"/>
          </a:xfrm>
        </p:grpSpPr>
        <p:sp>
          <p:nvSpPr>
            <p:cNvPr id="73" name="Google Shape;73;p4"/>
            <p:cNvSpPr/>
            <p:nvPr/>
          </p:nvSpPr>
          <p:spPr>
            <a:xfrm>
              <a:off x="3046" y="1841"/>
              <a:ext cx="663" cy="533"/>
            </a:xfrm>
            <a:prstGeom prst="rect">
              <a:avLst/>
            </a:prstGeom>
            <a:solidFill>
              <a:srgbClr val="9CDFF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2889" y="1631"/>
              <a:ext cx="980" cy="253"/>
            </a:xfrm>
            <a:prstGeom prst="triangle">
              <a:avLst>
                <a:gd fmla="val 50000" name="adj"/>
              </a:avLst>
            </a:prstGeom>
            <a:solidFill>
              <a:srgbClr val="9CDFF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CC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" name="Google Shape;75;p4"/>
          <p:cNvSpPr/>
          <p:nvPr/>
        </p:nvSpPr>
        <p:spPr>
          <a:xfrm>
            <a:off x="5784301" y="3512350"/>
            <a:ext cx="2309813" cy="1248966"/>
          </a:xfrm>
          <a:custGeom>
            <a:rect b="b" l="l" r="r" t="t"/>
            <a:pathLst>
              <a:path extrusionOk="0" h="1049" w="1940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4"/>
          <p:cNvSpPr txBox="1"/>
          <p:nvPr/>
        </p:nvSpPr>
        <p:spPr>
          <a:xfrm>
            <a:off x="5759456" y="1116346"/>
            <a:ext cx="10047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mobile network</a:t>
            </a:r>
            <a:endParaRPr sz="1100"/>
          </a:p>
        </p:txBody>
      </p:sp>
      <p:sp>
        <p:nvSpPr>
          <p:cNvPr id="77" name="Google Shape;77;p4"/>
          <p:cNvSpPr txBox="1"/>
          <p:nvPr/>
        </p:nvSpPr>
        <p:spPr>
          <a:xfrm>
            <a:off x="5480181" y="4334831"/>
            <a:ext cx="8964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enterprise</a:t>
            </a:r>
            <a:endParaRPr sz="1100"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network</a:t>
            </a:r>
            <a:endParaRPr sz="1100"/>
          </a:p>
        </p:txBody>
      </p:sp>
      <p:sp>
        <p:nvSpPr>
          <p:cNvPr id="78" name="Google Shape;78;p4"/>
          <p:cNvSpPr/>
          <p:nvPr/>
        </p:nvSpPr>
        <p:spPr>
          <a:xfrm>
            <a:off x="7666610" y="2384655"/>
            <a:ext cx="955596" cy="1449984"/>
          </a:xfrm>
          <a:custGeom>
            <a:rect b="b" l="l" r="r" t="t"/>
            <a:pathLst>
              <a:path extrusionOk="0" h="1952840" w="1447873">
                <a:moveTo>
                  <a:pt x="35803" y="439993"/>
                </a:moveTo>
                <a:cubicBezTo>
                  <a:pt x="-891" y="618304"/>
                  <a:pt x="-14075" y="936031"/>
                  <a:pt x="18740" y="1122579"/>
                </a:cubicBezTo>
                <a:cubicBezTo>
                  <a:pt x="51555" y="1309127"/>
                  <a:pt x="47344" y="1425517"/>
                  <a:pt x="232695" y="1559284"/>
                </a:cubicBezTo>
                <a:cubicBezTo>
                  <a:pt x="418046" y="1693051"/>
                  <a:pt x="930426" y="1882091"/>
                  <a:pt x="1130848" y="1925181"/>
                </a:cubicBezTo>
                <a:cubicBezTo>
                  <a:pt x="1331270" y="1968271"/>
                  <a:pt x="1391533" y="1979726"/>
                  <a:pt x="1435226" y="1817827"/>
                </a:cubicBezTo>
                <a:cubicBezTo>
                  <a:pt x="1478919" y="1655928"/>
                  <a:pt x="1395587" y="1244347"/>
                  <a:pt x="1393007" y="953785"/>
                </a:cubicBezTo>
                <a:cubicBezTo>
                  <a:pt x="1390427" y="663223"/>
                  <a:pt x="1458740" y="183063"/>
                  <a:pt x="1419747" y="74455"/>
                </a:cubicBezTo>
                <a:cubicBezTo>
                  <a:pt x="1380754" y="-34153"/>
                  <a:pt x="469560" y="-8212"/>
                  <a:pt x="238903" y="52711"/>
                </a:cubicBezTo>
                <a:cubicBezTo>
                  <a:pt x="8246" y="113634"/>
                  <a:pt x="72497" y="261682"/>
                  <a:pt x="35803" y="439993"/>
                </a:cubicBezTo>
                <a:close/>
              </a:path>
            </a:pathLst>
          </a:custGeom>
          <a:gradFill>
            <a:gsLst>
              <a:gs pos="0">
                <a:srgbClr val="9CDFF9"/>
              </a:gs>
              <a:gs pos="58999">
                <a:srgbClr val="DDEAF6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9" name="Google Shape;79;p4"/>
          <p:cNvGrpSpPr/>
          <p:nvPr/>
        </p:nvGrpSpPr>
        <p:grpSpPr>
          <a:xfrm>
            <a:off x="8128086" y="2946120"/>
            <a:ext cx="515514" cy="541192"/>
            <a:chOff x="5203089" y="1751190"/>
            <a:chExt cx="858331" cy="662414"/>
          </a:xfrm>
        </p:grpSpPr>
        <p:sp>
          <p:nvSpPr>
            <p:cNvPr id="80" name="Google Shape;80;p4"/>
            <p:cNvSpPr/>
            <p:nvPr/>
          </p:nvSpPr>
          <p:spPr>
            <a:xfrm>
              <a:off x="5536769" y="1751190"/>
              <a:ext cx="524651" cy="662124"/>
            </a:xfrm>
            <a:custGeom>
              <a:rect b="b" l="l" r="r" t="t"/>
              <a:pathLst>
                <a:path extrusionOk="0" h="662124" w="524651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cap="flat" cmpd="sng" w="12700">
              <a:solidFill>
                <a:srgbClr val="0000A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5203089" y="1921244"/>
              <a:ext cx="651290" cy="492070"/>
            </a:xfrm>
            <a:custGeom>
              <a:rect b="b" l="l" r="r" t="t"/>
              <a:pathLst>
                <a:path extrusionOk="0" h="492070" w="65129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cap="flat" cmpd="sng" w="12700">
              <a:solidFill>
                <a:srgbClr val="0000A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2" name="Google Shape;82;p4"/>
            <p:cNvCxnSpPr/>
            <p:nvPr/>
          </p:nvCxnSpPr>
          <p:spPr>
            <a:xfrm flipH="1" rot="10800000">
              <a:off x="5270526" y="2029553"/>
              <a:ext cx="295249" cy="73468"/>
            </a:xfrm>
            <a:prstGeom prst="straightConnector1">
              <a:avLst/>
            </a:prstGeom>
            <a:noFill/>
            <a:ln cap="flat" cmpd="sng" w="444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3" name="Google Shape;83;p4"/>
            <p:cNvCxnSpPr/>
            <p:nvPr/>
          </p:nvCxnSpPr>
          <p:spPr>
            <a:xfrm flipH="1" rot="10800000">
              <a:off x="5275406" y="2261710"/>
              <a:ext cx="290369" cy="16752"/>
            </a:xfrm>
            <a:prstGeom prst="straightConnector1">
              <a:avLst/>
            </a:prstGeom>
            <a:noFill/>
            <a:ln cap="flat" cmpd="sng" w="444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4" name="Google Shape;84;p4"/>
            <p:cNvCxnSpPr/>
            <p:nvPr/>
          </p:nvCxnSpPr>
          <p:spPr>
            <a:xfrm flipH="1" rot="10800000">
              <a:off x="5275406" y="2151772"/>
              <a:ext cx="290369" cy="48402"/>
            </a:xfrm>
            <a:prstGeom prst="straightConnector1">
              <a:avLst/>
            </a:prstGeom>
            <a:noFill/>
            <a:ln cap="flat" cmpd="sng" w="444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5270094" y="2354086"/>
              <a:ext cx="295681" cy="0"/>
            </a:xfrm>
            <a:prstGeom prst="straightConnector1">
              <a:avLst/>
            </a:prstGeom>
            <a:noFill/>
            <a:ln cap="flat" cmpd="sng" w="444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6" name="Google Shape;86;p4"/>
            <p:cNvCxnSpPr/>
            <p:nvPr/>
          </p:nvCxnSpPr>
          <p:spPr>
            <a:xfrm rot="10800000">
              <a:off x="5950242" y="1866900"/>
              <a:ext cx="0" cy="465273"/>
            </a:xfrm>
            <a:prstGeom prst="straightConnector1">
              <a:avLst/>
            </a:prstGeom>
            <a:noFill/>
            <a:ln cap="flat" cmpd="sng" w="44450">
              <a:solidFill>
                <a:schemeClr val="lt1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5628589" y="1936750"/>
              <a:ext cx="0" cy="476854"/>
            </a:xfrm>
            <a:prstGeom prst="straightConnector1">
              <a:avLst/>
            </a:prstGeom>
            <a:noFill/>
            <a:ln cap="flat" cmpd="sng" w="15875">
              <a:solidFill>
                <a:srgbClr val="0000A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88" name="Google Shape;88;p4"/>
          <p:cNvGrpSpPr/>
          <p:nvPr/>
        </p:nvGrpSpPr>
        <p:grpSpPr>
          <a:xfrm>
            <a:off x="8078554" y="2395522"/>
            <a:ext cx="445989" cy="486212"/>
            <a:chOff x="5203089" y="1751190"/>
            <a:chExt cx="858331" cy="662414"/>
          </a:xfrm>
        </p:grpSpPr>
        <p:sp>
          <p:nvSpPr>
            <p:cNvPr id="89" name="Google Shape;89;p4"/>
            <p:cNvSpPr/>
            <p:nvPr/>
          </p:nvSpPr>
          <p:spPr>
            <a:xfrm>
              <a:off x="5536769" y="1751190"/>
              <a:ext cx="524651" cy="662124"/>
            </a:xfrm>
            <a:custGeom>
              <a:rect b="b" l="l" r="r" t="t"/>
              <a:pathLst>
                <a:path extrusionOk="0" h="662124" w="524651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cap="flat" cmpd="sng" w="12700">
              <a:solidFill>
                <a:srgbClr val="0000A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5203089" y="1921244"/>
              <a:ext cx="651290" cy="492070"/>
            </a:xfrm>
            <a:custGeom>
              <a:rect b="b" l="l" r="r" t="t"/>
              <a:pathLst>
                <a:path extrusionOk="0" h="492070" w="65129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cap="flat" cmpd="sng" w="12700">
              <a:solidFill>
                <a:srgbClr val="0000A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1" name="Google Shape;91;p4"/>
            <p:cNvCxnSpPr/>
            <p:nvPr/>
          </p:nvCxnSpPr>
          <p:spPr>
            <a:xfrm flipH="1" rot="10800000">
              <a:off x="5270526" y="2029553"/>
              <a:ext cx="295249" cy="73468"/>
            </a:xfrm>
            <a:prstGeom prst="straightConnector1">
              <a:avLst/>
            </a:prstGeom>
            <a:noFill/>
            <a:ln cap="flat" cmpd="sng" w="444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2" name="Google Shape;92;p4"/>
            <p:cNvCxnSpPr/>
            <p:nvPr/>
          </p:nvCxnSpPr>
          <p:spPr>
            <a:xfrm flipH="1" rot="10800000">
              <a:off x="5275406" y="2261710"/>
              <a:ext cx="290369" cy="16752"/>
            </a:xfrm>
            <a:prstGeom prst="straightConnector1">
              <a:avLst/>
            </a:prstGeom>
            <a:noFill/>
            <a:ln cap="flat" cmpd="sng" w="444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3" name="Google Shape;93;p4"/>
            <p:cNvCxnSpPr/>
            <p:nvPr/>
          </p:nvCxnSpPr>
          <p:spPr>
            <a:xfrm flipH="1" rot="10800000">
              <a:off x="5275406" y="2151772"/>
              <a:ext cx="290369" cy="48402"/>
            </a:xfrm>
            <a:prstGeom prst="straightConnector1">
              <a:avLst/>
            </a:prstGeom>
            <a:noFill/>
            <a:ln cap="flat" cmpd="sng" w="444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4" name="Google Shape;94;p4"/>
            <p:cNvCxnSpPr/>
            <p:nvPr/>
          </p:nvCxnSpPr>
          <p:spPr>
            <a:xfrm>
              <a:off x="5270094" y="2354086"/>
              <a:ext cx="295681" cy="0"/>
            </a:xfrm>
            <a:prstGeom prst="straightConnector1">
              <a:avLst/>
            </a:prstGeom>
            <a:noFill/>
            <a:ln cap="flat" cmpd="sng" w="444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5" name="Google Shape;95;p4"/>
            <p:cNvCxnSpPr/>
            <p:nvPr/>
          </p:nvCxnSpPr>
          <p:spPr>
            <a:xfrm rot="10800000">
              <a:off x="5950242" y="1866900"/>
              <a:ext cx="0" cy="465273"/>
            </a:xfrm>
            <a:prstGeom prst="straightConnector1">
              <a:avLst/>
            </a:prstGeom>
            <a:noFill/>
            <a:ln cap="flat" cmpd="sng" w="44450">
              <a:solidFill>
                <a:schemeClr val="lt1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96" name="Google Shape;96;p4"/>
            <p:cNvCxnSpPr/>
            <p:nvPr/>
          </p:nvCxnSpPr>
          <p:spPr>
            <a:xfrm>
              <a:off x="5628589" y="1936750"/>
              <a:ext cx="0" cy="476854"/>
            </a:xfrm>
            <a:prstGeom prst="straightConnector1">
              <a:avLst/>
            </a:prstGeom>
            <a:noFill/>
            <a:ln cap="flat" cmpd="sng" w="15875">
              <a:solidFill>
                <a:srgbClr val="0000A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97" name="Google Shape;97;p4"/>
          <p:cNvSpPr/>
          <p:nvPr/>
        </p:nvSpPr>
        <p:spPr>
          <a:xfrm>
            <a:off x="7155610" y="1336531"/>
            <a:ext cx="1123559" cy="1041898"/>
          </a:xfrm>
          <a:custGeom>
            <a:rect b="b" l="l" r="r" t="t"/>
            <a:pathLst>
              <a:path extrusionOk="0" h="1796376" w="1634267">
                <a:moveTo>
                  <a:pt x="147252" y="113266"/>
                </a:moveTo>
                <a:cubicBezTo>
                  <a:pt x="-139307" y="245497"/>
                  <a:pt x="69849" y="655289"/>
                  <a:pt x="131452" y="927943"/>
                </a:cubicBezTo>
                <a:cubicBezTo>
                  <a:pt x="193055" y="1200597"/>
                  <a:pt x="345759" y="1645108"/>
                  <a:pt x="516868" y="1749191"/>
                </a:cubicBezTo>
                <a:cubicBezTo>
                  <a:pt x="687977" y="1853274"/>
                  <a:pt x="1013294" y="1784070"/>
                  <a:pt x="1158108" y="1552442"/>
                </a:cubicBezTo>
                <a:cubicBezTo>
                  <a:pt x="1302922" y="1320814"/>
                  <a:pt x="1525272" y="1647197"/>
                  <a:pt x="1598914" y="1498556"/>
                </a:cubicBezTo>
                <a:cubicBezTo>
                  <a:pt x="1672556" y="1349916"/>
                  <a:pt x="1609877" y="897136"/>
                  <a:pt x="1599962" y="660599"/>
                </a:cubicBezTo>
                <a:cubicBezTo>
                  <a:pt x="1590047" y="424062"/>
                  <a:pt x="1578419" y="187943"/>
                  <a:pt x="1539426" y="79335"/>
                </a:cubicBezTo>
                <a:cubicBezTo>
                  <a:pt x="1500433" y="-29273"/>
                  <a:pt x="1202565" y="3293"/>
                  <a:pt x="970536" y="8948"/>
                </a:cubicBezTo>
                <a:cubicBezTo>
                  <a:pt x="738507" y="14603"/>
                  <a:pt x="433811" y="-18965"/>
                  <a:pt x="147252" y="113266"/>
                </a:cubicBezTo>
                <a:close/>
              </a:path>
            </a:pathLst>
          </a:custGeom>
          <a:gradFill>
            <a:gsLst>
              <a:gs pos="0">
                <a:srgbClr val="9CDFF9"/>
              </a:gs>
              <a:gs pos="57000">
                <a:srgbClr val="DDEAF6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4"/>
          <p:cNvSpPr txBox="1"/>
          <p:nvPr/>
        </p:nvSpPr>
        <p:spPr>
          <a:xfrm>
            <a:off x="7070401" y="1388396"/>
            <a:ext cx="12939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national or global ISP</a:t>
            </a:r>
            <a:endParaRPr sz="1100"/>
          </a:p>
        </p:txBody>
      </p:sp>
      <p:sp>
        <p:nvSpPr>
          <p:cNvPr id="99" name="Google Shape;99;p4"/>
          <p:cNvSpPr/>
          <p:nvPr/>
        </p:nvSpPr>
        <p:spPr>
          <a:xfrm>
            <a:off x="6959301" y="2758431"/>
            <a:ext cx="229200" cy="148500"/>
          </a:xfrm>
          <a:prstGeom prst="rect">
            <a:avLst/>
          </a:prstGeom>
          <a:solidFill>
            <a:srgbClr val="9CDFF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4"/>
          <p:cNvSpPr txBox="1"/>
          <p:nvPr/>
        </p:nvSpPr>
        <p:spPr>
          <a:xfrm>
            <a:off x="8188325" y="3508453"/>
            <a:ext cx="6099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datacenter </a:t>
            </a:r>
            <a:endParaRPr sz="11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network</a:t>
            </a:r>
            <a:endParaRPr sz="1100"/>
          </a:p>
        </p:txBody>
      </p:sp>
      <p:cxnSp>
        <p:nvCxnSpPr>
          <p:cNvPr id="101" name="Google Shape;101;p4"/>
          <p:cNvCxnSpPr/>
          <p:nvPr/>
        </p:nvCxnSpPr>
        <p:spPr>
          <a:xfrm rot="10800000">
            <a:off x="7920063" y="2685178"/>
            <a:ext cx="309600" cy="47700"/>
          </a:xfrm>
          <a:prstGeom prst="straightConnector1">
            <a:avLst/>
          </a:prstGeom>
          <a:noFill/>
          <a:ln cap="flat" cmpd="sng" w="19050">
            <a:solidFill>
              <a:srgbClr val="E4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" name="Google Shape;102;p4"/>
          <p:cNvCxnSpPr/>
          <p:nvPr/>
        </p:nvCxnSpPr>
        <p:spPr>
          <a:xfrm rot="10800000">
            <a:off x="7995526" y="2730644"/>
            <a:ext cx="259500" cy="554100"/>
          </a:xfrm>
          <a:prstGeom prst="straightConnector1">
            <a:avLst/>
          </a:prstGeom>
          <a:noFill/>
          <a:ln cap="flat" cmpd="sng" w="19050">
            <a:solidFill>
              <a:srgbClr val="E4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" name="Google Shape;103;p4"/>
          <p:cNvCxnSpPr/>
          <p:nvPr/>
        </p:nvCxnSpPr>
        <p:spPr>
          <a:xfrm flipH="1" rot="10800000">
            <a:off x="7977673" y="2725171"/>
            <a:ext cx="252000" cy="296400"/>
          </a:xfrm>
          <a:prstGeom prst="straightConnector1">
            <a:avLst/>
          </a:prstGeom>
          <a:noFill/>
          <a:ln cap="flat" cmpd="sng" w="19050">
            <a:solidFill>
              <a:srgbClr val="E4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" name="Google Shape;104;p4"/>
          <p:cNvCxnSpPr/>
          <p:nvPr/>
        </p:nvCxnSpPr>
        <p:spPr>
          <a:xfrm rot="10800000">
            <a:off x="7928081" y="2696283"/>
            <a:ext cx="0" cy="364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" name="Google Shape;105;p4"/>
          <p:cNvCxnSpPr/>
          <p:nvPr/>
        </p:nvCxnSpPr>
        <p:spPr>
          <a:xfrm rot="10800000">
            <a:off x="7913072" y="3053617"/>
            <a:ext cx="381300" cy="261600"/>
          </a:xfrm>
          <a:prstGeom prst="straightConnector1">
            <a:avLst/>
          </a:prstGeom>
          <a:noFill/>
          <a:ln cap="flat" cmpd="sng" w="19050">
            <a:solidFill>
              <a:srgbClr val="E4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" name="Google Shape;106;p4"/>
          <p:cNvCxnSpPr/>
          <p:nvPr/>
        </p:nvCxnSpPr>
        <p:spPr>
          <a:xfrm rot="10800000">
            <a:off x="7421265" y="3065807"/>
            <a:ext cx="491700" cy="0"/>
          </a:xfrm>
          <a:prstGeom prst="straightConnector1">
            <a:avLst/>
          </a:prstGeom>
          <a:noFill/>
          <a:ln cap="flat" cmpd="sng" w="19050">
            <a:solidFill>
              <a:srgbClr val="E4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" name="Google Shape;107;p4"/>
          <p:cNvCxnSpPr/>
          <p:nvPr/>
        </p:nvCxnSpPr>
        <p:spPr>
          <a:xfrm rot="10800000">
            <a:off x="6914580" y="3065807"/>
            <a:ext cx="491700" cy="0"/>
          </a:xfrm>
          <a:prstGeom prst="straightConnector1">
            <a:avLst/>
          </a:prstGeom>
          <a:noFill/>
          <a:ln cap="flat" cmpd="sng" w="19050">
            <a:solidFill>
              <a:srgbClr val="E4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" name="Google Shape;108;p4"/>
          <p:cNvCxnSpPr/>
          <p:nvPr/>
        </p:nvCxnSpPr>
        <p:spPr>
          <a:xfrm flipH="1">
            <a:off x="6957669" y="2630754"/>
            <a:ext cx="286800" cy="387900"/>
          </a:xfrm>
          <a:prstGeom prst="straightConnector1">
            <a:avLst/>
          </a:prstGeom>
          <a:noFill/>
          <a:ln cap="flat" cmpd="sng" w="19050">
            <a:solidFill>
              <a:srgbClr val="E4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" name="Google Shape;109;p4"/>
          <p:cNvCxnSpPr/>
          <p:nvPr/>
        </p:nvCxnSpPr>
        <p:spPr>
          <a:xfrm>
            <a:off x="7299802" y="2630754"/>
            <a:ext cx="0" cy="405300"/>
          </a:xfrm>
          <a:prstGeom prst="straightConnector1">
            <a:avLst/>
          </a:prstGeom>
          <a:noFill/>
          <a:ln cap="flat" cmpd="sng" w="19050">
            <a:solidFill>
              <a:srgbClr val="E4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" name="Google Shape;110;p4"/>
          <p:cNvCxnSpPr/>
          <p:nvPr/>
        </p:nvCxnSpPr>
        <p:spPr>
          <a:xfrm>
            <a:off x="7603251" y="2066019"/>
            <a:ext cx="366000" cy="629400"/>
          </a:xfrm>
          <a:prstGeom prst="straightConnector1">
            <a:avLst/>
          </a:prstGeom>
          <a:noFill/>
          <a:ln cap="flat" cmpd="sng" w="19050">
            <a:solidFill>
              <a:srgbClr val="E4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" name="Google Shape;111;p4"/>
          <p:cNvCxnSpPr/>
          <p:nvPr/>
        </p:nvCxnSpPr>
        <p:spPr>
          <a:xfrm flipH="1">
            <a:off x="7349063" y="2021260"/>
            <a:ext cx="285300" cy="521100"/>
          </a:xfrm>
          <a:prstGeom prst="straightConnector1">
            <a:avLst/>
          </a:prstGeom>
          <a:noFill/>
          <a:ln cap="flat" cmpd="sng" w="19050">
            <a:solidFill>
              <a:srgbClr val="E4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" name="Google Shape;112;p4"/>
          <p:cNvCxnSpPr/>
          <p:nvPr/>
        </p:nvCxnSpPr>
        <p:spPr>
          <a:xfrm flipH="1" rot="5400000">
            <a:off x="7342215" y="3938813"/>
            <a:ext cx="291000" cy="5700"/>
          </a:xfrm>
          <a:prstGeom prst="straightConnector1">
            <a:avLst/>
          </a:prstGeom>
          <a:noFill/>
          <a:ln cap="flat" cmpd="sng" w="19050">
            <a:solidFill>
              <a:srgbClr val="E4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3" name="Google Shape;113;p4"/>
          <p:cNvCxnSpPr/>
          <p:nvPr/>
        </p:nvCxnSpPr>
        <p:spPr>
          <a:xfrm rot="10800000">
            <a:off x="7657482" y="4053927"/>
            <a:ext cx="0" cy="85800"/>
          </a:xfrm>
          <a:prstGeom prst="straightConnector1">
            <a:avLst/>
          </a:prstGeom>
          <a:noFill/>
          <a:ln cap="flat" cmpd="sng" w="19050">
            <a:solidFill>
              <a:srgbClr val="E4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4" name="Google Shape;114;p4"/>
          <p:cNvCxnSpPr/>
          <p:nvPr/>
        </p:nvCxnSpPr>
        <p:spPr>
          <a:xfrm>
            <a:off x="7074720" y="3628888"/>
            <a:ext cx="393300" cy="196200"/>
          </a:xfrm>
          <a:prstGeom prst="straightConnector1">
            <a:avLst/>
          </a:prstGeom>
          <a:noFill/>
          <a:ln cap="flat" cmpd="sng" w="19050">
            <a:solidFill>
              <a:srgbClr val="E4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5" name="Google Shape;115;p4"/>
          <p:cNvCxnSpPr/>
          <p:nvPr/>
        </p:nvCxnSpPr>
        <p:spPr>
          <a:xfrm flipH="1" rot="10800000">
            <a:off x="6637549" y="3628787"/>
            <a:ext cx="426900" cy="184800"/>
          </a:xfrm>
          <a:prstGeom prst="straightConnector1">
            <a:avLst/>
          </a:prstGeom>
          <a:noFill/>
          <a:ln cap="flat" cmpd="sng" w="19050">
            <a:solidFill>
              <a:srgbClr val="E4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6" name="Google Shape;116;p4"/>
          <p:cNvCxnSpPr/>
          <p:nvPr/>
        </p:nvCxnSpPr>
        <p:spPr>
          <a:xfrm>
            <a:off x="6616308" y="3831657"/>
            <a:ext cx="772800" cy="0"/>
          </a:xfrm>
          <a:prstGeom prst="straightConnector1">
            <a:avLst/>
          </a:prstGeom>
          <a:noFill/>
          <a:ln cap="flat" cmpd="sng" w="19050">
            <a:solidFill>
              <a:srgbClr val="E4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7" name="Google Shape;117;p4"/>
          <p:cNvCxnSpPr/>
          <p:nvPr/>
        </p:nvCxnSpPr>
        <p:spPr>
          <a:xfrm>
            <a:off x="6157655" y="3838000"/>
            <a:ext cx="170100" cy="95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8" name="Google Shape;118;p4"/>
          <p:cNvCxnSpPr/>
          <p:nvPr/>
        </p:nvCxnSpPr>
        <p:spPr>
          <a:xfrm flipH="1" rot="10800000">
            <a:off x="5961275" y="3967702"/>
            <a:ext cx="309600" cy="95400"/>
          </a:xfrm>
          <a:prstGeom prst="straightConnector1">
            <a:avLst/>
          </a:prstGeom>
          <a:noFill/>
          <a:ln cap="flat" cmpd="sng" w="19050">
            <a:solidFill>
              <a:srgbClr val="E4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9" name="Google Shape;119;p4"/>
          <p:cNvCxnSpPr/>
          <p:nvPr/>
        </p:nvCxnSpPr>
        <p:spPr>
          <a:xfrm flipH="1">
            <a:off x="6280423" y="3961689"/>
            <a:ext cx="51000" cy="220500"/>
          </a:xfrm>
          <a:prstGeom prst="straightConnector1">
            <a:avLst/>
          </a:prstGeom>
          <a:noFill/>
          <a:ln cap="flat" cmpd="sng" w="19050">
            <a:solidFill>
              <a:srgbClr val="E4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0" name="Google Shape;120;p4"/>
          <p:cNvCxnSpPr/>
          <p:nvPr/>
        </p:nvCxnSpPr>
        <p:spPr>
          <a:xfrm rot="10800000">
            <a:off x="6366529" y="3980855"/>
            <a:ext cx="210300" cy="202500"/>
          </a:xfrm>
          <a:prstGeom prst="straightConnector1">
            <a:avLst/>
          </a:prstGeom>
          <a:noFill/>
          <a:ln cap="flat" cmpd="sng" w="19050">
            <a:solidFill>
              <a:srgbClr val="E4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" name="Google Shape;121;p4"/>
          <p:cNvCxnSpPr/>
          <p:nvPr/>
        </p:nvCxnSpPr>
        <p:spPr>
          <a:xfrm>
            <a:off x="6366548" y="3943536"/>
            <a:ext cx="685500" cy="351600"/>
          </a:xfrm>
          <a:prstGeom prst="straightConnector1">
            <a:avLst/>
          </a:prstGeom>
          <a:noFill/>
          <a:ln cap="flat" cmpd="sng" w="19050">
            <a:solidFill>
              <a:srgbClr val="E4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2" name="Google Shape;122;p4"/>
          <p:cNvCxnSpPr/>
          <p:nvPr/>
        </p:nvCxnSpPr>
        <p:spPr>
          <a:xfrm>
            <a:off x="6185834" y="2872477"/>
            <a:ext cx="0" cy="98700"/>
          </a:xfrm>
          <a:prstGeom prst="straightConnector1">
            <a:avLst/>
          </a:prstGeom>
          <a:noFill/>
          <a:ln cap="flat" cmpd="sng" w="19050">
            <a:solidFill>
              <a:srgbClr val="E4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" name="Google Shape;123;p4"/>
          <p:cNvCxnSpPr/>
          <p:nvPr/>
        </p:nvCxnSpPr>
        <p:spPr>
          <a:xfrm flipH="1" rot="10800000">
            <a:off x="5922499" y="3030812"/>
            <a:ext cx="126300" cy="2400"/>
          </a:xfrm>
          <a:prstGeom prst="straightConnector1">
            <a:avLst/>
          </a:prstGeom>
          <a:noFill/>
          <a:ln cap="flat" cmpd="sng" w="19050">
            <a:solidFill>
              <a:srgbClr val="E4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4" name="Google Shape;124;p4"/>
          <p:cNvCxnSpPr/>
          <p:nvPr/>
        </p:nvCxnSpPr>
        <p:spPr>
          <a:xfrm flipH="1" rot="5400000">
            <a:off x="7414112" y="4187556"/>
            <a:ext cx="275100" cy="1200"/>
          </a:xfrm>
          <a:prstGeom prst="straightConnector1">
            <a:avLst/>
          </a:prstGeom>
          <a:noFill/>
          <a:ln cap="flat" cmpd="sng" w="19050">
            <a:solidFill>
              <a:srgbClr val="E4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5" name="Google Shape;125;p4"/>
          <p:cNvCxnSpPr/>
          <p:nvPr/>
        </p:nvCxnSpPr>
        <p:spPr>
          <a:xfrm flipH="1" rot="10800000">
            <a:off x="6344569" y="3777550"/>
            <a:ext cx="303300" cy="155700"/>
          </a:xfrm>
          <a:prstGeom prst="straightConnector1">
            <a:avLst/>
          </a:prstGeom>
          <a:noFill/>
          <a:ln cap="flat" cmpd="sng" w="19050">
            <a:solidFill>
              <a:srgbClr val="E4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6" name="Google Shape;126;p4"/>
          <p:cNvCxnSpPr/>
          <p:nvPr/>
        </p:nvCxnSpPr>
        <p:spPr>
          <a:xfrm flipH="1">
            <a:off x="7575377" y="1627074"/>
            <a:ext cx="571200" cy="432900"/>
          </a:xfrm>
          <a:prstGeom prst="straightConnector1">
            <a:avLst/>
          </a:prstGeom>
          <a:noFill/>
          <a:ln cap="flat" cmpd="sng" w="19050">
            <a:solidFill>
              <a:srgbClr val="E4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" name="Google Shape;127;p4"/>
          <p:cNvCxnSpPr/>
          <p:nvPr/>
        </p:nvCxnSpPr>
        <p:spPr>
          <a:xfrm flipH="1">
            <a:off x="7575454" y="1701235"/>
            <a:ext cx="3000" cy="3888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" name="Google Shape;128;p4"/>
          <p:cNvCxnSpPr/>
          <p:nvPr/>
        </p:nvCxnSpPr>
        <p:spPr>
          <a:xfrm flipH="1">
            <a:off x="8004221" y="1650380"/>
            <a:ext cx="111900" cy="3888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" name="Google Shape;129;p4"/>
          <p:cNvCxnSpPr/>
          <p:nvPr/>
        </p:nvCxnSpPr>
        <p:spPr>
          <a:xfrm flipH="1">
            <a:off x="7606537" y="2039225"/>
            <a:ext cx="430800" cy="21000"/>
          </a:xfrm>
          <a:prstGeom prst="straightConnector1">
            <a:avLst/>
          </a:prstGeom>
          <a:noFill/>
          <a:ln cap="flat" cmpd="sng" w="19050">
            <a:solidFill>
              <a:srgbClr val="E4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" name="Google Shape;130;p4"/>
          <p:cNvCxnSpPr/>
          <p:nvPr/>
        </p:nvCxnSpPr>
        <p:spPr>
          <a:xfrm flipH="1">
            <a:off x="7552298" y="1627074"/>
            <a:ext cx="591300" cy="74100"/>
          </a:xfrm>
          <a:prstGeom prst="straightConnector1">
            <a:avLst/>
          </a:prstGeom>
          <a:noFill/>
          <a:ln cap="flat" cmpd="sng" w="19050">
            <a:solidFill>
              <a:srgbClr val="E4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" name="Google Shape;131;p4"/>
          <p:cNvCxnSpPr/>
          <p:nvPr/>
        </p:nvCxnSpPr>
        <p:spPr>
          <a:xfrm flipH="1">
            <a:off x="8146429" y="1595494"/>
            <a:ext cx="209400" cy="31500"/>
          </a:xfrm>
          <a:prstGeom prst="straightConnector1">
            <a:avLst/>
          </a:prstGeom>
          <a:noFill/>
          <a:ln cap="flat" cmpd="sng" w="19050">
            <a:solidFill>
              <a:srgbClr val="E4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" name="Google Shape;132;p4"/>
          <p:cNvCxnSpPr/>
          <p:nvPr/>
        </p:nvCxnSpPr>
        <p:spPr>
          <a:xfrm rot="10800000">
            <a:off x="8011451" y="2039081"/>
            <a:ext cx="265200" cy="51000"/>
          </a:xfrm>
          <a:prstGeom prst="straightConnector1">
            <a:avLst/>
          </a:prstGeom>
          <a:noFill/>
          <a:ln cap="flat" cmpd="sng" w="19050">
            <a:solidFill>
              <a:srgbClr val="E4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" name="Google Shape;133;p4"/>
          <p:cNvCxnSpPr/>
          <p:nvPr/>
        </p:nvCxnSpPr>
        <p:spPr>
          <a:xfrm flipH="1">
            <a:off x="6576857" y="1701235"/>
            <a:ext cx="975300" cy="455100"/>
          </a:xfrm>
          <a:prstGeom prst="straightConnector1">
            <a:avLst/>
          </a:prstGeom>
          <a:noFill/>
          <a:ln cap="flat" cmpd="sng" w="19050">
            <a:solidFill>
              <a:srgbClr val="E4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" name="Google Shape;134;p4"/>
          <p:cNvCxnSpPr/>
          <p:nvPr/>
        </p:nvCxnSpPr>
        <p:spPr>
          <a:xfrm flipH="1" rot="10800000">
            <a:off x="7034029" y="3085037"/>
            <a:ext cx="321900" cy="529200"/>
          </a:xfrm>
          <a:prstGeom prst="straightConnector1">
            <a:avLst/>
          </a:prstGeom>
          <a:noFill/>
          <a:ln cap="flat" cmpd="sng" w="19050">
            <a:solidFill>
              <a:srgbClr val="E4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" name="Google Shape;135;p4"/>
          <p:cNvCxnSpPr/>
          <p:nvPr/>
        </p:nvCxnSpPr>
        <p:spPr>
          <a:xfrm flipH="1" rot="10800000">
            <a:off x="6183415" y="3035573"/>
            <a:ext cx="726900" cy="2400"/>
          </a:xfrm>
          <a:prstGeom prst="straightConnector1">
            <a:avLst/>
          </a:prstGeom>
          <a:noFill/>
          <a:ln cap="flat" cmpd="sng" w="19050">
            <a:solidFill>
              <a:srgbClr val="E4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antenna_radiation_stylized" id="136" name="Google Shape;13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1679" y="2860448"/>
            <a:ext cx="379809" cy="795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tenna_radiation_stylized" id="137" name="Google Shape;13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1554" y="4110703"/>
            <a:ext cx="339011" cy="713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ell_tower_radiation copy" id="138" name="Google Shape;138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85649" y="1618625"/>
            <a:ext cx="342900" cy="24957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"/>
          <p:cNvSpPr/>
          <p:nvPr/>
        </p:nvSpPr>
        <p:spPr>
          <a:xfrm>
            <a:off x="6130905" y="1719746"/>
            <a:ext cx="39300" cy="372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0" name="Google Shape;140;p4"/>
          <p:cNvCxnSpPr/>
          <p:nvPr/>
        </p:nvCxnSpPr>
        <p:spPr>
          <a:xfrm>
            <a:off x="6155895" y="2025269"/>
            <a:ext cx="171000" cy="130800"/>
          </a:xfrm>
          <a:prstGeom prst="straightConnector1">
            <a:avLst/>
          </a:prstGeom>
          <a:noFill/>
          <a:ln cap="flat" cmpd="sng" w="19050">
            <a:solidFill>
              <a:srgbClr val="E4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access_point_stylized_small" id="141" name="Google Shape;141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0412" y="2896424"/>
            <a:ext cx="277627" cy="2300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ccess_point_stylized_small" id="142" name="Google Shape;142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67958" y="4143174"/>
            <a:ext cx="285701" cy="2380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4"/>
          <p:cNvGrpSpPr/>
          <p:nvPr/>
        </p:nvGrpSpPr>
        <p:grpSpPr>
          <a:xfrm>
            <a:off x="6507637" y="3725445"/>
            <a:ext cx="295354" cy="163895"/>
            <a:chOff x="7493876" y="2774731"/>
            <a:chExt cx="1481958" cy="894622"/>
          </a:xfrm>
        </p:grpSpPr>
        <p:sp>
          <p:nvSpPr>
            <p:cNvPr id="144" name="Google Shape;144;p4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146" name="Google Shape;146;p4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47" name="Google Shape;147;p4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1" name="Google Shape;151;p4"/>
          <p:cNvGrpSpPr/>
          <p:nvPr/>
        </p:nvGrpSpPr>
        <p:grpSpPr>
          <a:xfrm>
            <a:off x="6233811" y="3885357"/>
            <a:ext cx="231828" cy="125794"/>
            <a:chOff x="3668110" y="2448910"/>
            <a:chExt cx="3794234" cy="2165130"/>
          </a:xfrm>
        </p:grpSpPr>
        <p:sp>
          <p:nvSpPr>
            <p:cNvPr id="152" name="Google Shape;152;p4"/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rgbClr val="E4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3678620" y="2448910"/>
              <a:ext cx="3783724" cy="1324303"/>
            </a:xfrm>
            <a:custGeom>
              <a:rect b="b" l="l" r="r" t="t"/>
              <a:pathLst>
                <a:path extrusionOk="0" h="1324303" w="3783724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cap="flat" cmpd="sng" w="9525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4" name="Google Shape;154;p4"/>
            <p:cNvGrpSpPr/>
            <p:nvPr/>
          </p:nvGrpSpPr>
          <p:grpSpPr>
            <a:xfrm>
              <a:off x="3941376" y="2603243"/>
              <a:ext cx="3202061" cy="1066110"/>
              <a:chOff x="7939341" y="3037317"/>
              <a:chExt cx="897649" cy="353919"/>
            </a:xfrm>
          </p:grpSpPr>
          <p:sp>
            <p:nvSpPr>
              <p:cNvPr id="155" name="Google Shape;155;p4"/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4"/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EC86A6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9" name="Google Shape;159;p4"/>
          <p:cNvGrpSpPr/>
          <p:nvPr/>
        </p:nvGrpSpPr>
        <p:grpSpPr>
          <a:xfrm>
            <a:off x="6329931" y="2109309"/>
            <a:ext cx="265270" cy="126231"/>
            <a:chOff x="7493876" y="2774731"/>
            <a:chExt cx="1481958" cy="894622"/>
          </a:xfrm>
        </p:grpSpPr>
        <p:sp>
          <p:nvSpPr>
            <p:cNvPr id="160" name="Google Shape;160;p4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162" name="Google Shape;162;p4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63" name="Google Shape;163;p4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4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4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4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7" name="Google Shape;167;p4"/>
          <p:cNvGrpSpPr/>
          <p:nvPr/>
        </p:nvGrpSpPr>
        <p:grpSpPr>
          <a:xfrm>
            <a:off x="8163548" y="2701127"/>
            <a:ext cx="128338" cy="72822"/>
            <a:chOff x="7493876" y="2774731"/>
            <a:chExt cx="1481958" cy="894622"/>
          </a:xfrm>
        </p:grpSpPr>
        <p:sp>
          <p:nvSpPr>
            <p:cNvPr id="168" name="Google Shape;168;p4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170" name="Google Shape;170;p4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71" name="Google Shape;171;p4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4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4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4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5" name="Google Shape;175;p4"/>
          <p:cNvGrpSpPr/>
          <p:nvPr/>
        </p:nvGrpSpPr>
        <p:grpSpPr>
          <a:xfrm>
            <a:off x="7808017" y="2622158"/>
            <a:ext cx="265270" cy="148776"/>
            <a:chOff x="7493876" y="2774731"/>
            <a:chExt cx="1481958" cy="894622"/>
          </a:xfrm>
        </p:grpSpPr>
        <p:sp>
          <p:nvSpPr>
            <p:cNvPr id="176" name="Google Shape;176;p4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178" name="Google Shape;178;p4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79" name="Google Shape;179;p4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4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4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4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3" name="Google Shape;183;p4"/>
          <p:cNvGrpSpPr/>
          <p:nvPr/>
        </p:nvGrpSpPr>
        <p:grpSpPr>
          <a:xfrm>
            <a:off x="7461604" y="1651774"/>
            <a:ext cx="265270" cy="148776"/>
            <a:chOff x="7493876" y="2774731"/>
            <a:chExt cx="1481958" cy="894622"/>
          </a:xfrm>
        </p:grpSpPr>
        <p:sp>
          <p:nvSpPr>
            <p:cNvPr id="184" name="Google Shape;184;p4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186" name="Google Shape;186;p4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87" name="Google Shape;187;p4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4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4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4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1" name="Google Shape;191;p4"/>
          <p:cNvGrpSpPr/>
          <p:nvPr/>
        </p:nvGrpSpPr>
        <p:grpSpPr>
          <a:xfrm>
            <a:off x="7895471" y="1960080"/>
            <a:ext cx="265270" cy="148776"/>
            <a:chOff x="7493876" y="2774731"/>
            <a:chExt cx="1481958" cy="894622"/>
          </a:xfrm>
        </p:grpSpPr>
        <p:sp>
          <p:nvSpPr>
            <p:cNvPr id="192" name="Google Shape;192;p4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194" name="Google Shape;194;p4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95" name="Google Shape;195;p4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4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9" name="Google Shape;199;p4"/>
          <p:cNvGrpSpPr/>
          <p:nvPr/>
        </p:nvGrpSpPr>
        <p:grpSpPr>
          <a:xfrm>
            <a:off x="7982929" y="1581027"/>
            <a:ext cx="265270" cy="148776"/>
            <a:chOff x="7493876" y="2774731"/>
            <a:chExt cx="1481958" cy="894622"/>
          </a:xfrm>
        </p:grpSpPr>
        <p:sp>
          <p:nvSpPr>
            <p:cNvPr id="200" name="Google Shape;200;p4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202" name="Google Shape;202;p4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03" name="Google Shape;203;p4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7" name="Google Shape;207;p4"/>
          <p:cNvGrpSpPr/>
          <p:nvPr/>
        </p:nvGrpSpPr>
        <p:grpSpPr>
          <a:xfrm>
            <a:off x="7485155" y="1996228"/>
            <a:ext cx="265270" cy="148776"/>
            <a:chOff x="7493876" y="2774731"/>
            <a:chExt cx="1481958" cy="894622"/>
          </a:xfrm>
        </p:grpSpPr>
        <p:sp>
          <p:nvSpPr>
            <p:cNvPr id="208" name="Google Shape;208;p4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210" name="Google Shape;210;p4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11" name="Google Shape;211;p4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4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4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4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15" name="Google Shape;215;p4"/>
          <p:cNvGrpSpPr/>
          <p:nvPr/>
        </p:nvGrpSpPr>
        <p:grpSpPr>
          <a:xfrm>
            <a:off x="7122499" y="2545643"/>
            <a:ext cx="275348" cy="180266"/>
            <a:chOff x="7493876" y="2774731"/>
            <a:chExt cx="1481958" cy="894622"/>
          </a:xfrm>
        </p:grpSpPr>
        <p:sp>
          <p:nvSpPr>
            <p:cNvPr id="216" name="Google Shape;216;p4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218" name="Google Shape;218;p4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19" name="Google Shape;219;p4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4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4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4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3" name="Google Shape;223;p4"/>
          <p:cNvGrpSpPr/>
          <p:nvPr/>
        </p:nvGrpSpPr>
        <p:grpSpPr>
          <a:xfrm>
            <a:off x="7781505" y="2994299"/>
            <a:ext cx="265270" cy="148776"/>
            <a:chOff x="7493876" y="2774731"/>
            <a:chExt cx="1481958" cy="894622"/>
          </a:xfrm>
        </p:grpSpPr>
        <p:sp>
          <p:nvSpPr>
            <p:cNvPr id="224" name="Google Shape;224;p4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226" name="Google Shape;226;p4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27" name="Google Shape;227;p4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4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4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1" name="Google Shape;231;p4"/>
          <p:cNvGrpSpPr/>
          <p:nvPr/>
        </p:nvGrpSpPr>
        <p:grpSpPr>
          <a:xfrm>
            <a:off x="8194208" y="3277020"/>
            <a:ext cx="171166" cy="90357"/>
            <a:chOff x="7493876" y="2774731"/>
            <a:chExt cx="1481958" cy="894622"/>
          </a:xfrm>
        </p:grpSpPr>
        <p:sp>
          <p:nvSpPr>
            <p:cNvPr id="232" name="Google Shape;232;p4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234" name="Google Shape;234;p4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35" name="Google Shape;235;p4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4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4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4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9" name="Google Shape;239;p4"/>
          <p:cNvGrpSpPr/>
          <p:nvPr/>
        </p:nvGrpSpPr>
        <p:grpSpPr>
          <a:xfrm>
            <a:off x="5579306" y="1767460"/>
            <a:ext cx="401240" cy="311162"/>
            <a:chOff x="7432700" y="2327293"/>
            <a:chExt cx="534987" cy="414882"/>
          </a:xfrm>
        </p:grpSpPr>
        <p:pic>
          <p:nvPicPr>
            <p:cNvPr descr="antenna_stylized" id="240" name="Google Shape;240;p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432700" y="2327293"/>
              <a:ext cx="530702" cy="2237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aptop_keyboard" id="241" name="Google Shape;241;p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 flipH="1" rot="109064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2" name="Google Shape;242;p4"/>
            <p:cNvSpPr/>
            <p:nvPr/>
          </p:nvSpPr>
          <p:spPr>
            <a:xfrm>
              <a:off x="7603304" y="2420984"/>
              <a:ext cx="351919" cy="208167"/>
            </a:xfrm>
            <a:custGeom>
              <a:rect b="b" l="l" r="r" t="t"/>
              <a:pathLst>
                <a:path extrusionOk="0" h="2442" w="298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screen" id="243" name="Google Shape;243;p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4" name="Google Shape;244;p4"/>
            <p:cNvSpPr/>
            <p:nvPr/>
          </p:nvSpPr>
          <p:spPr>
            <a:xfrm>
              <a:off x="7667378" y="2414843"/>
              <a:ext cx="298167" cy="38736"/>
            </a:xfrm>
            <a:custGeom>
              <a:rect b="b" l="l" r="r" t="t"/>
              <a:pathLst>
                <a:path extrusionOk="0" h="455" w="2528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7600188" y="2414528"/>
              <a:ext cx="82770" cy="161243"/>
            </a:xfrm>
            <a:custGeom>
              <a:rect b="b" l="l" r="r" t="t"/>
              <a:pathLst>
                <a:path extrusionOk="0" h="1893" w="702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7874205" y="2443344"/>
              <a:ext cx="89197" cy="186122"/>
            </a:xfrm>
            <a:custGeom>
              <a:rect b="b" l="l" r="r" t="t"/>
              <a:pathLst>
                <a:path extrusionOk="0" h="2184" w="756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4"/>
            <p:cNvSpPr/>
            <p:nvPr/>
          </p:nvSpPr>
          <p:spPr>
            <a:xfrm>
              <a:off x="7599214" y="2567582"/>
              <a:ext cx="327185" cy="62828"/>
            </a:xfrm>
            <a:custGeom>
              <a:rect b="b" l="l" r="r" t="t"/>
              <a:pathLst>
                <a:path extrusionOk="0" h="738" w="2773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>
              <a:gsLst>
                <a:gs pos="0">
                  <a:srgbClr val="0000CC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7884138" y="2444918"/>
              <a:ext cx="83549" cy="186909"/>
            </a:xfrm>
            <a:custGeom>
              <a:rect b="b" l="l" r="r" t="t"/>
              <a:pathLst>
                <a:path extrusionOk="0" h="1659" w="637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4"/>
            <p:cNvSpPr/>
            <p:nvPr/>
          </p:nvSpPr>
          <p:spPr>
            <a:xfrm>
              <a:off x="7599603" y="2575928"/>
              <a:ext cx="290961" cy="62041"/>
            </a:xfrm>
            <a:custGeom>
              <a:rect b="b" l="l" r="r" t="t"/>
              <a:pathLst>
                <a:path extrusionOk="0" h="550" w="2216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0" name="Google Shape;250;p4"/>
            <p:cNvGrpSpPr/>
            <p:nvPr/>
          </p:nvGrpSpPr>
          <p:grpSpPr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251" name="Google Shape;251;p4"/>
              <p:cNvSpPr/>
              <p:nvPr/>
            </p:nvSpPr>
            <p:spPr>
              <a:xfrm>
                <a:off x="1740" y="2642"/>
                <a:ext cx="752" cy="327"/>
              </a:xfrm>
              <a:custGeom>
                <a:rect b="b" l="l" r="r" t="t"/>
                <a:pathLst>
                  <a:path extrusionOk="0" h="327" w="752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4"/>
              <p:cNvSpPr/>
              <p:nvPr/>
            </p:nvSpPr>
            <p:spPr>
              <a:xfrm>
                <a:off x="1754" y="2649"/>
                <a:ext cx="726" cy="311"/>
              </a:xfrm>
              <a:custGeom>
                <a:rect b="b" l="l" r="r" t="t"/>
                <a:pathLst>
                  <a:path extrusionOk="0" h="311" w="726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4"/>
              <p:cNvSpPr/>
              <p:nvPr/>
            </p:nvSpPr>
            <p:spPr>
              <a:xfrm>
                <a:off x="1808" y="2770"/>
                <a:ext cx="258" cy="100"/>
              </a:xfrm>
              <a:custGeom>
                <a:rect b="b" l="l" r="r" t="t"/>
                <a:pathLst>
                  <a:path extrusionOk="0" h="100" w="258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4"/>
              <p:cNvSpPr/>
              <p:nvPr/>
            </p:nvSpPr>
            <p:spPr>
              <a:xfrm>
                <a:off x="1799" y="2816"/>
                <a:ext cx="194" cy="63"/>
              </a:xfrm>
              <a:custGeom>
                <a:rect b="b" l="l" r="r" t="t"/>
                <a:pathLst>
                  <a:path extrusionOk="0" h="63" w="194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4"/>
              <p:cNvSpPr/>
              <p:nvPr/>
            </p:nvSpPr>
            <p:spPr>
              <a:xfrm>
                <a:off x="2020" y="2834"/>
                <a:ext cx="258" cy="102"/>
              </a:xfrm>
              <a:custGeom>
                <a:rect b="b" l="l" r="r" t="t"/>
                <a:pathLst>
                  <a:path extrusionOk="0" h="102" w="258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4"/>
              <p:cNvSpPr/>
              <p:nvPr/>
            </p:nvSpPr>
            <p:spPr>
              <a:xfrm>
                <a:off x="2011" y="2882"/>
                <a:ext cx="194" cy="63"/>
              </a:xfrm>
              <a:custGeom>
                <a:rect b="b" l="l" r="r" t="t"/>
                <a:pathLst>
                  <a:path extrusionOk="0" h="63" w="194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7" name="Google Shape;257;p4"/>
            <p:cNvSpPr/>
            <p:nvPr/>
          </p:nvSpPr>
          <p:spPr>
            <a:xfrm>
              <a:off x="7763780" y="2647731"/>
              <a:ext cx="119578" cy="80936"/>
            </a:xfrm>
            <a:custGeom>
              <a:rect b="b" l="l" r="r" t="t"/>
              <a:pathLst>
                <a:path extrusionOk="0" h="792" w="990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7458602" y="2654187"/>
              <a:ext cx="305957" cy="73850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7458797" y="2640645"/>
              <a:ext cx="3311" cy="14959"/>
            </a:xfrm>
            <a:custGeom>
              <a:rect b="b" l="l" r="r" t="t"/>
              <a:pathLst>
                <a:path extrusionOk="0" h="147" w="26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7458992" y="2579707"/>
              <a:ext cx="142170" cy="61883"/>
            </a:xfrm>
            <a:custGeom>
              <a:rect b="b" l="l" r="r" t="t"/>
              <a:pathLst>
                <a:path extrusionOk="0" h="606" w="117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7468535" y="2643795"/>
              <a:ext cx="290182" cy="71016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4"/>
            <p:cNvSpPr/>
            <p:nvPr/>
          </p:nvSpPr>
          <p:spPr>
            <a:xfrm flipH="1" rot="10800000">
              <a:off x="7758327" y="2638756"/>
              <a:ext cx="118410" cy="73535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3" name="Google Shape;263;p4"/>
          <p:cNvGrpSpPr/>
          <p:nvPr/>
        </p:nvGrpSpPr>
        <p:grpSpPr>
          <a:xfrm>
            <a:off x="6478336" y="1739795"/>
            <a:ext cx="398027" cy="358507"/>
            <a:chOff x="8631407" y="2290407"/>
            <a:chExt cx="530702" cy="478009"/>
          </a:xfrm>
        </p:grpSpPr>
        <p:pic>
          <p:nvPicPr>
            <p:cNvPr descr="light2.png" id="264" name="Google Shape;264;p4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 flipH="1">
              <a:off x="8825293" y="2362969"/>
              <a:ext cx="92772" cy="4054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ntenna_stylized" id="265" name="Google Shape;265;p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631407" y="2290407"/>
              <a:ext cx="530702" cy="2237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6" name="Google Shape;266;p4"/>
          <p:cNvGrpSpPr/>
          <p:nvPr/>
        </p:nvGrpSpPr>
        <p:grpSpPr>
          <a:xfrm>
            <a:off x="6374654" y="1544343"/>
            <a:ext cx="636984" cy="169582"/>
            <a:chOff x="8493165" y="2029804"/>
            <a:chExt cx="849312" cy="226109"/>
          </a:xfrm>
        </p:grpSpPr>
        <p:pic>
          <p:nvPicPr>
            <p:cNvPr descr="car_icon_small" id="267" name="Google Shape;267;p4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8493165" y="2087638"/>
              <a:ext cx="849312" cy="168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ntenna_stylized" id="268" name="Google Shape;268;p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704645" y="2029804"/>
              <a:ext cx="530702" cy="2237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9" name="Google Shape;269;p4"/>
          <p:cNvGrpSpPr/>
          <p:nvPr/>
        </p:nvGrpSpPr>
        <p:grpSpPr>
          <a:xfrm>
            <a:off x="5620138" y="2494068"/>
            <a:ext cx="643304" cy="437823"/>
            <a:chOff x="7487144" y="3296104"/>
            <a:chExt cx="857739" cy="583764"/>
          </a:xfrm>
        </p:grpSpPr>
        <p:grpSp>
          <p:nvGrpSpPr>
            <p:cNvPr id="270" name="Google Shape;270;p4"/>
            <p:cNvGrpSpPr/>
            <p:nvPr/>
          </p:nvGrpSpPr>
          <p:grpSpPr>
            <a:xfrm>
              <a:off x="7487144" y="3389820"/>
              <a:ext cx="350807" cy="310034"/>
              <a:chOff x="7487144" y="3389820"/>
              <a:chExt cx="350807" cy="310034"/>
            </a:xfrm>
          </p:grpSpPr>
          <p:pic>
            <p:nvPicPr>
              <p:cNvPr descr="antenna_stylized" id="271" name="Google Shape;271;p4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7487144" y="3389820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laptop_keyboard" id="272" name="Google Shape;272;p4"/>
              <p:cNvPicPr preferRelativeResize="0"/>
              <p:nvPr/>
            </p:nvPicPr>
            <p:blipFill rotWithShape="1">
              <a:blip r:embed="rId13">
                <a:alphaModFix/>
              </a:blip>
              <a:srcRect b="0" l="0" r="0" t="0"/>
              <a:stretch/>
            </p:blipFill>
            <p:spPr>
              <a:xfrm flipH="1" rot="109064">
                <a:off x="7504001" y="3575889"/>
                <a:ext cx="286699" cy="11944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73" name="Google Shape;273;p4"/>
              <p:cNvSpPr/>
              <p:nvPr/>
            </p:nvSpPr>
            <p:spPr>
              <a:xfrm>
                <a:off x="7599014" y="3459979"/>
                <a:ext cx="230764" cy="155883"/>
              </a:xfrm>
              <a:custGeom>
                <a:rect b="b" l="l" r="r" t="t"/>
                <a:pathLst>
                  <a:path extrusionOk="0" h="2442" w="298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descr="screen" id="274" name="Google Shape;274;p4"/>
              <p:cNvPicPr preferRelativeResize="0"/>
              <p:nvPr/>
            </p:nvPicPr>
            <p:blipFill rotWithShape="1">
              <a:blip r:embed="rId14">
                <a:alphaModFix/>
              </a:blip>
              <a:srcRect b="0" l="0" r="0" t="0"/>
              <a:stretch/>
            </p:blipFill>
            <p:spPr>
              <a:xfrm>
                <a:off x="7610380" y="3463988"/>
                <a:ext cx="209692" cy="14185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75" name="Google Shape;275;p4"/>
              <p:cNvSpPr/>
              <p:nvPr/>
            </p:nvSpPr>
            <p:spPr>
              <a:xfrm>
                <a:off x="7641029" y="3455381"/>
                <a:ext cx="195517" cy="29007"/>
              </a:xfrm>
              <a:custGeom>
                <a:rect b="b" l="l" r="r" t="t"/>
                <a:pathLst>
                  <a:path extrusionOk="0" h="455" w="2528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276;p4"/>
              <p:cNvSpPr/>
              <p:nvPr/>
            </p:nvSpPr>
            <p:spPr>
              <a:xfrm>
                <a:off x="7596971" y="3455145"/>
                <a:ext cx="54275" cy="120745"/>
              </a:xfrm>
              <a:custGeom>
                <a:rect b="b" l="l" r="r" t="t"/>
                <a:pathLst>
                  <a:path extrusionOk="0" h="1893" w="702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" name="Google Shape;277;p4"/>
              <p:cNvSpPr/>
              <p:nvPr/>
            </p:nvSpPr>
            <p:spPr>
              <a:xfrm>
                <a:off x="7776652" y="3476723"/>
                <a:ext cx="58489" cy="139375"/>
              </a:xfrm>
              <a:custGeom>
                <a:rect b="b" l="l" r="r" t="t"/>
                <a:pathLst>
                  <a:path extrusionOk="0" h="2184" w="756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278;p4"/>
              <p:cNvSpPr/>
              <p:nvPr/>
            </p:nvSpPr>
            <p:spPr>
              <a:xfrm>
                <a:off x="7596332" y="3569758"/>
                <a:ext cx="214545" cy="47048"/>
              </a:xfrm>
              <a:custGeom>
                <a:rect b="b" l="l" r="r" t="t"/>
                <a:pathLst>
                  <a:path extrusionOk="0" h="738" w="2773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CC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279;p4"/>
              <p:cNvSpPr/>
              <p:nvPr/>
            </p:nvSpPr>
            <p:spPr>
              <a:xfrm>
                <a:off x="7783165" y="3477902"/>
                <a:ext cx="54786" cy="139965"/>
              </a:xfrm>
              <a:custGeom>
                <a:rect b="b" l="l" r="r" t="t"/>
                <a:pathLst>
                  <a:path extrusionOk="0" h="1659" w="637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280;p4"/>
              <p:cNvSpPr/>
              <p:nvPr/>
            </p:nvSpPr>
            <p:spPr>
              <a:xfrm>
                <a:off x="7596588" y="3576007"/>
                <a:ext cx="190792" cy="46458"/>
              </a:xfrm>
              <a:custGeom>
                <a:rect b="b" l="l" r="r" t="t"/>
                <a:pathLst>
                  <a:path extrusionOk="0" h="550" w="2216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81" name="Google Shape;281;p4"/>
              <p:cNvGrpSpPr/>
              <p:nvPr/>
            </p:nvGrpSpPr>
            <p:grpSpPr>
              <a:xfrm>
                <a:off x="7593395" y="3625649"/>
                <a:ext cx="64747" cy="27592"/>
                <a:chOff x="1740" y="2642"/>
                <a:chExt cx="752" cy="327"/>
              </a:xfrm>
            </p:grpSpPr>
            <p:sp>
              <p:nvSpPr>
                <p:cNvPr id="282" name="Google Shape;282;p4"/>
                <p:cNvSpPr/>
                <p:nvPr/>
              </p:nvSpPr>
              <p:spPr>
                <a:xfrm>
                  <a:off x="1740" y="2642"/>
                  <a:ext cx="752" cy="327"/>
                </a:xfrm>
                <a:custGeom>
                  <a:rect b="b" l="l" r="r" t="t"/>
                  <a:pathLst>
                    <a:path extrusionOk="0" h="327" w="752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3" name="Google Shape;283;p4"/>
                <p:cNvSpPr/>
                <p:nvPr/>
              </p:nvSpPr>
              <p:spPr>
                <a:xfrm>
                  <a:off x="1754" y="2649"/>
                  <a:ext cx="726" cy="311"/>
                </a:xfrm>
                <a:custGeom>
                  <a:rect b="b" l="l" r="r" t="t"/>
                  <a:pathLst>
                    <a:path extrusionOk="0" h="311" w="726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4" name="Google Shape;284;p4"/>
                <p:cNvSpPr/>
                <p:nvPr/>
              </p:nvSpPr>
              <p:spPr>
                <a:xfrm>
                  <a:off x="1808" y="2770"/>
                  <a:ext cx="258" cy="100"/>
                </a:xfrm>
                <a:custGeom>
                  <a:rect b="b" l="l" r="r" t="t"/>
                  <a:pathLst>
                    <a:path extrusionOk="0" h="100" w="258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" name="Google Shape;285;p4"/>
                <p:cNvSpPr/>
                <p:nvPr/>
              </p:nvSpPr>
              <p:spPr>
                <a:xfrm>
                  <a:off x="1799" y="2816"/>
                  <a:ext cx="194" cy="63"/>
                </a:xfrm>
                <a:custGeom>
                  <a:rect b="b" l="l" r="r" t="t"/>
                  <a:pathLst>
                    <a:path extrusionOk="0" h="63" w="194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" name="Google Shape;286;p4"/>
                <p:cNvSpPr/>
                <p:nvPr/>
              </p:nvSpPr>
              <p:spPr>
                <a:xfrm>
                  <a:off x="2020" y="2834"/>
                  <a:ext cx="258" cy="102"/>
                </a:xfrm>
                <a:custGeom>
                  <a:rect b="b" l="l" r="r" t="t"/>
                  <a:pathLst>
                    <a:path extrusionOk="0" h="102" w="258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" name="Google Shape;287;p4"/>
                <p:cNvSpPr/>
                <p:nvPr/>
              </p:nvSpPr>
              <p:spPr>
                <a:xfrm>
                  <a:off x="2011" y="2882"/>
                  <a:ext cx="194" cy="63"/>
                </a:xfrm>
                <a:custGeom>
                  <a:rect b="b" l="l" r="r" t="t"/>
                  <a:pathLst>
                    <a:path extrusionOk="0" h="63" w="194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88" name="Google Shape;288;p4"/>
              <p:cNvSpPr/>
              <p:nvPr/>
            </p:nvSpPr>
            <p:spPr>
              <a:xfrm>
                <a:off x="7704243" y="3629776"/>
                <a:ext cx="78411" cy="60608"/>
              </a:xfrm>
              <a:custGeom>
                <a:rect b="b" l="l" r="r" t="t"/>
                <a:pathLst>
                  <a:path extrusionOk="0" h="792" w="990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289;p4"/>
              <p:cNvSpPr/>
              <p:nvPr/>
            </p:nvSpPr>
            <p:spPr>
              <a:xfrm>
                <a:off x="7504129" y="3634611"/>
                <a:ext cx="200625" cy="55302"/>
              </a:xfrm>
              <a:custGeom>
                <a:rect b="b" l="l" r="r" t="t"/>
                <a:pathLst>
                  <a:path extrusionOk="0" h="723" w="2532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4"/>
              <p:cNvSpPr/>
              <p:nvPr/>
            </p:nvSpPr>
            <p:spPr>
              <a:xfrm>
                <a:off x="7504257" y="3624470"/>
                <a:ext cx="2171" cy="11202"/>
              </a:xfrm>
              <a:custGeom>
                <a:rect b="b" l="l" r="r" t="t"/>
                <a:pathLst>
                  <a:path extrusionOk="0" h="147" w="26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4"/>
              <p:cNvSpPr/>
              <p:nvPr/>
            </p:nvSpPr>
            <p:spPr>
              <a:xfrm>
                <a:off x="7504384" y="3578837"/>
                <a:ext cx="93225" cy="46340"/>
              </a:xfrm>
              <a:custGeom>
                <a:rect b="b" l="l" r="r" t="t"/>
                <a:pathLst>
                  <a:path extrusionOk="0" h="606" w="117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4"/>
              <p:cNvSpPr/>
              <p:nvPr/>
            </p:nvSpPr>
            <p:spPr>
              <a:xfrm>
                <a:off x="7510642" y="3626829"/>
                <a:ext cx="190281" cy="53180"/>
              </a:xfrm>
              <a:custGeom>
                <a:rect b="b" l="l" r="r" t="t"/>
                <a:pathLst>
                  <a:path extrusionOk="0" h="723" w="2532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4"/>
              <p:cNvSpPr/>
              <p:nvPr/>
            </p:nvSpPr>
            <p:spPr>
              <a:xfrm flipH="1" rot="10800000">
                <a:off x="7700668" y="3623055"/>
                <a:ext cx="77645" cy="55066"/>
              </a:xfrm>
              <a:custGeom>
                <a:rect b="b" l="l" r="r" t="t"/>
                <a:pathLst>
                  <a:path extrusionOk="0" h="723" w="2532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4" name="Google Shape;294;p4"/>
            <p:cNvGrpSpPr/>
            <p:nvPr/>
          </p:nvGrpSpPr>
          <p:grpSpPr>
            <a:xfrm flipH="1">
              <a:off x="7985622" y="3537823"/>
              <a:ext cx="359261" cy="342045"/>
              <a:chOff x="2839" y="3501"/>
              <a:chExt cx="755" cy="803"/>
            </a:xfrm>
          </p:grpSpPr>
          <p:pic>
            <p:nvPicPr>
              <p:cNvPr descr="desktop_computer_stylized_medium" id="295" name="Google Shape;295;p4"/>
              <p:cNvPicPr preferRelativeResize="0"/>
              <p:nvPr/>
            </p:nvPicPr>
            <p:blipFill rotWithShape="1">
              <a:blip r:embed="rId15">
                <a:alphaModFix/>
              </a:blip>
              <a:srcRect b="0" l="0" r="0" t="0"/>
              <a:stretch/>
            </p:blipFill>
            <p:spPr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96" name="Google Shape;296;p4"/>
              <p:cNvSpPr/>
              <p:nvPr/>
            </p:nvSpPr>
            <p:spPr>
              <a:xfrm>
                <a:off x="2916" y="3578"/>
                <a:ext cx="356" cy="368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7" name="Google Shape;297;p4"/>
            <p:cNvGrpSpPr/>
            <p:nvPr/>
          </p:nvGrpSpPr>
          <p:grpSpPr>
            <a:xfrm>
              <a:off x="7797061" y="3296104"/>
              <a:ext cx="347997" cy="396620"/>
              <a:chOff x="7797061" y="3296104"/>
              <a:chExt cx="347997" cy="396620"/>
            </a:xfrm>
          </p:grpSpPr>
          <p:pic>
            <p:nvPicPr>
              <p:cNvPr descr="fridge2.png" id="298" name="Google Shape;298;p4"/>
              <p:cNvPicPr preferRelativeResize="0"/>
              <p:nvPr/>
            </p:nvPicPr>
            <p:blipFill rotWithShape="1">
              <a:blip r:embed="rId16">
                <a:alphaModFix/>
              </a:blip>
              <a:srcRect b="0" l="0" r="0" t="0"/>
              <a:stretch/>
            </p:blipFill>
            <p:spPr>
              <a:xfrm>
                <a:off x="7896825" y="3355697"/>
                <a:ext cx="189578" cy="33702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antenna_stylized" id="299" name="Google Shape;299;p4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7797061" y="3296104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00" name="Google Shape;300;p4"/>
          <p:cNvGrpSpPr/>
          <p:nvPr/>
        </p:nvGrpSpPr>
        <p:grpSpPr>
          <a:xfrm>
            <a:off x="8298710" y="2571364"/>
            <a:ext cx="388836" cy="909182"/>
            <a:chOff x="11058573" y="3399165"/>
            <a:chExt cx="518448" cy="1212242"/>
          </a:xfrm>
        </p:grpSpPr>
        <p:grpSp>
          <p:nvGrpSpPr>
            <p:cNvPr id="301" name="Google Shape;301;p4"/>
            <p:cNvGrpSpPr/>
            <p:nvPr/>
          </p:nvGrpSpPr>
          <p:grpSpPr>
            <a:xfrm>
              <a:off x="11150622" y="4159591"/>
              <a:ext cx="426399" cy="451816"/>
              <a:chOff x="5182936" y="2693365"/>
              <a:chExt cx="532434" cy="414788"/>
            </a:xfrm>
          </p:grpSpPr>
          <p:cxnSp>
            <p:nvCxnSpPr>
              <p:cNvPr id="302" name="Google Shape;302;p4"/>
              <p:cNvCxnSpPr/>
              <p:nvPr/>
            </p:nvCxnSpPr>
            <p:spPr>
              <a:xfrm>
                <a:off x="5182936" y="2914214"/>
                <a:ext cx="153344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E4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303" name="Google Shape;303;p4"/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descr="server_rack.png" id="304" name="Google Shape;304;p4"/>
                <p:cNvPicPr preferRelativeResize="0"/>
                <p:nvPr/>
              </p:nvPicPr>
              <p:blipFill rotWithShape="1">
                <a:blip r:embed="rId17">
                  <a:alphaModFix/>
                </a:blip>
                <a:srcRect b="0" l="0" r="0" t="0"/>
                <a:stretch/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server_rack.png" id="305" name="Google Shape;305;p4"/>
                <p:cNvPicPr preferRelativeResize="0"/>
                <p:nvPr/>
              </p:nvPicPr>
              <p:blipFill rotWithShape="1">
                <a:blip r:embed="rId17">
                  <a:alphaModFix/>
                </a:blip>
                <a:srcRect b="0" l="0" r="0" t="0"/>
                <a:stretch/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server_rack.png" id="306" name="Google Shape;306;p4"/>
                <p:cNvPicPr preferRelativeResize="0"/>
                <p:nvPr/>
              </p:nvPicPr>
              <p:blipFill rotWithShape="1">
                <a:blip r:embed="rId17">
                  <a:alphaModFix/>
                </a:blip>
                <a:srcRect b="0" l="0" r="0" t="0"/>
                <a:stretch/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307" name="Google Shape;307;p4"/>
            <p:cNvGrpSpPr/>
            <p:nvPr/>
          </p:nvGrpSpPr>
          <p:grpSpPr>
            <a:xfrm>
              <a:off x="11058573" y="3399165"/>
              <a:ext cx="423724" cy="405973"/>
              <a:chOff x="5103720" y="2693365"/>
              <a:chExt cx="611650" cy="414788"/>
            </a:xfrm>
          </p:grpSpPr>
          <p:cxnSp>
            <p:nvCxnSpPr>
              <p:cNvPr id="308" name="Google Shape;308;p4"/>
              <p:cNvCxnSpPr/>
              <p:nvPr/>
            </p:nvCxnSpPr>
            <p:spPr>
              <a:xfrm>
                <a:off x="5103720" y="2914214"/>
                <a:ext cx="232559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E4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309" name="Google Shape;309;p4"/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descr="server_rack.png" id="310" name="Google Shape;310;p4"/>
                <p:cNvPicPr preferRelativeResize="0"/>
                <p:nvPr/>
              </p:nvPicPr>
              <p:blipFill rotWithShape="1">
                <a:blip r:embed="rId17">
                  <a:alphaModFix/>
                </a:blip>
                <a:srcRect b="0" l="0" r="0" t="0"/>
                <a:stretch/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server_rack.png" id="311" name="Google Shape;311;p4"/>
                <p:cNvPicPr preferRelativeResize="0"/>
                <p:nvPr/>
              </p:nvPicPr>
              <p:blipFill rotWithShape="1">
                <a:blip r:embed="rId17">
                  <a:alphaModFix/>
                </a:blip>
                <a:srcRect b="0" l="0" r="0" t="0"/>
                <a:stretch/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server_rack.png" id="312" name="Google Shape;312;p4"/>
                <p:cNvPicPr preferRelativeResize="0"/>
                <p:nvPr/>
              </p:nvPicPr>
              <p:blipFill rotWithShape="1">
                <a:blip r:embed="rId17">
                  <a:alphaModFix/>
                </a:blip>
                <a:srcRect b="0" l="0" r="0" t="0"/>
                <a:stretch/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grpSp>
        <p:nvGrpSpPr>
          <p:cNvPr id="313" name="Google Shape;313;p4"/>
          <p:cNvGrpSpPr/>
          <p:nvPr/>
        </p:nvGrpSpPr>
        <p:grpSpPr>
          <a:xfrm flipH="1">
            <a:off x="5985641" y="3675121"/>
            <a:ext cx="259223" cy="240227"/>
            <a:chOff x="2839" y="3501"/>
            <a:chExt cx="755" cy="803"/>
          </a:xfrm>
        </p:grpSpPr>
        <p:pic>
          <p:nvPicPr>
            <p:cNvPr descr="desktop_computer_stylized_medium" id="314" name="Google Shape;314;p4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5" name="Google Shape;315;p4"/>
            <p:cNvSpPr/>
            <p:nvPr/>
          </p:nvSpPr>
          <p:spPr>
            <a:xfrm>
              <a:off x="2916" y="3578"/>
              <a:ext cx="356" cy="368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6" name="Google Shape;316;p4"/>
          <p:cNvGrpSpPr/>
          <p:nvPr/>
        </p:nvGrpSpPr>
        <p:grpSpPr>
          <a:xfrm>
            <a:off x="6901261" y="4389607"/>
            <a:ext cx="232640" cy="234006"/>
            <a:chOff x="877" y="1008"/>
            <a:chExt cx="2747" cy="2626"/>
          </a:xfrm>
        </p:grpSpPr>
        <p:pic>
          <p:nvPicPr>
            <p:cNvPr descr="antenna_stylized" id="317" name="Google Shape;317;p4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aptop_keyboard" id="318" name="Google Shape;318;p4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 flipH="1" rot="109064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9" name="Google Shape;319;p4"/>
            <p:cNvSpPr/>
            <p:nvPr/>
          </p:nvSpPr>
          <p:spPr>
            <a:xfrm>
              <a:off x="1753" y="1603"/>
              <a:ext cx="1807" cy="1322"/>
            </a:xfrm>
            <a:custGeom>
              <a:rect b="b" l="l" r="r" t="t"/>
              <a:pathLst>
                <a:path extrusionOk="0" h="2442" w="298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screen" id="320" name="Google Shape;320;p4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1" name="Google Shape;321;p4"/>
            <p:cNvSpPr/>
            <p:nvPr/>
          </p:nvSpPr>
          <p:spPr>
            <a:xfrm>
              <a:off x="2082" y="1564"/>
              <a:ext cx="1531" cy="246"/>
            </a:xfrm>
            <a:custGeom>
              <a:rect b="b" l="l" r="r" t="t"/>
              <a:pathLst>
                <a:path extrusionOk="0" h="455" w="2528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1737" y="1562"/>
              <a:ext cx="425" cy="1024"/>
            </a:xfrm>
            <a:custGeom>
              <a:rect b="b" l="l" r="r" t="t"/>
              <a:pathLst>
                <a:path extrusionOk="0" h="1893" w="702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144" y="1745"/>
              <a:ext cx="458" cy="1182"/>
            </a:xfrm>
            <a:custGeom>
              <a:rect b="b" l="l" r="r" t="t"/>
              <a:pathLst>
                <a:path extrusionOk="0" h="2184" w="756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4"/>
            <p:cNvSpPr/>
            <p:nvPr/>
          </p:nvSpPr>
          <p:spPr>
            <a:xfrm>
              <a:off x="1732" y="2534"/>
              <a:ext cx="1680" cy="399"/>
            </a:xfrm>
            <a:custGeom>
              <a:rect b="b" l="l" r="r" t="t"/>
              <a:pathLst>
                <a:path extrusionOk="0" h="738" w="2773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>
              <a:gsLst>
                <a:gs pos="0">
                  <a:srgbClr val="0000CC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4"/>
            <p:cNvSpPr/>
            <p:nvPr/>
          </p:nvSpPr>
          <p:spPr>
            <a:xfrm>
              <a:off x="3195" y="1755"/>
              <a:ext cx="429" cy="1187"/>
            </a:xfrm>
            <a:custGeom>
              <a:rect b="b" l="l" r="r" t="t"/>
              <a:pathLst>
                <a:path extrusionOk="0" h="1659" w="637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4"/>
            <p:cNvSpPr/>
            <p:nvPr/>
          </p:nvSpPr>
          <p:spPr>
            <a:xfrm>
              <a:off x="1734" y="2587"/>
              <a:ext cx="1494" cy="394"/>
            </a:xfrm>
            <a:custGeom>
              <a:rect b="b" l="l" r="r" t="t"/>
              <a:pathLst>
                <a:path extrusionOk="0" h="550" w="2216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7" name="Google Shape;327;p4"/>
            <p:cNvGrpSpPr/>
            <p:nvPr/>
          </p:nvGrpSpPr>
          <p:grpSpPr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328" name="Google Shape;328;p4"/>
              <p:cNvSpPr/>
              <p:nvPr/>
            </p:nvSpPr>
            <p:spPr>
              <a:xfrm>
                <a:off x="1740" y="2642"/>
                <a:ext cx="752" cy="327"/>
              </a:xfrm>
              <a:custGeom>
                <a:rect b="b" l="l" r="r" t="t"/>
                <a:pathLst>
                  <a:path extrusionOk="0" h="327" w="752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4"/>
              <p:cNvSpPr/>
              <p:nvPr/>
            </p:nvSpPr>
            <p:spPr>
              <a:xfrm>
                <a:off x="1754" y="2649"/>
                <a:ext cx="726" cy="311"/>
              </a:xfrm>
              <a:custGeom>
                <a:rect b="b" l="l" r="r" t="t"/>
                <a:pathLst>
                  <a:path extrusionOk="0" h="311" w="726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4"/>
              <p:cNvSpPr/>
              <p:nvPr/>
            </p:nvSpPr>
            <p:spPr>
              <a:xfrm>
                <a:off x="1808" y="2770"/>
                <a:ext cx="258" cy="100"/>
              </a:xfrm>
              <a:custGeom>
                <a:rect b="b" l="l" r="r" t="t"/>
                <a:pathLst>
                  <a:path extrusionOk="0" h="100" w="258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4"/>
              <p:cNvSpPr/>
              <p:nvPr/>
            </p:nvSpPr>
            <p:spPr>
              <a:xfrm>
                <a:off x="1799" y="2816"/>
                <a:ext cx="194" cy="63"/>
              </a:xfrm>
              <a:custGeom>
                <a:rect b="b" l="l" r="r" t="t"/>
                <a:pathLst>
                  <a:path extrusionOk="0" h="63" w="194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p4"/>
              <p:cNvSpPr/>
              <p:nvPr/>
            </p:nvSpPr>
            <p:spPr>
              <a:xfrm>
                <a:off x="2020" y="2834"/>
                <a:ext cx="258" cy="102"/>
              </a:xfrm>
              <a:custGeom>
                <a:rect b="b" l="l" r="r" t="t"/>
                <a:pathLst>
                  <a:path extrusionOk="0" h="102" w="258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33;p4"/>
              <p:cNvSpPr/>
              <p:nvPr/>
            </p:nvSpPr>
            <p:spPr>
              <a:xfrm>
                <a:off x="2011" y="2882"/>
                <a:ext cx="194" cy="63"/>
              </a:xfrm>
              <a:custGeom>
                <a:rect b="b" l="l" r="r" t="t"/>
                <a:pathLst>
                  <a:path extrusionOk="0" h="63" w="194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4" name="Google Shape;334;p4"/>
            <p:cNvSpPr/>
            <p:nvPr/>
          </p:nvSpPr>
          <p:spPr>
            <a:xfrm>
              <a:off x="2577" y="3043"/>
              <a:ext cx="614" cy="514"/>
            </a:xfrm>
            <a:custGeom>
              <a:rect b="b" l="l" r="r" t="t"/>
              <a:pathLst>
                <a:path extrusionOk="0" h="792" w="990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4"/>
            <p:cNvSpPr/>
            <p:nvPr/>
          </p:nvSpPr>
          <p:spPr>
            <a:xfrm>
              <a:off x="1010" y="3084"/>
              <a:ext cx="1571" cy="469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4"/>
            <p:cNvSpPr/>
            <p:nvPr/>
          </p:nvSpPr>
          <p:spPr>
            <a:xfrm>
              <a:off x="1011" y="2998"/>
              <a:ext cx="17" cy="95"/>
            </a:xfrm>
            <a:custGeom>
              <a:rect b="b" l="l" r="r" t="t"/>
              <a:pathLst>
                <a:path extrusionOk="0" h="147" w="26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4"/>
            <p:cNvSpPr/>
            <p:nvPr/>
          </p:nvSpPr>
          <p:spPr>
            <a:xfrm>
              <a:off x="1012" y="2611"/>
              <a:ext cx="730" cy="393"/>
            </a:xfrm>
            <a:custGeom>
              <a:rect b="b" l="l" r="r" t="t"/>
              <a:pathLst>
                <a:path extrusionOk="0" h="606" w="117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1061" y="3018"/>
              <a:ext cx="1490" cy="451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4"/>
            <p:cNvSpPr/>
            <p:nvPr/>
          </p:nvSpPr>
          <p:spPr>
            <a:xfrm flipH="1" rot="10800000">
              <a:off x="2549" y="2986"/>
              <a:ext cx="608" cy="467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0" name="Google Shape;340;p4"/>
          <p:cNvGrpSpPr/>
          <p:nvPr/>
        </p:nvGrpSpPr>
        <p:grpSpPr>
          <a:xfrm flipH="1">
            <a:off x="6115432" y="4128493"/>
            <a:ext cx="259223" cy="240227"/>
            <a:chOff x="2839" y="3501"/>
            <a:chExt cx="755" cy="803"/>
          </a:xfrm>
        </p:grpSpPr>
        <p:pic>
          <p:nvPicPr>
            <p:cNvPr descr="desktop_computer_stylized_medium" id="341" name="Google Shape;341;p4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2" name="Google Shape;342;p4"/>
            <p:cNvSpPr/>
            <p:nvPr/>
          </p:nvSpPr>
          <p:spPr>
            <a:xfrm>
              <a:off x="2916" y="3578"/>
              <a:ext cx="356" cy="368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3" name="Google Shape;343;p4"/>
          <p:cNvGrpSpPr/>
          <p:nvPr/>
        </p:nvGrpSpPr>
        <p:grpSpPr>
          <a:xfrm flipH="1">
            <a:off x="6414100" y="4144598"/>
            <a:ext cx="259223" cy="240227"/>
            <a:chOff x="2839" y="3501"/>
            <a:chExt cx="755" cy="803"/>
          </a:xfrm>
        </p:grpSpPr>
        <p:pic>
          <p:nvPicPr>
            <p:cNvPr descr="desktop_computer_stylized_medium" id="344" name="Google Shape;344;p4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5" name="Google Shape;345;p4"/>
            <p:cNvSpPr/>
            <p:nvPr/>
          </p:nvSpPr>
          <p:spPr>
            <a:xfrm>
              <a:off x="2916" y="3578"/>
              <a:ext cx="356" cy="368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4"/>
          <p:cNvGrpSpPr/>
          <p:nvPr/>
        </p:nvGrpSpPr>
        <p:grpSpPr>
          <a:xfrm>
            <a:off x="7151060" y="4346354"/>
            <a:ext cx="239448" cy="192627"/>
            <a:chOff x="877" y="1008"/>
            <a:chExt cx="2747" cy="2626"/>
          </a:xfrm>
        </p:grpSpPr>
        <p:pic>
          <p:nvPicPr>
            <p:cNvPr descr="antenna_stylized" id="347" name="Google Shape;347;p4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aptop_keyboard" id="348" name="Google Shape;348;p4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 flipH="1" rot="109064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9" name="Google Shape;349;p4"/>
            <p:cNvSpPr/>
            <p:nvPr/>
          </p:nvSpPr>
          <p:spPr>
            <a:xfrm>
              <a:off x="1753" y="1603"/>
              <a:ext cx="1807" cy="1322"/>
            </a:xfrm>
            <a:custGeom>
              <a:rect b="b" l="l" r="r" t="t"/>
              <a:pathLst>
                <a:path extrusionOk="0" h="2442" w="298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screen" id="350" name="Google Shape;350;p4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1" name="Google Shape;351;p4"/>
            <p:cNvSpPr/>
            <p:nvPr/>
          </p:nvSpPr>
          <p:spPr>
            <a:xfrm>
              <a:off x="2082" y="1564"/>
              <a:ext cx="1531" cy="246"/>
            </a:xfrm>
            <a:custGeom>
              <a:rect b="b" l="l" r="r" t="t"/>
              <a:pathLst>
                <a:path extrusionOk="0" h="455" w="2528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4"/>
            <p:cNvSpPr/>
            <p:nvPr/>
          </p:nvSpPr>
          <p:spPr>
            <a:xfrm>
              <a:off x="1737" y="1562"/>
              <a:ext cx="425" cy="1024"/>
            </a:xfrm>
            <a:custGeom>
              <a:rect b="b" l="l" r="r" t="t"/>
              <a:pathLst>
                <a:path extrusionOk="0" h="1893" w="702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4"/>
            <p:cNvSpPr/>
            <p:nvPr/>
          </p:nvSpPr>
          <p:spPr>
            <a:xfrm>
              <a:off x="3144" y="1745"/>
              <a:ext cx="458" cy="1182"/>
            </a:xfrm>
            <a:custGeom>
              <a:rect b="b" l="l" r="r" t="t"/>
              <a:pathLst>
                <a:path extrusionOk="0" h="2184" w="756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4"/>
            <p:cNvSpPr/>
            <p:nvPr/>
          </p:nvSpPr>
          <p:spPr>
            <a:xfrm>
              <a:off x="1732" y="2534"/>
              <a:ext cx="1680" cy="399"/>
            </a:xfrm>
            <a:custGeom>
              <a:rect b="b" l="l" r="r" t="t"/>
              <a:pathLst>
                <a:path extrusionOk="0" h="738" w="2773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>
              <a:gsLst>
                <a:gs pos="0">
                  <a:srgbClr val="0000CC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4"/>
            <p:cNvSpPr/>
            <p:nvPr/>
          </p:nvSpPr>
          <p:spPr>
            <a:xfrm>
              <a:off x="3195" y="1755"/>
              <a:ext cx="429" cy="1187"/>
            </a:xfrm>
            <a:custGeom>
              <a:rect b="b" l="l" r="r" t="t"/>
              <a:pathLst>
                <a:path extrusionOk="0" h="1659" w="637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4"/>
            <p:cNvSpPr/>
            <p:nvPr/>
          </p:nvSpPr>
          <p:spPr>
            <a:xfrm>
              <a:off x="1734" y="2587"/>
              <a:ext cx="1494" cy="394"/>
            </a:xfrm>
            <a:custGeom>
              <a:rect b="b" l="l" r="r" t="t"/>
              <a:pathLst>
                <a:path extrusionOk="0" h="550" w="2216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7" name="Google Shape;357;p4"/>
            <p:cNvGrpSpPr/>
            <p:nvPr/>
          </p:nvGrpSpPr>
          <p:grpSpPr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358" name="Google Shape;358;p4"/>
              <p:cNvSpPr/>
              <p:nvPr/>
            </p:nvSpPr>
            <p:spPr>
              <a:xfrm>
                <a:off x="1740" y="2642"/>
                <a:ext cx="752" cy="327"/>
              </a:xfrm>
              <a:custGeom>
                <a:rect b="b" l="l" r="r" t="t"/>
                <a:pathLst>
                  <a:path extrusionOk="0" h="327" w="752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4"/>
              <p:cNvSpPr/>
              <p:nvPr/>
            </p:nvSpPr>
            <p:spPr>
              <a:xfrm>
                <a:off x="1754" y="2649"/>
                <a:ext cx="726" cy="311"/>
              </a:xfrm>
              <a:custGeom>
                <a:rect b="b" l="l" r="r" t="t"/>
                <a:pathLst>
                  <a:path extrusionOk="0" h="311" w="726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Google Shape;360;p4"/>
              <p:cNvSpPr/>
              <p:nvPr/>
            </p:nvSpPr>
            <p:spPr>
              <a:xfrm>
                <a:off x="1808" y="2770"/>
                <a:ext cx="258" cy="100"/>
              </a:xfrm>
              <a:custGeom>
                <a:rect b="b" l="l" r="r" t="t"/>
                <a:pathLst>
                  <a:path extrusionOk="0" h="100" w="258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361;p4"/>
              <p:cNvSpPr/>
              <p:nvPr/>
            </p:nvSpPr>
            <p:spPr>
              <a:xfrm>
                <a:off x="1799" y="2816"/>
                <a:ext cx="194" cy="63"/>
              </a:xfrm>
              <a:custGeom>
                <a:rect b="b" l="l" r="r" t="t"/>
                <a:pathLst>
                  <a:path extrusionOk="0" h="63" w="194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362;p4"/>
              <p:cNvSpPr/>
              <p:nvPr/>
            </p:nvSpPr>
            <p:spPr>
              <a:xfrm>
                <a:off x="2020" y="2834"/>
                <a:ext cx="258" cy="102"/>
              </a:xfrm>
              <a:custGeom>
                <a:rect b="b" l="l" r="r" t="t"/>
                <a:pathLst>
                  <a:path extrusionOk="0" h="102" w="258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" name="Google Shape;363;p4"/>
              <p:cNvSpPr/>
              <p:nvPr/>
            </p:nvSpPr>
            <p:spPr>
              <a:xfrm>
                <a:off x="2011" y="2882"/>
                <a:ext cx="194" cy="63"/>
              </a:xfrm>
              <a:custGeom>
                <a:rect b="b" l="l" r="r" t="t"/>
                <a:pathLst>
                  <a:path extrusionOk="0" h="63" w="194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64" name="Google Shape;364;p4"/>
            <p:cNvSpPr/>
            <p:nvPr/>
          </p:nvSpPr>
          <p:spPr>
            <a:xfrm>
              <a:off x="2577" y="3043"/>
              <a:ext cx="614" cy="514"/>
            </a:xfrm>
            <a:custGeom>
              <a:rect b="b" l="l" r="r" t="t"/>
              <a:pathLst>
                <a:path extrusionOk="0" h="792" w="990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1010" y="3084"/>
              <a:ext cx="1571" cy="469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4"/>
            <p:cNvSpPr/>
            <p:nvPr/>
          </p:nvSpPr>
          <p:spPr>
            <a:xfrm>
              <a:off x="1011" y="2998"/>
              <a:ext cx="17" cy="95"/>
            </a:xfrm>
            <a:custGeom>
              <a:rect b="b" l="l" r="r" t="t"/>
              <a:pathLst>
                <a:path extrusionOk="0" h="147" w="26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4"/>
            <p:cNvSpPr/>
            <p:nvPr/>
          </p:nvSpPr>
          <p:spPr>
            <a:xfrm>
              <a:off x="1012" y="2611"/>
              <a:ext cx="730" cy="393"/>
            </a:xfrm>
            <a:custGeom>
              <a:rect b="b" l="l" r="r" t="t"/>
              <a:pathLst>
                <a:path extrusionOk="0" h="606" w="117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4"/>
            <p:cNvSpPr/>
            <p:nvPr/>
          </p:nvSpPr>
          <p:spPr>
            <a:xfrm>
              <a:off x="1061" y="3018"/>
              <a:ext cx="1490" cy="451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4"/>
            <p:cNvSpPr/>
            <p:nvPr/>
          </p:nvSpPr>
          <p:spPr>
            <a:xfrm flipH="1" rot="10800000">
              <a:off x="2549" y="2986"/>
              <a:ext cx="608" cy="467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0" name="Google Shape;370;p4"/>
          <p:cNvSpPr/>
          <p:nvPr/>
        </p:nvSpPr>
        <p:spPr>
          <a:xfrm>
            <a:off x="7615195" y="4227728"/>
            <a:ext cx="25537" cy="249693"/>
          </a:xfrm>
          <a:custGeom>
            <a:rect b="b" l="l" r="r" t="t"/>
            <a:pathLst>
              <a:path extrusionOk="0" h="2742" w="354">
                <a:moveTo>
                  <a:pt x="63" y="0"/>
                </a:moveTo>
                <a:lnTo>
                  <a:pt x="354" y="339"/>
                </a:lnTo>
                <a:lnTo>
                  <a:pt x="346" y="2624"/>
                </a:lnTo>
                <a:lnTo>
                  <a:pt x="0" y="2742"/>
                </a:lnTo>
                <a:lnTo>
                  <a:pt x="63" y="0"/>
                </a:lnTo>
                <a:close/>
              </a:path>
            </a:pathLst>
          </a:custGeom>
          <a:gradFill>
            <a:gsLst>
              <a:gs pos="0">
                <a:srgbClr val="DDDDDD"/>
              </a:gs>
              <a:gs pos="100000">
                <a:srgbClr val="333333"/>
              </a:gs>
            </a:gsLst>
            <a:lin ang="0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4"/>
          <p:cNvSpPr/>
          <p:nvPr/>
        </p:nvSpPr>
        <p:spPr>
          <a:xfrm>
            <a:off x="7619978" y="4242692"/>
            <a:ext cx="15249" cy="231013"/>
          </a:xfrm>
          <a:custGeom>
            <a:rect b="b" l="l" r="r" t="t"/>
            <a:pathLst>
              <a:path extrusionOk="0" h="2537" w="211">
                <a:moveTo>
                  <a:pt x="7" y="0"/>
                </a:moveTo>
                <a:cubicBezTo>
                  <a:pt x="7" y="0"/>
                  <a:pt x="57" y="28"/>
                  <a:pt x="211" y="218"/>
                </a:cubicBezTo>
                <a:cubicBezTo>
                  <a:pt x="0" y="1229"/>
                  <a:pt x="41" y="2537"/>
                  <a:pt x="7" y="2501"/>
                </a:cubicBezTo>
                <a:lnTo>
                  <a:pt x="7" y="0"/>
                </a:lnTo>
                <a:close/>
              </a:path>
            </a:pathLst>
          </a:custGeom>
          <a:gradFill>
            <a:gsLst>
              <a:gs pos="0">
                <a:srgbClr val="808080"/>
              </a:gs>
              <a:gs pos="100000">
                <a:srgbClr val="F8F8F8"/>
              </a:gs>
            </a:gsLst>
            <a:lin ang="0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4"/>
          <p:cNvSpPr/>
          <p:nvPr/>
        </p:nvSpPr>
        <p:spPr>
          <a:xfrm>
            <a:off x="7616638" y="4359565"/>
            <a:ext cx="23732" cy="20644"/>
          </a:xfrm>
          <a:custGeom>
            <a:rect b="b" l="l" r="r" t="t"/>
            <a:pathLst>
              <a:path extrusionOk="0" h="226" w="328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>
            <a:gsLst>
              <a:gs pos="0">
                <a:srgbClr val="292929"/>
              </a:gs>
              <a:gs pos="100000">
                <a:srgbClr val="808080"/>
              </a:gs>
            </a:gsLst>
            <a:lin ang="0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4"/>
          <p:cNvSpPr/>
          <p:nvPr/>
        </p:nvSpPr>
        <p:spPr>
          <a:xfrm>
            <a:off x="7519724" y="4255799"/>
            <a:ext cx="54000" cy="51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4" name="Google Shape;374;p4"/>
          <p:cNvGrpSpPr/>
          <p:nvPr/>
        </p:nvGrpSpPr>
        <p:grpSpPr>
          <a:xfrm>
            <a:off x="7568289" y="4253168"/>
            <a:ext cx="52138" cy="16407"/>
            <a:chOff x="613" y="2566"/>
            <a:chExt cx="721" cy="144"/>
          </a:xfrm>
        </p:grpSpPr>
        <p:sp>
          <p:nvSpPr>
            <p:cNvPr id="375" name="Google Shape;375;p4"/>
            <p:cNvSpPr/>
            <p:nvPr/>
          </p:nvSpPr>
          <p:spPr>
            <a:xfrm>
              <a:off x="613" y="2566"/>
              <a:ext cx="721" cy="144"/>
            </a:xfrm>
            <a:prstGeom prst="roundRect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4"/>
            <p:cNvSpPr/>
            <p:nvPr/>
          </p:nvSpPr>
          <p:spPr>
            <a:xfrm>
              <a:off x="625" y="2581"/>
              <a:ext cx="696" cy="114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4"/>
          <p:cNvSpPr/>
          <p:nvPr/>
        </p:nvSpPr>
        <p:spPr>
          <a:xfrm>
            <a:off x="7520627" y="4292063"/>
            <a:ext cx="54000" cy="51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8" name="Google Shape;378;p4"/>
          <p:cNvGrpSpPr/>
          <p:nvPr/>
        </p:nvGrpSpPr>
        <p:grpSpPr>
          <a:xfrm>
            <a:off x="7568254" y="4288583"/>
            <a:ext cx="52138" cy="14636"/>
            <a:chOff x="615" y="2564"/>
            <a:chExt cx="721" cy="139"/>
          </a:xfrm>
        </p:grpSpPr>
        <p:sp>
          <p:nvSpPr>
            <p:cNvPr id="379" name="Google Shape;379;p4"/>
            <p:cNvSpPr/>
            <p:nvPr/>
          </p:nvSpPr>
          <p:spPr>
            <a:xfrm>
              <a:off x="615" y="2564"/>
              <a:ext cx="721" cy="139"/>
            </a:xfrm>
            <a:prstGeom prst="roundRect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4"/>
            <p:cNvSpPr/>
            <p:nvPr/>
          </p:nvSpPr>
          <p:spPr>
            <a:xfrm>
              <a:off x="628" y="2581"/>
              <a:ext cx="696" cy="107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1" name="Google Shape;381;p4"/>
          <p:cNvSpPr/>
          <p:nvPr/>
        </p:nvSpPr>
        <p:spPr>
          <a:xfrm>
            <a:off x="7520627" y="4328326"/>
            <a:ext cx="54000" cy="51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4"/>
          <p:cNvSpPr/>
          <p:nvPr/>
        </p:nvSpPr>
        <p:spPr>
          <a:xfrm>
            <a:off x="7521529" y="4361203"/>
            <a:ext cx="54000" cy="51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3" name="Google Shape;383;p4"/>
          <p:cNvGrpSpPr/>
          <p:nvPr/>
        </p:nvGrpSpPr>
        <p:grpSpPr>
          <a:xfrm>
            <a:off x="7567388" y="4360281"/>
            <a:ext cx="52156" cy="14713"/>
            <a:chOff x="618" y="2586"/>
            <a:chExt cx="720" cy="124"/>
          </a:xfrm>
        </p:grpSpPr>
        <p:sp>
          <p:nvSpPr>
            <p:cNvPr id="384" name="Google Shape;384;p4"/>
            <p:cNvSpPr/>
            <p:nvPr/>
          </p:nvSpPr>
          <p:spPr>
            <a:xfrm>
              <a:off x="618" y="2586"/>
              <a:ext cx="720" cy="124"/>
            </a:xfrm>
            <a:prstGeom prst="roundRect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4"/>
            <p:cNvSpPr/>
            <p:nvPr/>
          </p:nvSpPr>
          <p:spPr>
            <a:xfrm>
              <a:off x="630" y="2586"/>
              <a:ext cx="695" cy="10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6" name="Google Shape;386;p4"/>
          <p:cNvSpPr/>
          <p:nvPr/>
        </p:nvSpPr>
        <p:spPr>
          <a:xfrm>
            <a:off x="7617000" y="4328326"/>
            <a:ext cx="23732" cy="20535"/>
          </a:xfrm>
          <a:custGeom>
            <a:rect b="b" l="l" r="r" t="t"/>
            <a:pathLst>
              <a:path extrusionOk="0" h="226" w="328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>
            <a:gsLst>
              <a:gs pos="0">
                <a:srgbClr val="292929"/>
              </a:gs>
              <a:gs pos="100000">
                <a:srgbClr val="808080"/>
              </a:gs>
            </a:gsLst>
            <a:lin ang="0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7" name="Google Shape;387;p4"/>
          <p:cNvGrpSpPr/>
          <p:nvPr/>
        </p:nvGrpSpPr>
        <p:grpSpPr>
          <a:xfrm>
            <a:off x="7567387" y="4325704"/>
            <a:ext cx="53025" cy="14636"/>
            <a:chOff x="613" y="2571"/>
            <a:chExt cx="732" cy="134"/>
          </a:xfrm>
        </p:grpSpPr>
        <p:sp>
          <p:nvSpPr>
            <p:cNvPr id="388" name="Google Shape;388;p4"/>
            <p:cNvSpPr/>
            <p:nvPr/>
          </p:nvSpPr>
          <p:spPr>
            <a:xfrm>
              <a:off x="613" y="2571"/>
              <a:ext cx="732" cy="134"/>
            </a:xfrm>
            <a:prstGeom prst="roundRect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4"/>
            <p:cNvSpPr/>
            <p:nvPr/>
          </p:nvSpPr>
          <p:spPr>
            <a:xfrm>
              <a:off x="625" y="2587"/>
              <a:ext cx="720" cy="103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0" name="Google Shape;390;p4"/>
          <p:cNvSpPr/>
          <p:nvPr/>
        </p:nvSpPr>
        <p:spPr>
          <a:xfrm>
            <a:off x="7613210" y="4227291"/>
            <a:ext cx="6300" cy="249600"/>
          </a:xfrm>
          <a:prstGeom prst="rect">
            <a:avLst/>
          </a:prstGeom>
          <a:gradFill>
            <a:gsLst>
              <a:gs pos="0">
                <a:srgbClr val="333333"/>
              </a:gs>
              <a:gs pos="50000">
                <a:srgbClr val="DDDDDD"/>
              </a:gs>
              <a:gs pos="100000">
                <a:srgbClr val="333333"/>
              </a:gs>
            </a:gsLst>
            <a:lin ang="0" scaled="0"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4"/>
          <p:cNvSpPr/>
          <p:nvPr/>
        </p:nvSpPr>
        <p:spPr>
          <a:xfrm>
            <a:off x="7619165" y="4290425"/>
            <a:ext cx="21386" cy="23265"/>
          </a:xfrm>
          <a:custGeom>
            <a:rect b="b" l="l" r="r" t="t"/>
            <a:pathLst>
              <a:path extrusionOk="0" h="256" w="296">
                <a:moveTo>
                  <a:pt x="4" y="0"/>
                </a:moveTo>
                <a:cubicBezTo>
                  <a:pt x="55" y="10"/>
                  <a:pt x="144" y="68"/>
                  <a:pt x="292" y="144"/>
                </a:cubicBezTo>
                <a:cubicBezTo>
                  <a:pt x="290" y="178"/>
                  <a:pt x="296" y="188"/>
                  <a:pt x="296" y="256"/>
                </a:cubicBezTo>
                <a:cubicBezTo>
                  <a:pt x="296" y="256"/>
                  <a:pt x="160" y="176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>
            <a:gsLst>
              <a:gs pos="0">
                <a:srgbClr val="292929"/>
              </a:gs>
              <a:gs pos="100000">
                <a:srgbClr val="808080"/>
              </a:gs>
            </a:gsLst>
            <a:lin ang="0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4"/>
          <p:cNvSpPr/>
          <p:nvPr/>
        </p:nvSpPr>
        <p:spPr>
          <a:xfrm>
            <a:off x="7619436" y="4254707"/>
            <a:ext cx="22018" cy="26214"/>
          </a:xfrm>
          <a:custGeom>
            <a:rect b="b" l="l" r="r" t="t"/>
            <a:pathLst>
              <a:path extrusionOk="0" h="288" w="304">
                <a:moveTo>
                  <a:pt x="0" y="0"/>
                </a:moveTo>
                <a:cubicBezTo>
                  <a:pt x="51" y="10"/>
                  <a:pt x="148" y="76"/>
                  <a:pt x="304" y="164"/>
                </a:cubicBezTo>
                <a:cubicBezTo>
                  <a:pt x="302" y="198"/>
                  <a:pt x="284" y="220"/>
                  <a:pt x="284" y="288"/>
                </a:cubicBezTo>
                <a:cubicBezTo>
                  <a:pt x="284" y="288"/>
                  <a:pt x="163" y="179"/>
                  <a:pt x="8" y="124"/>
                </a:cubicBezTo>
                <a:cubicBezTo>
                  <a:pt x="8" y="72"/>
                  <a:pt x="0" y="17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292929"/>
              </a:gs>
              <a:gs pos="100000">
                <a:srgbClr val="808080"/>
              </a:gs>
            </a:gsLst>
            <a:lin ang="0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4"/>
          <p:cNvSpPr/>
          <p:nvPr/>
        </p:nvSpPr>
        <p:spPr>
          <a:xfrm>
            <a:off x="7637483" y="4465625"/>
            <a:ext cx="4500" cy="10500"/>
          </a:xfrm>
          <a:prstGeom prst="ellipse">
            <a:avLst/>
          </a:prstGeom>
          <a:solidFill>
            <a:srgbClr val="33333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4"/>
          <p:cNvSpPr/>
          <p:nvPr/>
        </p:nvSpPr>
        <p:spPr>
          <a:xfrm>
            <a:off x="7618263" y="4465952"/>
            <a:ext cx="22108" cy="21845"/>
          </a:xfrm>
          <a:custGeom>
            <a:rect b="b" l="l" r="r" t="t"/>
            <a:pathLst>
              <a:path extrusionOk="0" h="240" w="306">
                <a:moveTo>
                  <a:pt x="0" y="106"/>
                </a:moveTo>
                <a:lnTo>
                  <a:pt x="2" y="240"/>
                </a:lnTo>
                <a:lnTo>
                  <a:pt x="306" y="110"/>
                </a:lnTo>
                <a:lnTo>
                  <a:pt x="300" y="0"/>
                </a:lnTo>
                <a:lnTo>
                  <a:pt x="0" y="10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4"/>
          <p:cNvSpPr/>
          <p:nvPr/>
        </p:nvSpPr>
        <p:spPr>
          <a:xfrm>
            <a:off x="7513408" y="4472615"/>
            <a:ext cx="108000" cy="16500"/>
          </a:xfrm>
          <a:prstGeom prst="roundRect">
            <a:avLst>
              <a:gd fmla="val 50000" name="adj"/>
            </a:avLst>
          </a:prstGeom>
          <a:solidFill>
            <a:srgbClr val="DDDDDD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4"/>
          <p:cNvSpPr/>
          <p:nvPr/>
        </p:nvSpPr>
        <p:spPr>
          <a:xfrm>
            <a:off x="7519724" y="4476875"/>
            <a:ext cx="96300" cy="87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4"/>
          <p:cNvSpPr/>
          <p:nvPr/>
        </p:nvSpPr>
        <p:spPr>
          <a:xfrm>
            <a:off x="7528658" y="4440611"/>
            <a:ext cx="14400" cy="15600"/>
          </a:xfrm>
          <a:prstGeom prst="ellipse">
            <a:avLst/>
          </a:prstGeom>
          <a:solidFill>
            <a:srgbClr val="33CC3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4"/>
          <p:cNvSpPr/>
          <p:nvPr/>
        </p:nvSpPr>
        <p:spPr>
          <a:xfrm>
            <a:off x="7544900" y="4440611"/>
            <a:ext cx="14400" cy="15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4"/>
          <p:cNvSpPr/>
          <p:nvPr/>
        </p:nvSpPr>
        <p:spPr>
          <a:xfrm>
            <a:off x="7560151" y="4440611"/>
            <a:ext cx="14400" cy="15600"/>
          </a:xfrm>
          <a:prstGeom prst="ellipse">
            <a:avLst/>
          </a:prstGeom>
          <a:solidFill>
            <a:srgbClr val="33CC3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4"/>
          <p:cNvSpPr/>
          <p:nvPr/>
        </p:nvSpPr>
        <p:spPr>
          <a:xfrm>
            <a:off x="7597058" y="4381083"/>
            <a:ext cx="7200" cy="82800"/>
          </a:xfrm>
          <a:prstGeom prst="rect">
            <a:avLst/>
          </a:prstGeom>
          <a:solidFill>
            <a:srgbClr val="29292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1" name="Google Shape;401;p4"/>
          <p:cNvGrpSpPr/>
          <p:nvPr/>
        </p:nvGrpSpPr>
        <p:grpSpPr>
          <a:xfrm flipH="1">
            <a:off x="5830485" y="3960795"/>
            <a:ext cx="259223" cy="240227"/>
            <a:chOff x="2839" y="3501"/>
            <a:chExt cx="755" cy="803"/>
          </a:xfrm>
        </p:grpSpPr>
        <p:pic>
          <p:nvPicPr>
            <p:cNvPr descr="desktop_computer_stylized_medium" id="402" name="Google Shape;402;p4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3" name="Google Shape;403;p4"/>
            <p:cNvSpPr/>
            <p:nvPr/>
          </p:nvSpPr>
          <p:spPr>
            <a:xfrm>
              <a:off x="2916" y="3578"/>
              <a:ext cx="356" cy="368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4" name="Google Shape;404;p4"/>
          <p:cNvGrpSpPr/>
          <p:nvPr/>
        </p:nvGrpSpPr>
        <p:grpSpPr>
          <a:xfrm>
            <a:off x="5812668" y="1394794"/>
            <a:ext cx="311944" cy="289322"/>
            <a:chOff x="2751" y="1851"/>
            <a:chExt cx="462" cy="478"/>
          </a:xfrm>
        </p:grpSpPr>
        <p:pic>
          <p:nvPicPr>
            <p:cNvPr descr="iphone_stylized_small" id="405" name="Google Shape;405;p4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ntenna_radiation_stylized" id="406" name="Google Shape;406;p4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7" name="Google Shape;407;p4"/>
          <p:cNvGrpSpPr/>
          <p:nvPr/>
        </p:nvGrpSpPr>
        <p:grpSpPr>
          <a:xfrm>
            <a:off x="7690493" y="3955463"/>
            <a:ext cx="132894" cy="248125"/>
            <a:chOff x="4140" y="429"/>
            <a:chExt cx="1425" cy="2396"/>
          </a:xfrm>
        </p:grpSpPr>
        <p:sp>
          <p:nvSpPr>
            <p:cNvPr id="408" name="Google Shape;408;p4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4"/>
            <p:cNvSpPr/>
            <p:nvPr/>
          </p:nvSpPr>
          <p:spPr>
            <a:xfrm>
              <a:off x="4210" y="429"/>
              <a:ext cx="1046" cy="2285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4210" y="690"/>
              <a:ext cx="598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3" name="Google Shape;413;p4"/>
            <p:cNvGrpSpPr/>
            <p:nvPr/>
          </p:nvGrpSpPr>
          <p:grpSpPr>
            <a:xfrm>
              <a:off x="4748" y="666"/>
              <a:ext cx="578" cy="150"/>
              <a:chOff x="613" y="2566"/>
              <a:chExt cx="721" cy="144"/>
            </a:xfrm>
          </p:grpSpPr>
          <p:sp>
            <p:nvSpPr>
              <p:cNvPr id="414" name="Google Shape;414;p4"/>
              <p:cNvSpPr/>
              <p:nvPr/>
            </p:nvSpPr>
            <p:spPr>
              <a:xfrm>
                <a:off x="613" y="2566"/>
                <a:ext cx="721" cy="14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"/>
              <p:cNvSpPr/>
              <p:nvPr/>
            </p:nvSpPr>
            <p:spPr>
              <a:xfrm>
                <a:off x="625" y="2581"/>
                <a:ext cx="696" cy="11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6" name="Google Shape;416;p4"/>
            <p:cNvSpPr/>
            <p:nvPr/>
          </p:nvSpPr>
          <p:spPr>
            <a:xfrm>
              <a:off x="4220" y="1022"/>
              <a:ext cx="598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7" name="Google Shape;417;p4"/>
            <p:cNvGrpSpPr/>
            <p:nvPr/>
          </p:nvGrpSpPr>
          <p:grpSpPr>
            <a:xfrm>
              <a:off x="4748" y="990"/>
              <a:ext cx="578" cy="134"/>
              <a:chOff x="615" y="2564"/>
              <a:chExt cx="721" cy="139"/>
            </a:xfrm>
          </p:grpSpPr>
          <p:sp>
            <p:nvSpPr>
              <p:cNvPr id="418" name="Google Shape;418;p4"/>
              <p:cNvSpPr/>
              <p:nvPr/>
            </p:nvSpPr>
            <p:spPr>
              <a:xfrm>
                <a:off x="615" y="2564"/>
                <a:ext cx="721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"/>
              <p:cNvSpPr/>
              <p:nvPr/>
            </p:nvSpPr>
            <p:spPr>
              <a:xfrm>
                <a:off x="628" y="2581"/>
                <a:ext cx="696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0" name="Google Shape;420;p4"/>
            <p:cNvSpPr/>
            <p:nvPr/>
          </p:nvSpPr>
          <p:spPr>
            <a:xfrm>
              <a:off x="4220" y="1354"/>
              <a:ext cx="598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4"/>
            <p:cNvSpPr/>
            <p:nvPr/>
          </p:nvSpPr>
          <p:spPr>
            <a:xfrm>
              <a:off x="4230" y="1655"/>
              <a:ext cx="598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2" name="Google Shape;422;p4"/>
            <p:cNvGrpSpPr/>
            <p:nvPr/>
          </p:nvGrpSpPr>
          <p:grpSpPr>
            <a:xfrm>
              <a:off x="4738" y="1647"/>
              <a:ext cx="578" cy="135"/>
              <a:chOff x="618" y="2586"/>
              <a:chExt cx="720" cy="124"/>
            </a:xfrm>
          </p:grpSpPr>
          <p:sp>
            <p:nvSpPr>
              <p:cNvPr id="423" name="Google Shape;423;p4"/>
              <p:cNvSpPr/>
              <p:nvPr/>
            </p:nvSpPr>
            <p:spPr>
              <a:xfrm>
                <a:off x="618" y="2586"/>
                <a:ext cx="720" cy="12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4"/>
              <p:cNvSpPr/>
              <p:nvPr/>
            </p:nvSpPr>
            <p:spPr>
              <a:xfrm>
                <a:off x="630" y="2586"/>
                <a:ext cx="695" cy="10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5" name="Google Shape;425;p4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6" name="Google Shape;426;p4"/>
            <p:cNvGrpSpPr/>
            <p:nvPr/>
          </p:nvGrpSpPr>
          <p:grpSpPr>
            <a:xfrm>
              <a:off x="4738" y="1330"/>
              <a:ext cx="588" cy="134"/>
              <a:chOff x="613" y="2571"/>
              <a:chExt cx="732" cy="134"/>
            </a:xfrm>
          </p:grpSpPr>
          <p:sp>
            <p:nvSpPr>
              <p:cNvPr id="427" name="Google Shape;427;p4"/>
              <p:cNvSpPr/>
              <p:nvPr/>
            </p:nvSpPr>
            <p:spPr>
              <a:xfrm>
                <a:off x="613" y="2571"/>
                <a:ext cx="732" cy="13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4"/>
              <p:cNvSpPr/>
              <p:nvPr/>
            </p:nvSpPr>
            <p:spPr>
              <a:xfrm>
                <a:off x="625" y="2587"/>
                <a:ext cx="720" cy="103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9" name="Google Shape;429;p4"/>
            <p:cNvSpPr/>
            <p:nvPr/>
          </p:nvSpPr>
          <p:spPr>
            <a:xfrm>
              <a:off x="5246" y="429"/>
              <a:ext cx="70" cy="2285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4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4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4"/>
            <p:cNvSpPr/>
            <p:nvPr/>
          </p:nvSpPr>
          <p:spPr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4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4"/>
            <p:cNvSpPr/>
            <p:nvPr/>
          </p:nvSpPr>
          <p:spPr>
            <a:xfrm>
              <a:off x="4140" y="2675"/>
              <a:ext cx="1196" cy="150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4"/>
            <p:cNvSpPr/>
            <p:nvPr/>
          </p:nvSpPr>
          <p:spPr>
            <a:xfrm>
              <a:off x="4210" y="2714"/>
              <a:ext cx="1066" cy="7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4"/>
            <p:cNvSpPr/>
            <p:nvPr/>
          </p:nvSpPr>
          <p:spPr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oto Sans Symbols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0" name="Google Shape;440;p4"/>
          <p:cNvGrpSpPr/>
          <p:nvPr/>
        </p:nvGrpSpPr>
        <p:grpSpPr>
          <a:xfrm>
            <a:off x="7501881" y="4212300"/>
            <a:ext cx="161230" cy="302940"/>
            <a:chOff x="4140" y="429"/>
            <a:chExt cx="1425" cy="2396"/>
          </a:xfrm>
        </p:grpSpPr>
        <p:sp>
          <p:nvSpPr>
            <p:cNvPr id="441" name="Google Shape;441;p4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4210" y="429"/>
              <a:ext cx="1046" cy="2285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4210" y="690"/>
              <a:ext cx="598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6" name="Google Shape;446;p4"/>
            <p:cNvGrpSpPr/>
            <p:nvPr/>
          </p:nvGrpSpPr>
          <p:grpSpPr>
            <a:xfrm>
              <a:off x="4748" y="666"/>
              <a:ext cx="578" cy="150"/>
              <a:chOff x="613" y="2566"/>
              <a:chExt cx="721" cy="144"/>
            </a:xfrm>
          </p:grpSpPr>
          <p:sp>
            <p:nvSpPr>
              <p:cNvPr id="447" name="Google Shape;447;p4"/>
              <p:cNvSpPr/>
              <p:nvPr/>
            </p:nvSpPr>
            <p:spPr>
              <a:xfrm>
                <a:off x="613" y="2566"/>
                <a:ext cx="721" cy="14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4"/>
              <p:cNvSpPr/>
              <p:nvPr/>
            </p:nvSpPr>
            <p:spPr>
              <a:xfrm>
                <a:off x="625" y="2581"/>
                <a:ext cx="696" cy="11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9" name="Google Shape;449;p4"/>
            <p:cNvSpPr/>
            <p:nvPr/>
          </p:nvSpPr>
          <p:spPr>
            <a:xfrm>
              <a:off x="4220" y="1022"/>
              <a:ext cx="598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0" name="Google Shape;450;p4"/>
            <p:cNvGrpSpPr/>
            <p:nvPr/>
          </p:nvGrpSpPr>
          <p:grpSpPr>
            <a:xfrm>
              <a:off x="4748" y="990"/>
              <a:ext cx="578" cy="134"/>
              <a:chOff x="615" y="2564"/>
              <a:chExt cx="721" cy="139"/>
            </a:xfrm>
          </p:grpSpPr>
          <p:sp>
            <p:nvSpPr>
              <p:cNvPr id="451" name="Google Shape;451;p4"/>
              <p:cNvSpPr/>
              <p:nvPr/>
            </p:nvSpPr>
            <p:spPr>
              <a:xfrm>
                <a:off x="615" y="2564"/>
                <a:ext cx="721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4"/>
              <p:cNvSpPr/>
              <p:nvPr/>
            </p:nvSpPr>
            <p:spPr>
              <a:xfrm>
                <a:off x="628" y="2581"/>
                <a:ext cx="696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53" name="Google Shape;453;p4"/>
            <p:cNvSpPr/>
            <p:nvPr/>
          </p:nvSpPr>
          <p:spPr>
            <a:xfrm>
              <a:off x="4220" y="1354"/>
              <a:ext cx="598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4230" y="1655"/>
              <a:ext cx="598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5" name="Google Shape;455;p4"/>
            <p:cNvGrpSpPr/>
            <p:nvPr/>
          </p:nvGrpSpPr>
          <p:grpSpPr>
            <a:xfrm>
              <a:off x="4738" y="1647"/>
              <a:ext cx="578" cy="135"/>
              <a:chOff x="618" y="2586"/>
              <a:chExt cx="720" cy="124"/>
            </a:xfrm>
          </p:grpSpPr>
          <p:sp>
            <p:nvSpPr>
              <p:cNvPr id="456" name="Google Shape;456;p4"/>
              <p:cNvSpPr/>
              <p:nvPr/>
            </p:nvSpPr>
            <p:spPr>
              <a:xfrm>
                <a:off x="618" y="2586"/>
                <a:ext cx="720" cy="12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4"/>
              <p:cNvSpPr/>
              <p:nvPr/>
            </p:nvSpPr>
            <p:spPr>
              <a:xfrm>
                <a:off x="630" y="2586"/>
                <a:ext cx="695" cy="10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58" name="Google Shape;458;p4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9" name="Google Shape;459;p4"/>
            <p:cNvGrpSpPr/>
            <p:nvPr/>
          </p:nvGrpSpPr>
          <p:grpSpPr>
            <a:xfrm>
              <a:off x="4738" y="1330"/>
              <a:ext cx="588" cy="134"/>
              <a:chOff x="613" y="2571"/>
              <a:chExt cx="732" cy="134"/>
            </a:xfrm>
          </p:grpSpPr>
          <p:sp>
            <p:nvSpPr>
              <p:cNvPr id="460" name="Google Shape;460;p4"/>
              <p:cNvSpPr/>
              <p:nvPr/>
            </p:nvSpPr>
            <p:spPr>
              <a:xfrm>
                <a:off x="613" y="2571"/>
                <a:ext cx="732" cy="13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4"/>
              <p:cNvSpPr/>
              <p:nvPr/>
            </p:nvSpPr>
            <p:spPr>
              <a:xfrm>
                <a:off x="625" y="2587"/>
                <a:ext cx="720" cy="103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2" name="Google Shape;462;p4"/>
            <p:cNvSpPr/>
            <p:nvPr/>
          </p:nvSpPr>
          <p:spPr>
            <a:xfrm>
              <a:off x="5246" y="429"/>
              <a:ext cx="70" cy="2285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4140" y="2675"/>
              <a:ext cx="1196" cy="150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4210" y="2714"/>
              <a:ext cx="1066" cy="7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oto Sans Symbols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3" name="Google Shape;473;p4"/>
          <p:cNvGrpSpPr/>
          <p:nvPr/>
        </p:nvGrpSpPr>
        <p:grpSpPr>
          <a:xfrm>
            <a:off x="6823736" y="2967587"/>
            <a:ext cx="275348" cy="180266"/>
            <a:chOff x="7493876" y="2774731"/>
            <a:chExt cx="1481958" cy="894622"/>
          </a:xfrm>
        </p:grpSpPr>
        <p:sp>
          <p:nvSpPr>
            <p:cNvPr id="474" name="Google Shape;474;p4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476" name="Google Shape;476;p4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77" name="Google Shape;477;p4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" name="Google Shape;478;p4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" name="Google Shape;479;p4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4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81" name="Google Shape;481;p4"/>
          <p:cNvGrpSpPr/>
          <p:nvPr/>
        </p:nvGrpSpPr>
        <p:grpSpPr>
          <a:xfrm>
            <a:off x="7200810" y="2999941"/>
            <a:ext cx="275348" cy="180266"/>
            <a:chOff x="7493876" y="2774731"/>
            <a:chExt cx="1481958" cy="894622"/>
          </a:xfrm>
        </p:grpSpPr>
        <p:sp>
          <p:nvSpPr>
            <p:cNvPr id="482" name="Google Shape;482;p4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484" name="Google Shape;484;p4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85" name="Google Shape;485;p4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p4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" name="Google Shape;487;p4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" name="Google Shape;488;p4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89" name="Google Shape;489;p4"/>
          <p:cNvGrpSpPr/>
          <p:nvPr/>
        </p:nvGrpSpPr>
        <p:grpSpPr>
          <a:xfrm>
            <a:off x="6037149" y="2974579"/>
            <a:ext cx="266160" cy="131778"/>
            <a:chOff x="7493876" y="2774731"/>
            <a:chExt cx="1481958" cy="894622"/>
          </a:xfrm>
        </p:grpSpPr>
        <p:sp>
          <p:nvSpPr>
            <p:cNvPr id="490" name="Google Shape;490;p4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492" name="Google Shape;492;p4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93" name="Google Shape;493;p4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494;p4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4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496;p4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97" name="Google Shape;497;p4"/>
          <p:cNvGrpSpPr/>
          <p:nvPr/>
        </p:nvGrpSpPr>
        <p:grpSpPr>
          <a:xfrm>
            <a:off x="6936093" y="3581644"/>
            <a:ext cx="295354" cy="163895"/>
            <a:chOff x="7493876" y="2774731"/>
            <a:chExt cx="1481958" cy="894622"/>
          </a:xfrm>
        </p:grpSpPr>
        <p:sp>
          <p:nvSpPr>
            <p:cNvPr id="498" name="Google Shape;498;p4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499" name="Google Shape;499;p4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500" name="Google Shape;500;p4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01" name="Google Shape;501;p4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4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4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4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05" name="Google Shape;505;p4"/>
          <p:cNvGrpSpPr/>
          <p:nvPr/>
        </p:nvGrpSpPr>
        <p:grpSpPr>
          <a:xfrm>
            <a:off x="7337842" y="3742367"/>
            <a:ext cx="295354" cy="163895"/>
            <a:chOff x="7493876" y="2774731"/>
            <a:chExt cx="1481958" cy="894622"/>
          </a:xfrm>
        </p:grpSpPr>
        <p:sp>
          <p:nvSpPr>
            <p:cNvPr id="506" name="Google Shape;506;p4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508" name="Google Shape;508;p4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09" name="Google Shape;509;p4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4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4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4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13" name="Google Shape;513;p4"/>
          <p:cNvGrpSpPr/>
          <p:nvPr/>
        </p:nvGrpSpPr>
        <p:grpSpPr>
          <a:xfrm>
            <a:off x="5674762" y="2859611"/>
            <a:ext cx="372441" cy="72507"/>
            <a:chOff x="2199" y="955"/>
            <a:chExt cx="2547" cy="506"/>
          </a:xfrm>
        </p:grpSpPr>
        <p:sp>
          <p:nvSpPr>
            <p:cNvPr id="514" name="Google Shape;514;p4"/>
            <p:cNvSpPr/>
            <p:nvPr/>
          </p:nvSpPr>
          <p:spPr>
            <a:xfrm>
              <a:off x="2199" y="1166"/>
              <a:ext cx="260" cy="281"/>
            </a:xfrm>
            <a:custGeom>
              <a:rect b="b" l="l" r="r" t="t"/>
              <a:pathLst>
                <a:path extrusionOk="0" h="281" w="260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cap="flat" cmpd="sng" w="127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4"/>
            <p:cNvSpPr/>
            <p:nvPr/>
          </p:nvSpPr>
          <p:spPr>
            <a:xfrm>
              <a:off x="2482" y="1040"/>
              <a:ext cx="900" cy="421"/>
            </a:xfrm>
            <a:custGeom>
              <a:rect b="b" l="l" r="r" t="t"/>
              <a:pathLst>
                <a:path extrusionOk="0" h="421" w="900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cap="flat" cmpd="sng" w="127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4"/>
            <p:cNvSpPr/>
            <p:nvPr/>
          </p:nvSpPr>
          <p:spPr>
            <a:xfrm>
              <a:off x="2782" y="1068"/>
              <a:ext cx="428" cy="269"/>
            </a:xfrm>
            <a:custGeom>
              <a:rect b="b" l="l" r="r" t="t"/>
              <a:pathLst>
                <a:path extrusionOk="0" h="269" w="428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cap="flat" cmpd="sng" w="127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4"/>
            <p:cNvSpPr/>
            <p:nvPr/>
          </p:nvSpPr>
          <p:spPr>
            <a:xfrm>
              <a:off x="3554" y="1075"/>
              <a:ext cx="377" cy="239"/>
            </a:xfrm>
            <a:custGeom>
              <a:rect b="b" l="l" r="r" t="t"/>
              <a:pathLst>
                <a:path extrusionOk="0" h="239" w="377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cap="flat" cmpd="sng" w="127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4"/>
            <p:cNvSpPr/>
            <p:nvPr/>
          </p:nvSpPr>
          <p:spPr>
            <a:xfrm>
              <a:off x="3646" y="997"/>
              <a:ext cx="660" cy="336"/>
            </a:xfrm>
            <a:custGeom>
              <a:rect b="b" l="l" r="r" t="t"/>
              <a:pathLst>
                <a:path extrusionOk="0" h="300" w="646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cap="flat" cmpd="sng" w="127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4"/>
            <p:cNvSpPr/>
            <p:nvPr/>
          </p:nvSpPr>
          <p:spPr>
            <a:xfrm>
              <a:off x="4116" y="955"/>
              <a:ext cx="630" cy="397"/>
            </a:xfrm>
            <a:custGeom>
              <a:rect b="b" l="l" r="r" t="t"/>
              <a:pathLst>
                <a:path extrusionOk="0" h="397" w="630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cap="flat" cmpd="sng" w="127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0" name="Google Shape;520;p4"/>
          <p:cNvGrpSpPr/>
          <p:nvPr/>
        </p:nvGrpSpPr>
        <p:grpSpPr>
          <a:xfrm>
            <a:off x="5851333" y="2495550"/>
            <a:ext cx="201805" cy="34869"/>
            <a:chOff x="2199" y="955"/>
            <a:chExt cx="2547" cy="506"/>
          </a:xfrm>
        </p:grpSpPr>
        <p:sp>
          <p:nvSpPr>
            <p:cNvPr id="521" name="Google Shape;521;p4"/>
            <p:cNvSpPr/>
            <p:nvPr/>
          </p:nvSpPr>
          <p:spPr>
            <a:xfrm>
              <a:off x="2199" y="1166"/>
              <a:ext cx="260" cy="281"/>
            </a:xfrm>
            <a:custGeom>
              <a:rect b="b" l="l" r="r" t="t"/>
              <a:pathLst>
                <a:path extrusionOk="0" h="281" w="260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4"/>
            <p:cNvSpPr/>
            <p:nvPr/>
          </p:nvSpPr>
          <p:spPr>
            <a:xfrm>
              <a:off x="2482" y="1040"/>
              <a:ext cx="900" cy="421"/>
            </a:xfrm>
            <a:custGeom>
              <a:rect b="b" l="l" r="r" t="t"/>
              <a:pathLst>
                <a:path extrusionOk="0" h="421" w="900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4"/>
            <p:cNvSpPr/>
            <p:nvPr/>
          </p:nvSpPr>
          <p:spPr>
            <a:xfrm>
              <a:off x="2782" y="1068"/>
              <a:ext cx="428" cy="269"/>
            </a:xfrm>
            <a:custGeom>
              <a:rect b="b" l="l" r="r" t="t"/>
              <a:pathLst>
                <a:path extrusionOk="0" h="269" w="428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3554" y="1075"/>
              <a:ext cx="377" cy="239"/>
            </a:xfrm>
            <a:custGeom>
              <a:rect b="b" l="l" r="r" t="t"/>
              <a:pathLst>
                <a:path extrusionOk="0" h="239" w="377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3646" y="997"/>
              <a:ext cx="660" cy="336"/>
            </a:xfrm>
            <a:custGeom>
              <a:rect b="b" l="l" r="r" t="t"/>
              <a:pathLst>
                <a:path extrusionOk="0" h="300" w="646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4116" y="955"/>
              <a:ext cx="630" cy="397"/>
            </a:xfrm>
            <a:custGeom>
              <a:rect b="b" l="l" r="r" t="t"/>
              <a:pathLst>
                <a:path extrusionOk="0" h="397" w="630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7" name="Google Shape;527;p4"/>
          <p:cNvGrpSpPr/>
          <p:nvPr/>
        </p:nvGrpSpPr>
        <p:grpSpPr>
          <a:xfrm>
            <a:off x="5620352" y="2566987"/>
            <a:ext cx="201805" cy="34869"/>
            <a:chOff x="2199" y="955"/>
            <a:chExt cx="2547" cy="506"/>
          </a:xfrm>
        </p:grpSpPr>
        <p:sp>
          <p:nvSpPr>
            <p:cNvPr id="528" name="Google Shape;528;p4"/>
            <p:cNvSpPr/>
            <p:nvPr/>
          </p:nvSpPr>
          <p:spPr>
            <a:xfrm>
              <a:off x="2199" y="1166"/>
              <a:ext cx="260" cy="281"/>
            </a:xfrm>
            <a:custGeom>
              <a:rect b="b" l="l" r="r" t="t"/>
              <a:pathLst>
                <a:path extrusionOk="0" h="281" w="260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4"/>
            <p:cNvSpPr/>
            <p:nvPr/>
          </p:nvSpPr>
          <p:spPr>
            <a:xfrm>
              <a:off x="2482" y="1040"/>
              <a:ext cx="900" cy="421"/>
            </a:xfrm>
            <a:custGeom>
              <a:rect b="b" l="l" r="r" t="t"/>
              <a:pathLst>
                <a:path extrusionOk="0" h="421" w="900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4"/>
            <p:cNvSpPr/>
            <p:nvPr/>
          </p:nvSpPr>
          <p:spPr>
            <a:xfrm>
              <a:off x="2782" y="1068"/>
              <a:ext cx="428" cy="269"/>
            </a:xfrm>
            <a:custGeom>
              <a:rect b="b" l="l" r="r" t="t"/>
              <a:pathLst>
                <a:path extrusionOk="0" h="269" w="428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4"/>
            <p:cNvSpPr/>
            <p:nvPr/>
          </p:nvSpPr>
          <p:spPr>
            <a:xfrm>
              <a:off x="3554" y="1075"/>
              <a:ext cx="377" cy="239"/>
            </a:xfrm>
            <a:custGeom>
              <a:rect b="b" l="l" r="r" t="t"/>
              <a:pathLst>
                <a:path extrusionOk="0" h="239" w="377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4"/>
            <p:cNvSpPr/>
            <p:nvPr/>
          </p:nvSpPr>
          <p:spPr>
            <a:xfrm>
              <a:off x="3646" y="997"/>
              <a:ext cx="660" cy="336"/>
            </a:xfrm>
            <a:custGeom>
              <a:rect b="b" l="l" r="r" t="t"/>
              <a:pathLst>
                <a:path extrusionOk="0" h="300" w="646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4"/>
            <p:cNvSpPr/>
            <p:nvPr/>
          </p:nvSpPr>
          <p:spPr>
            <a:xfrm>
              <a:off x="4116" y="955"/>
              <a:ext cx="630" cy="397"/>
            </a:xfrm>
            <a:custGeom>
              <a:rect b="b" l="l" r="r" t="t"/>
              <a:pathLst>
                <a:path extrusionOk="0" h="397" w="630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4" name="Google Shape;534;p4"/>
          <p:cNvGrpSpPr/>
          <p:nvPr/>
        </p:nvGrpSpPr>
        <p:grpSpPr>
          <a:xfrm>
            <a:off x="5579512" y="1766887"/>
            <a:ext cx="299794" cy="55567"/>
            <a:chOff x="2199" y="955"/>
            <a:chExt cx="2547" cy="506"/>
          </a:xfrm>
        </p:grpSpPr>
        <p:sp>
          <p:nvSpPr>
            <p:cNvPr id="535" name="Google Shape;535;p4"/>
            <p:cNvSpPr/>
            <p:nvPr/>
          </p:nvSpPr>
          <p:spPr>
            <a:xfrm>
              <a:off x="2199" y="1166"/>
              <a:ext cx="260" cy="281"/>
            </a:xfrm>
            <a:custGeom>
              <a:rect b="b" l="l" r="r" t="t"/>
              <a:pathLst>
                <a:path extrusionOk="0" h="281" w="260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4"/>
            <p:cNvSpPr/>
            <p:nvPr/>
          </p:nvSpPr>
          <p:spPr>
            <a:xfrm>
              <a:off x="2482" y="1040"/>
              <a:ext cx="900" cy="421"/>
            </a:xfrm>
            <a:custGeom>
              <a:rect b="b" l="l" r="r" t="t"/>
              <a:pathLst>
                <a:path extrusionOk="0" h="421" w="900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4"/>
            <p:cNvSpPr/>
            <p:nvPr/>
          </p:nvSpPr>
          <p:spPr>
            <a:xfrm>
              <a:off x="2782" y="1068"/>
              <a:ext cx="428" cy="269"/>
            </a:xfrm>
            <a:custGeom>
              <a:rect b="b" l="l" r="r" t="t"/>
              <a:pathLst>
                <a:path extrusionOk="0" h="269" w="428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4"/>
            <p:cNvSpPr/>
            <p:nvPr/>
          </p:nvSpPr>
          <p:spPr>
            <a:xfrm>
              <a:off x="3554" y="1075"/>
              <a:ext cx="377" cy="239"/>
            </a:xfrm>
            <a:custGeom>
              <a:rect b="b" l="l" r="r" t="t"/>
              <a:pathLst>
                <a:path extrusionOk="0" h="239" w="377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4"/>
            <p:cNvSpPr/>
            <p:nvPr/>
          </p:nvSpPr>
          <p:spPr>
            <a:xfrm>
              <a:off x="3646" y="997"/>
              <a:ext cx="660" cy="336"/>
            </a:xfrm>
            <a:custGeom>
              <a:rect b="b" l="l" r="r" t="t"/>
              <a:pathLst>
                <a:path extrusionOk="0" h="300" w="646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4"/>
            <p:cNvSpPr/>
            <p:nvPr/>
          </p:nvSpPr>
          <p:spPr>
            <a:xfrm>
              <a:off x="4116" y="955"/>
              <a:ext cx="630" cy="397"/>
            </a:xfrm>
            <a:custGeom>
              <a:rect b="b" l="l" r="r" t="t"/>
              <a:pathLst>
                <a:path extrusionOk="0" h="397" w="630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1" name="Google Shape;541;p4"/>
          <p:cNvGrpSpPr/>
          <p:nvPr/>
        </p:nvGrpSpPr>
        <p:grpSpPr>
          <a:xfrm>
            <a:off x="5817637" y="1397794"/>
            <a:ext cx="299794" cy="55567"/>
            <a:chOff x="2199" y="955"/>
            <a:chExt cx="2547" cy="506"/>
          </a:xfrm>
        </p:grpSpPr>
        <p:sp>
          <p:nvSpPr>
            <p:cNvPr id="542" name="Google Shape;542;p4"/>
            <p:cNvSpPr/>
            <p:nvPr/>
          </p:nvSpPr>
          <p:spPr>
            <a:xfrm>
              <a:off x="2199" y="1166"/>
              <a:ext cx="260" cy="281"/>
            </a:xfrm>
            <a:custGeom>
              <a:rect b="b" l="l" r="r" t="t"/>
              <a:pathLst>
                <a:path extrusionOk="0" h="281" w="260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2482" y="1040"/>
              <a:ext cx="900" cy="421"/>
            </a:xfrm>
            <a:custGeom>
              <a:rect b="b" l="l" r="r" t="t"/>
              <a:pathLst>
                <a:path extrusionOk="0" h="421" w="900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2782" y="1068"/>
              <a:ext cx="428" cy="269"/>
            </a:xfrm>
            <a:custGeom>
              <a:rect b="b" l="l" r="r" t="t"/>
              <a:pathLst>
                <a:path extrusionOk="0" h="269" w="428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3554" y="1075"/>
              <a:ext cx="377" cy="239"/>
            </a:xfrm>
            <a:custGeom>
              <a:rect b="b" l="l" r="r" t="t"/>
              <a:pathLst>
                <a:path extrusionOk="0" h="239" w="377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3646" y="997"/>
              <a:ext cx="660" cy="336"/>
            </a:xfrm>
            <a:custGeom>
              <a:rect b="b" l="l" r="r" t="t"/>
              <a:pathLst>
                <a:path extrusionOk="0" h="300" w="646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4116" y="955"/>
              <a:ext cx="630" cy="397"/>
            </a:xfrm>
            <a:custGeom>
              <a:rect b="b" l="l" r="r" t="t"/>
              <a:pathLst>
                <a:path extrusionOk="0" h="397" w="630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8" name="Google Shape;548;p4"/>
          <p:cNvGrpSpPr/>
          <p:nvPr/>
        </p:nvGrpSpPr>
        <p:grpSpPr>
          <a:xfrm>
            <a:off x="6532012" y="1543050"/>
            <a:ext cx="299794" cy="55567"/>
            <a:chOff x="2199" y="955"/>
            <a:chExt cx="2547" cy="506"/>
          </a:xfrm>
        </p:grpSpPr>
        <p:sp>
          <p:nvSpPr>
            <p:cNvPr id="549" name="Google Shape;549;p4"/>
            <p:cNvSpPr/>
            <p:nvPr/>
          </p:nvSpPr>
          <p:spPr>
            <a:xfrm>
              <a:off x="2199" y="1166"/>
              <a:ext cx="260" cy="281"/>
            </a:xfrm>
            <a:custGeom>
              <a:rect b="b" l="l" r="r" t="t"/>
              <a:pathLst>
                <a:path extrusionOk="0" h="281" w="260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2482" y="1040"/>
              <a:ext cx="900" cy="421"/>
            </a:xfrm>
            <a:custGeom>
              <a:rect b="b" l="l" r="r" t="t"/>
              <a:pathLst>
                <a:path extrusionOk="0" h="421" w="900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4"/>
            <p:cNvSpPr/>
            <p:nvPr/>
          </p:nvSpPr>
          <p:spPr>
            <a:xfrm>
              <a:off x="2782" y="1068"/>
              <a:ext cx="428" cy="269"/>
            </a:xfrm>
            <a:custGeom>
              <a:rect b="b" l="l" r="r" t="t"/>
              <a:pathLst>
                <a:path extrusionOk="0" h="269" w="428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4"/>
            <p:cNvSpPr/>
            <p:nvPr/>
          </p:nvSpPr>
          <p:spPr>
            <a:xfrm>
              <a:off x="3554" y="1075"/>
              <a:ext cx="377" cy="239"/>
            </a:xfrm>
            <a:custGeom>
              <a:rect b="b" l="l" r="r" t="t"/>
              <a:pathLst>
                <a:path extrusionOk="0" h="239" w="377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3646" y="997"/>
              <a:ext cx="660" cy="336"/>
            </a:xfrm>
            <a:custGeom>
              <a:rect b="b" l="l" r="r" t="t"/>
              <a:pathLst>
                <a:path extrusionOk="0" h="300" w="646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4116" y="955"/>
              <a:ext cx="630" cy="397"/>
            </a:xfrm>
            <a:custGeom>
              <a:rect b="b" l="l" r="r" t="t"/>
              <a:pathLst>
                <a:path extrusionOk="0" h="397" w="630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5" name="Google Shape;555;p4"/>
          <p:cNvGrpSpPr/>
          <p:nvPr/>
        </p:nvGrpSpPr>
        <p:grpSpPr>
          <a:xfrm>
            <a:off x="6479624" y="1740694"/>
            <a:ext cx="299794" cy="55567"/>
            <a:chOff x="2199" y="955"/>
            <a:chExt cx="2547" cy="506"/>
          </a:xfrm>
        </p:grpSpPr>
        <p:sp>
          <p:nvSpPr>
            <p:cNvPr id="556" name="Google Shape;556;p4"/>
            <p:cNvSpPr/>
            <p:nvPr/>
          </p:nvSpPr>
          <p:spPr>
            <a:xfrm>
              <a:off x="2199" y="1166"/>
              <a:ext cx="260" cy="281"/>
            </a:xfrm>
            <a:custGeom>
              <a:rect b="b" l="l" r="r" t="t"/>
              <a:pathLst>
                <a:path extrusionOk="0" h="281" w="260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2482" y="1040"/>
              <a:ext cx="900" cy="421"/>
            </a:xfrm>
            <a:custGeom>
              <a:rect b="b" l="l" r="r" t="t"/>
              <a:pathLst>
                <a:path extrusionOk="0" h="421" w="900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2782" y="1068"/>
              <a:ext cx="428" cy="269"/>
            </a:xfrm>
            <a:custGeom>
              <a:rect b="b" l="l" r="r" t="t"/>
              <a:pathLst>
                <a:path extrusionOk="0" h="269" w="428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3554" y="1075"/>
              <a:ext cx="377" cy="239"/>
            </a:xfrm>
            <a:custGeom>
              <a:rect b="b" l="l" r="r" t="t"/>
              <a:pathLst>
                <a:path extrusionOk="0" h="239" w="377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3646" y="997"/>
              <a:ext cx="660" cy="336"/>
            </a:xfrm>
            <a:custGeom>
              <a:rect b="b" l="l" r="r" t="t"/>
              <a:pathLst>
                <a:path extrusionOk="0" h="300" w="646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4116" y="955"/>
              <a:ext cx="630" cy="397"/>
            </a:xfrm>
            <a:custGeom>
              <a:rect b="b" l="l" r="r" t="t"/>
              <a:pathLst>
                <a:path extrusionOk="0" h="397" w="630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2" name="Google Shape;562;p4"/>
          <p:cNvGrpSpPr/>
          <p:nvPr/>
        </p:nvGrpSpPr>
        <p:grpSpPr>
          <a:xfrm>
            <a:off x="6934443" y="4107656"/>
            <a:ext cx="337895" cy="72236"/>
            <a:chOff x="2199" y="955"/>
            <a:chExt cx="2547" cy="506"/>
          </a:xfrm>
        </p:grpSpPr>
        <p:sp>
          <p:nvSpPr>
            <p:cNvPr id="563" name="Google Shape;563;p4"/>
            <p:cNvSpPr/>
            <p:nvPr/>
          </p:nvSpPr>
          <p:spPr>
            <a:xfrm>
              <a:off x="2199" y="1166"/>
              <a:ext cx="260" cy="281"/>
            </a:xfrm>
            <a:custGeom>
              <a:rect b="b" l="l" r="r" t="t"/>
              <a:pathLst>
                <a:path extrusionOk="0" h="281" w="260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cap="flat" cmpd="sng" w="127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4"/>
            <p:cNvSpPr/>
            <p:nvPr/>
          </p:nvSpPr>
          <p:spPr>
            <a:xfrm>
              <a:off x="2482" y="1040"/>
              <a:ext cx="900" cy="421"/>
            </a:xfrm>
            <a:custGeom>
              <a:rect b="b" l="l" r="r" t="t"/>
              <a:pathLst>
                <a:path extrusionOk="0" h="421" w="900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cap="flat" cmpd="sng" w="127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2782" y="1068"/>
              <a:ext cx="428" cy="269"/>
            </a:xfrm>
            <a:custGeom>
              <a:rect b="b" l="l" r="r" t="t"/>
              <a:pathLst>
                <a:path extrusionOk="0" h="269" w="428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cap="flat" cmpd="sng" w="127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3554" y="1075"/>
              <a:ext cx="377" cy="239"/>
            </a:xfrm>
            <a:custGeom>
              <a:rect b="b" l="l" r="r" t="t"/>
              <a:pathLst>
                <a:path extrusionOk="0" h="239" w="377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cap="flat" cmpd="sng" w="127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3646" y="997"/>
              <a:ext cx="660" cy="336"/>
            </a:xfrm>
            <a:custGeom>
              <a:rect b="b" l="l" r="r" t="t"/>
              <a:pathLst>
                <a:path extrusionOk="0" h="300" w="646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cap="flat" cmpd="sng" w="127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4116" y="955"/>
              <a:ext cx="630" cy="397"/>
            </a:xfrm>
            <a:custGeom>
              <a:rect b="b" l="l" r="r" t="t"/>
              <a:pathLst>
                <a:path extrusionOk="0" h="397" w="630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cap="flat" cmpd="sng" w="127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9" name="Google Shape;569;p4"/>
          <p:cNvGrpSpPr/>
          <p:nvPr/>
        </p:nvGrpSpPr>
        <p:grpSpPr>
          <a:xfrm>
            <a:off x="6896702" y="4393406"/>
            <a:ext cx="173230" cy="34289"/>
            <a:chOff x="2199" y="955"/>
            <a:chExt cx="2547" cy="506"/>
          </a:xfrm>
        </p:grpSpPr>
        <p:sp>
          <p:nvSpPr>
            <p:cNvPr id="570" name="Google Shape;570;p4"/>
            <p:cNvSpPr/>
            <p:nvPr/>
          </p:nvSpPr>
          <p:spPr>
            <a:xfrm>
              <a:off x="2199" y="1166"/>
              <a:ext cx="260" cy="281"/>
            </a:xfrm>
            <a:custGeom>
              <a:rect b="b" l="l" r="r" t="t"/>
              <a:pathLst>
                <a:path extrusionOk="0" h="281" w="260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2482" y="1040"/>
              <a:ext cx="900" cy="421"/>
            </a:xfrm>
            <a:custGeom>
              <a:rect b="b" l="l" r="r" t="t"/>
              <a:pathLst>
                <a:path extrusionOk="0" h="421" w="900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4"/>
            <p:cNvSpPr/>
            <p:nvPr/>
          </p:nvSpPr>
          <p:spPr>
            <a:xfrm>
              <a:off x="2782" y="1068"/>
              <a:ext cx="428" cy="269"/>
            </a:xfrm>
            <a:custGeom>
              <a:rect b="b" l="l" r="r" t="t"/>
              <a:pathLst>
                <a:path extrusionOk="0" h="269" w="428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4"/>
            <p:cNvSpPr/>
            <p:nvPr/>
          </p:nvSpPr>
          <p:spPr>
            <a:xfrm>
              <a:off x="3554" y="1075"/>
              <a:ext cx="377" cy="239"/>
            </a:xfrm>
            <a:custGeom>
              <a:rect b="b" l="l" r="r" t="t"/>
              <a:pathLst>
                <a:path extrusionOk="0" h="239" w="377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3646" y="997"/>
              <a:ext cx="660" cy="336"/>
            </a:xfrm>
            <a:custGeom>
              <a:rect b="b" l="l" r="r" t="t"/>
              <a:pathLst>
                <a:path extrusionOk="0" h="300" w="646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4116" y="955"/>
              <a:ext cx="630" cy="397"/>
            </a:xfrm>
            <a:custGeom>
              <a:rect b="b" l="l" r="r" t="t"/>
              <a:pathLst>
                <a:path extrusionOk="0" h="397" w="630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6" name="Google Shape;576;p4"/>
          <p:cNvGrpSpPr/>
          <p:nvPr/>
        </p:nvGrpSpPr>
        <p:grpSpPr>
          <a:xfrm>
            <a:off x="7153877" y="4345781"/>
            <a:ext cx="173230" cy="34289"/>
            <a:chOff x="2199" y="955"/>
            <a:chExt cx="2547" cy="506"/>
          </a:xfrm>
        </p:grpSpPr>
        <p:sp>
          <p:nvSpPr>
            <p:cNvPr id="577" name="Google Shape;577;p4"/>
            <p:cNvSpPr/>
            <p:nvPr/>
          </p:nvSpPr>
          <p:spPr>
            <a:xfrm>
              <a:off x="2199" y="1166"/>
              <a:ext cx="260" cy="281"/>
            </a:xfrm>
            <a:custGeom>
              <a:rect b="b" l="l" r="r" t="t"/>
              <a:pathLst>
                <a:path extrusionOk="0" h="281" w="260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2482" y="1040"/>
              <a:ext cx="900" cy="421"/>
            </a:xfrm>
            <a:custGeom>
              <a:rect b="b" l="l" r="r" t="t"/>
              <a:pathLst>
                <a:path extrusionOk="0" h="421" w="900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2782" y="1068"/>
              <a:ext cx="428" cy="269"/>
            </a:xfrm>
            <a:custGeom>
              <a:rect b="b" l="l" r="r" t="t"/>
              <a:pathLst>
                <a:path extrusionOk="0" h="269" w="428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3554" y="1075"/>
              <a:ext cx="377" cy="239"/>
            </a:xfrm>
            <a:custGeom>
              <a:rect b="b" l="l" r="r" t="t"/>
              <a:pathLst>
                <a:path extrusionOk="0" h="239" w="377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4"/>
            <p:cNvSpPr/>
            <p:nvPr/>
          </p:nvSpPr>
          <p:spPr>
            <a:xfrm>
              <a:off x="3646" y="997"/>
              <a:ext cx="660" cy="336"/>
            </a:xfrm>
            <a:custGeom>
              <a:rect b="b" l="l" r="r" t="t"/>
              <a:pathLst>
                <a:path extrusionOk="0" h="300" w="646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4"/>
            <p:cNvSpPr/>
            <p:nvPr/>
          </p:nvSpPr>
          <p:spPr>
            <a:xfrm>
              <a:off x="4116" y="955"/>
              <a:ext cx="630" cy="397"/>
            </a:xfrm>
            <a:custGeom>
              <a:rect b="b" l="l" r="r" t="t"/>
              <a:pathLst>
                <a:path extrusionOk="0" h="397" w="630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3" name="Google Shape;583;p4"/>
          <p:cNvGrpSpPr/>
          <p:nvPr/>
        </p:nvGrpSpPr>
        <p:grpSpPr>
          <a:xfrm>
            <a:off x="5981297" y="1570921"/>
            <a:ext cx="349684" cy="325777"/>
            <a:chOff x="2920" y="1424"/>
            <a:chExt cx="326" cy="320"/>
          </a:xfrm>
        </p:grpSpPr>
        <p:sp>
          <p:nvSpPr>
            <p:cNvPr id="584" name="Google Shape;584;p4"/>
            <p:cNvSpPr/>
            <p:nvPr/>
          </p:nvSpPr>
          <p:spPr>
            <a:xfrm>
              <a:off x="2920" y="1445"/>
              <a:ext cx="326" cy="289"/>
            </a:xfrm>
            <a:prstGeom prst="ellipse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85" name="Google Shape;585;p4"/>
            <p:cNvGrpSpPr/>
            <p:nvPr/>
          </p:nvGrpSpPr>
          <p:grpSpPr>
            <a:xfrm>
              <a:off x="2949" y="1424"/>
              <a:ext cx="265" cy="280"/>
              <a:chOff x="2949" y="1424"/>
              <a:chExt cx="265" cy="280"/>
            </a:xfrm>
          </p:grpSpPr>
          <p:sp>
            <p:nvSpPr>
              <p:cNvPr id="586" name="Google Shape;586;p4"/>
              <p:cNvSpPr/>
              <p:nvPr/>
            </p:nvSpPr>
            <p:spPr>
              <a:xfrm>
                <a:off x="3030" y="1545"/>
                <a:ext cx="107" cy="92"/>
              </a:xfrm>
              <a:prstGeom prst="ellipse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7" name="Google Shape;587;p4"/>
              <p:cNvSpPr/>
              <p:nvPr/>
            </p:nvSpPr>
            <p:spPr>
              <a:xfrm>
                <a:off x="3006" y="1525"/>
                <a:ext cx="154" cy="131"/>
              </a:xfrm>
              <a:prstGeom prst="ellipse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p4"/>
              <p:cNvSpPr/>
              <p:nvPr/>
            </p:nvSpPr>
            <p:spPr>
              <a:xfrm>
                <a:off x="2983" y="1501"/>
                <a:ext cx="203" cy="179"/>
              </a:xfrm>
              <a:prstGeom prst="ellipse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" name="Google Shape;589;p4"/>
              <p:cNvSpPr/>
              <p:nvPr/>
            </p:nvSpPr>
            <p:spPr>
              <a:xfrm>
                <a:off x="2949" y="1476"/>
                <a:ext cx="265" cy="228"/>
              </a:xfrm>
              <a:prstGeom prst="ellipse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" name="Google Shape;590;p4"/>
              <p:cNvSpPr/>
              <p:nvPr/>
            </p:nvSpPr>
            <p:spPr>
              <a:xfrm flipH="1" rot="10800000">
                <a:off x="2987" y="1424"/>
                <a:ext cx="205" cy="143"/>
              </a:xfrm>
              <a:custGeom>
                <a:rect b="b" l="l" r="r" t="t"/>
                <a:pathLst>
                  <a:path extrusionOk="0" h="956" w="1180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rgbClr val="9CE0FA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91" name="Google Shape;591;p4"/>
            <p:cNvSpPr/>
            <p:nvPr/>
          </p:nvSpPr>
          <p:spPr>
            <a:xfrm>
              <a:off x="2995" y="1615"/>
              <a:ext cx="178" cy="129"/>
            </a:xfrm>
            <a:custGeom>
              <a:rect b="b" l="l" r="r" t="t"/>
              <a:pathLst>
                <a:path extrusionOk="0" h="956" w="1180">
                  <a:moveTo>
                    <a:pt x="499" y="7"/>
                  </a:moveTo>
                  <a:lnTo>
                    <a:pt x="0" y="780"/>
                  </a:lnTo>
                  <a:lnTo>
                    <a:pt x="134" y="885"/>
                  </a:lnTo>
                  <a:lnTo>
                    <a:pt x="366" y="920"/>
                  </a:lnTo>
                  <a:lnTo>
                    <a:pt x="534" y="956"/>
                  </a:lnTo>
                  <a:lnTo>
                    <a:pt x="829" y="949"/>
                  </a:lnTo>
                  <a:lnTo>
                    <a:pt x="1096" y="850"/>
                  </a:lnTo>
                  <a:lnTo>
                    <a:pt x="1180" y="801"/>
                  </a:lnTo>
                  <a:lnTo>
                    <a:pt x="668" y="0"/>
                  </a:lnTo>
                  <a:lnTo>
                    <a:pt x="499" y="7"/>
                  </a:ln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2" name="Google Shape;592;p4"/>
          <p:cNvGrpSpPr/>
          <p:nvPr/>
        </p:nvGrpSpPr>
        <p:grpSpPr>
          <a:xfrm>
            <a:off x="6038023" y="1732032"/>
            <a:ext cx="223838" cy="348006"/>
            <a:chOff x="3130" y="3288"/>
            <a:chExt cx="410" cy="742"/>
          </a:xfrm>
        </p:grpSpPr>
        <p:cxnSp>
          <p:nvCxnSpPr>
            <p:cNvPr id="593" name="Google Shape;593;p4"/>
            <p:cNvCxnSpPr/>
            <p:nvPr/>
          </p:nvCxnSpPr>
          <p:spPr>
            <a:xfrm flipH="1">
              <a:off x="3130" y="3288"/>
              <a:ext cx="205" cy="67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"/>
            <p:cNvCxnSpPr/>
            <p:nvPr/>
          </p:nvCxnSpPr>
          <p:spPr>
            <a:xfrm>
              <a:off x="3335" y="3288"/>
              <a:ext cx="205" cy="669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"/>
            <p:cNvCxnSpPr/>
            <p:nvPr/>
          </p:nvCxnSpPr>
          <p:spPr>
            <a:xfrm>
              <a:off x="3130" y="3957"/>
              <a:ext cx="205" cy="73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"/>
            <p:cNvCxnSpPr/>
            <p:nvPr/>
          </p:nvCxnSpPr>
          <p:spPr>
            <a:xfrm flipH="1">
              <a:off x="3335" y="3957"/>
              <a:ext cx="205" cy="73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"/>
            <p:cNvCxnSpPr/>
            <p:nvPr/>
          </p:nvCxnSpPr>
          <p:spPr>
            <a:xfrm>
              <a:off x="3335" y="3303"/>
              <a:ext cx="0" cy="727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"/>
            <p:cNvCxnSpPr/>
            <p:nvPr/>
          </p:nvCxnSpPr>
          <p:spPr>
            <a:xfrm flipH="1" rot="10800000">
              <a:off x="3130" y="3888"/>
              <a:ext cx="205" cy="7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"/>
            <p:cNvCxnSpPr/>
            <p:nvPr/>
          </p:nvCxnSpPr>
          <p:spPr>
            <a:xfrm rot="10800000">
              <a:off x="3335" y="3888"/>
              <a:ext cx="205" cy="69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"/>
            <p:cNvCxnSpPr/>
            <p:nvPr/>
          </p:nvCxnSpPr>
          <p:spPr>
            <a:xfrm>
              <a:off x="3217" y="3668"/>
              <a:ext cx="118" cy="55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"/>
            <p:cNvCxnSpPr/>
            <p:nvPr/>
          </p:nvCxnSpPr>
          <p:spPr>
            <a:xfrm flipH="1" rot="10800000">
              <a:off x="3335" y="3668"/>
              <a:ext cx="124" cy="55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"/>
            <p:cNvCxnSpPr/>
            <p:nvPr/>
          </p:nvCxnSpPr>
          <p:spPr>
            <a:xfrm>
              <a:off x="3178" y="3766"/>
              <a:ext cx="152" cy="75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"/>
            <p:cNvCxnSpPr/>
            <p:nvPr/>
          </p:nvCxnSpPr>
          <p:spPr>
            <a:xfrm flipH="1" rot="10800000">
              <a:off x="3335" y="3781"/>
              <a:ext cx="153" cy="66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"/>
            <p:cNvCxnSpPr/>
            <p:nvPr/>
          </p:nvCxnSpPr>
          <p:spPr>
            <a:xfrm flipH="1" rot="10800000">
              <a:off x="3335" y="3567"/>
              <a:ext cx="78" cy="27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"/>
            <p:cNvCxnSpPr/>
            <p:nvPr/>
          </p:nvCxnSpPr>
          <p:spPr>
            <a:xfrm flipH="1" rot="10800000">
              <a:off x="3335" y="3428"/>
              <a:ext cx="49" cy="21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"/>
            <p:cNvCxnSpPr/>
            <p:nvPr/>
          </p:nvCxnSpPr>
          <p:spPr>
            <a:xfrm>
              <a:off x="3247" y="3558"/>
              <a:ext cx="95" cy="36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4"/>
            <p:cNvCxnSpPr/>
            <p:nvPr/>
          </p:nvCxnSpPr>
          <p:spPr>
            <a:xfrm>
              <a:off x="3289" y="3422"/>
              <a:ext cx="55" cy="36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608" name="Google Shape;608;p4"/>
          <p:cNvGrpSpPr/>
          <p:nvPr/>
        </p:nvGrpSpPr>
        <p:grpSpPr>
          <a:xfrm>
            <a:off x="7413815" y="4014458"/>
            <a:ext cx="231828" cy="125794"/>
            <a:chOff x="3668110" y="2448910"/>
            <a:chExt cx="3794234" cy="2165130"/>
          </a:xfrm>
        </p:grpSpPr>
        <p:sp>
          <p:nvSpPr>
            <p:cNvPr id="609" name="Google Shape;609;p4"/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rgbClr val="E4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3678620" y="2448910"/>
              <a:ext cx="3783724" cy="1324303"/>
            </a:xfrm>
            <a:custGeom>
              <a:rect b="b" l="l" r="r" t="t"/>
              <a:pathLst>
                <a:path extrusionOk="0" h="1324303" w="3783724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cap="flat" cmpd="sng" w="9525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11" name="Google Shape;611;p4"/>
            <p:cNvGrpSpPr/>
            <p:nvPr/>
          </p:nvGrpSpPr>
          <p:grpSpPr>
            <a:xfrm>
              <a:off x="3941376" y="2603243"/>
              <a:ext cx="3202061" cy="1066110"/>
              <a:chOff x="7939341" y="3037317"/>
              <a:chExt cx="897649" cy="353919"/>
            </a:xfrm>
          </p:grpSpPr>
          <p:sp>
            <p:nvSpPr>
              <p:cNvPr id="612" name="Google Shape;612;p4"/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3" name="Google Shape;613;p4"/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4" name="Google Shape;614;p4"/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" name="Google Shape;615;p4"/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EC86A6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16" name="Google Shape;616;p4"/>
          <p:cNvSpPr txBox="1"/>
          <p:nvPr/>
        </p:nvSpPr>
        <p:spPr>
          <a:xfrm>
            <a:off x="971704" y="3807045"/>
            <a:ext cx="3700500" cy="13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το επίπεδο ζεύξης</a:t>
            </a:r>
            <a:r>
              <a:rPr b="0" lang="en-US" sz="200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έχει την υπευθυνότητα μετάδοσης του δεδομενογράμματος από τον έναν κόμβο στο</a:t>
            </a:r>
            <a:r>
              <a:rPr b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φυσικά γειτονικό</a:t>
            </a:r>
            <a:r>
              <a:rPr b="0" lang="en-US" sz="200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κόμβο μέσω μιας ζεύξης</a:t>
            </a:r>
            <a:endParaRPr b="0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4"/>
          <p:cNvSpPr/>
          <p:nvPr/>
        </p:nvSpPr>
        <p:spPr>
          <a:xfrm>
            <a:off x="861900" y="3868519"/>
            <a:ext cx="3919800" cy="1248900"/>
          </a:xfrm>
          <a:prstGeom prst="rect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4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4" name="Shape 2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5" name="Google Shape;2545;p40"/>
          <p:cNvSpPr txBox="1"/>
          <p:nvPr>
            <p:ph type="title"/>
          </p:nvPr>
        </p:nvSpPr>
        <p:spPr>
          <a:xfrm>
            <a:off x="8125" y="14374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300"/>
              <a:buFont typeface="Calibri"/>
              <a:buNone/>
            </a:pPr>
            <a:r>
              <a:rPr lang="en-US" sz="3600">
                <a:solidFill>
                  <a:srgbClr val="000099"/>
                </a:solidFill>
              </a:rPr>
              <a:t>MAC </a:t>
            </a:r>
            <a:r>
              <a:rPr lang="en-US" sz="3600">
                <a:solidFill>
                  <a:srgbClr val="000099"/>
                </a:solidFill>
              </a:rPr>
              <a:t>διευθύνσεις</a:t>
            </a:r>
            <a:endParaRPr sz="3600"/>
          </a:p>
        </p:txBody>
      </p:sp>
      <p:sp>
        <p:nvSpPr>
          <p:cNvPr id="2546" name="Google Shape;2546;p40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47" name="Google Shape;2547;p40"/>
          <p:cNvSpPr txBox="1"/>
          <p:nvPr/>
        </p:nvSpPr>
        <p:spPr>
          <a:xfrm>
            <a:off x="-9683" y="992372"/>
            <a:ext cx="8177400" cy="14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286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32-bit διεύθυνση IP: </a:t>
            </a:r>
            <a:endParaRPr sz="2000"/>
          </a:p>
          <a:p>
            <a:pPr indent="-1651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διεύθυνση </a:t>
            </a: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επιπέδου δικτύου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για διεπαφή</a:t>
            </a:r>
            <a:endParaRPr sz="2000"/>
          </a:p>
          <a:p>
            <a:pPr indent="-1651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χρησιμοποιείται για προώθηση επίπεδο 3 (δικτύου)</a:t>
            </a:r>
            <a:endParaRPr sz="2000"/>
          </a:p>
          <a:p>
            <a:pPr indent="-1651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π.χ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.: 128.119.40.136</a:t>
            </a:r>
            <a:endParaRPr sz="2000"/>
          </a:p>
          <a:p>
            <a:pPr indent="-635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48" name="Google Shape;2548;p40"/>
          <p:cNvSpPr txBox="1"/>
          <p:nvPr/>
        </p:nvSpPr>
        <p:spPr>
          <a:xfrm>
            <a:off x="25925" y="2300150"/>
            <a:ext cx="8177400" cy="18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286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 (ή LAN ή φυσική ή Ethernet) διεύθυνση:</a:t>
            </a: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/>
          </a:p>
          <a:p>
            <a:pPr indent="-1651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λειτουργία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0" i="0" lang="en-US" sz="2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χρησιμοποιείται “τοπικά” για να πάρει το πλαίσιο από μια διεπαφή σε μια άλλη φυσικά-συνδεδεμένη διεπαφή (ίδιο υποδίκτυο, στην έννοια της ΙΡ-διευθυνσιοδότησης)</a:t>
            </a:r>
            <a:endParaRPr sz="2000"/>
          </a:p>
          <a:p>
            <a:pPr indent="-1651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48-bit MAC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διεύθυνση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για τα περισσότερα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LANs)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παρόλο που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σχεδιάστηκαν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να είναι μόνιμες, μπορεί να αλλαχθεί μέσω λογισμικού</a:t>
            </a:r>
            <a:endParaRPr sz="2000"/>
          </a:p>
          <a:p>
            <a:pPr indent="-635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2549" name="Google Shape;2549;p40"/>
          <p:cNvGrpSpPr/>
          <p:nvPr/>
        </p:nvGrpSpPr>
        <p:grpSpPr>
          <a:xfrm>
            <a:off x="16550" y="4184029"/>
            <a:ext cx="8177400" cy="709714"/>
            <a:chOff x="912934" y="5736472"/>
            <a:chExt cx="10903200" cy="946285"/>
          </a:xfrm>
        </p:grpSpPr>
        <p:sp>
          <p:nvSpPr>
            <p:cNvPr id="2550" name="Google Shape;2550;p40"/>
            <p:cNvSpPr txBox="1"/>
            <p:nvPr/>
          </p:nvSpPr>
          <p:spPr>
            <a:xfrm>
              <a:off x="5649171" y="5789957"/>
              <a:ext cx="3388800" cy="8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300">
                  <a:solidFill>
                    <a:srgbClr val="000099"/>
                  </a:solidFill>
                  <a:latin typeface="Calibri"/>
                  <a:ea typeface="Calibri"/>
                  <a:cs typeface="Calibri"/>
                  <a:sym typeface="Calibri"/>
                </a:rPr>
                <a:t>δεκαεξαδικό</a:t>
              </a:r>
              <a:r>
                <a:rPr i="1" lang="en-US" sz="1300">
                  <a:solidFill>
                    <a:srgbClr val="000099"/>
                  </a:solidFill>
                  <a:latin typeface="Calibri"/>
                  <a:ea typeface="Calibri"/>
                  <a:cs typeface="Calibri"/>
                  <a:sym typeface="Calibri"/>
                </a:rPr>
                <a:t> (βάση 16) notation</a:t>
              </a:r>
              <a:endParaRPr sz="1000"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300">
                  <a:solidFill>
                    <a:srgbClr val="000099"/>
                  </a:solidFill>
                  <a:latin typeface="Calibri"/>
                  <a:ea typeface="Calibri"/>
                  <a:cs typeface="Calibri"/>
                  <a:sym typeface="Calibri"/>
                </a:rPr>
                <a:t>(κάθε “αριθμός” αναπαριστά 4 bits)</a:t>
              </a:r>
              <a:endParaRPr sz="1000"/>
            </a:p>
          </p:txBody>
        </p:sp>
        <p:cxnSp>
          <p:nvCxnSpPr>
            <p:cNvPr id="2551" name="Google Shape;2551;p40"/>
            <p:cNvCxnSpPr/>
            <p:nvPr/>
          </p:nvCxnSpPr>
          <p:spPr>
            <a:xfrm rot="10800000">
              <a:off x="5021744" y="5895906"/>
              <a:ext cx="623681" cy="21334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552" name="Google Shape;2552;p40"/>
            <p:cNvSpPr txBox="1"/>
            <p:nvPr/>
          </p:nvSpPr>
          <p:spPr>
            <a:xfrm>
              <a:off x="912934" y="5736472"/>
              <a:ext cx="10903200" cy="5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165100" lvl="1" marL="520700" marR="0" rtl="0" algn="l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A8"/>
                </a:buClr>
                <a:buSzPts val="2000"/>
                <a:buFont typeface="Arial"/>
                <a:buChar char="•"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π.χ</a:t>
              </a:r>
              <a:r>
                <a:rPr b="0" i="0" lang="en-US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.: 1A-2F-BB-76-09-AD</a:t>
              </a:r>
              <a:endParaRPr sz="2000"/>
            </a:p>
            <a:p>
              <a:pPr indent="-63500" lvl="1" marL="520700" marR="0" rtl="0" algn="l">
                <a:lnSpc>
                  <a:spcPct val="7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A8"/>
                </a:buClr>
                <a:buSzPts val="13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7" name="Shape 2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58" name="Google Shape;2558;p41"/>
          <p:cNvCxnSpPr/>
          <p:nvPr/>
        </p:nvCxnSpPr>
        <p:spPr>
          <a:xfrm>
            <a:off x="3599050" y="3203608"/>
            <a:ext cx="6762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59" name="Google Shape;2559;p41"/>
          <p:cNvCxnSpPr/>
          <p:nvPr/>
        </p:nvCxnSpPr>
        <p:spPr>
          <a:xfrm>
            <a:off x="4937419" y="2513718"/>
            <a:ext cx="0" cy="491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60" name="Google Shape;2560;p41"/>
          <p:cNvCxnSpPr/>
          <p:nvPr/>
        </p:nvCxnSpPr>
        <p:spPr>
          <a:xfrm rot="10800000">
            <a:off x="4769696" y="3974262"/>
            <a:ext cx="0" cy="328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61" name="Google Shape;2561;p41"/>
          <p:cNvSpPr txBox="1"/>
          <p:nvPr>
            <p:ph type="title"/>
          </p:nvPr>
        </p:nvSpPr>
        <p:spPr>
          <a:xfrm>
            <a:off x="30850" y="20694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300"/>
              <a:buFont typeface="Calibri"/>
              <a:buNone/>
            </a:pPr>
            <a:r>
              <a:rPr lang="en-US" sz="3600">
                <a:solidFill>
                  <a:srgbClr val="000099"/>
                </a:solidFill>
              </a:rPr>
              <a:t>MAC διευθύνσεις</a:t>
            </a:r>
            <a:endParaRPr b="0" sz="3600">
              <a:solidFill>
                <a:srgbClr val="000099"/>
              </a:solidFill>
            </a:endParaRPr>
          </a:p>
        </p:txBody>
      </p:sp>
      <p:sp>
        <p:nvSpPr>
          <p:cNvPr id="2562" name="Google Shape;2562;p41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63" name="Google Shape;2563;p41"/>
          <p:cNvSpPr txBox="1"/>
          <p:nvPr/>
        </p:nvSpPr>
        <p:spPr>
          <a:xfrm>
            <a:off x="116575" y="857566"/>
            <a:ext cx="62484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κάθε διεπαφή στο</a:t>
            </a:r>
            <a:r>
              <a:rPr i="0"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LAN </a:t>
            </a:r>
            <a:endParaRPr sz="2200"/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Noto Sans Symbols"/>
              <a:buChar char="▪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έχει μοναδική</a:t>
            </a:r>
            <a:r>
              <a:rPr i="0"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48-bit </a:t>
            </a:r>
            <a:r>
              <a:rPr i="0" lang="en-US" sz="22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MAC</a:t>
            </a:r>
            <a:r>
              <a:rPr i="0"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διεύθυνση</a:t>
            </a:r>
            <a:endParaRPr sz="2200"/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Noto Sans Symbols"/>
              <a:buChar char="▪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έχει μια τοπικά μοναδική </a:t>
            </a:r>
            <a:r>
              <a:rPr i="0"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32-bit IP 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διεύθυνση (όπως έχουμε δει)</a:t>
            </a:r>
            <a:endParaRPr sz="2200"/>
          </a:p>
        </p:txBody>
      </p:sp>
      <p:sp>
        <p:nvSpPr>
          <p:cNvPr id="2564" name="Google Shape;2564;p41"/>
          <p:cNvSpPr/>
          <p:nvPr/>
        </p:nvSpPr>
        <p:spPr>
          <a:xfrm>
            <a:off x="4069453" y="2695211"/>
            <a:ext cx="1534715" cy="1537096"/>
          </a:xfrm>
          <a:custGeom>
            <a:rect b="b" l="l" r="r" t="t"/>
            <a:pathLst>
              <a:path extrusionOk="0" h="1255" w="1292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65" name="Google Shape;2565;p41"/>
          <p:cNvCxnSpPr/>
          <p:nvPr/>
        </p:nvCxnSpPr>
        <p:spPr>
          <a:xfrm rot="10800000">
            <a:off x="5585213" y="3240363"/>
            <a:ext cx="5976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66" name="Google Shape;2566;p41"/>
          <p:cNvSpPr txBox="1"/>
          <p:nvPr/>
        </p:nvSpPr>
        <p:spPr>
          <a:xfrm>
            <a:off x="5167988" y="2481094"/>
            <a:ext cx="15348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1A-2F-BB-76-09-AD</a:t>
            </a:r>
            <a:endParaRPr sz="1100"/>
          </a:p>
        </p:txBody>
      </p:sp>
      <p:cxnSp>
        <p:nvCxnSpPr>
          <p:cNvPr id="2567" name="Google Shape;2567;p41"/>
          <p:cNvCxnSpPr/>
          <p:nvPr/>
        </p:nvCxnSpPr>
        <p:spPr>
          <a:xfrm rot="10800000">
            <a:off x="6003996" y="3327274"/>
            <a:ext cx="0" cy="279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68" name="Google Shape;2568;p41"/>
          <p:cNvSpPr txBox="1"/>
          <p:nvPr/>
        </p:nvSpPr>
        <p:spPr>
          <a:xfrm>
            <a:off x="5931898" y="3584300"/>
            <a:ext cx="1305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58-23-D7-FA-20-B0</a:t>
            </a:r>
            <a:endParaRPr sz="1100"/>
          </a:p>
        </p:txBody>
      </p:sp>
      <p:cxnSp>
        <p:nvCxnSpPr>
          <p:cNvPr id="2569" name="Google Shape;2569;p41"/>
          <p:cNvCxnSpPr/>
          <p:nvPr/>
        </p:nvCxnSpPr>
        <p:spPr>
          <a:xfrm rot="10800000">
            <a:off x="4847058" y="4300226"/>
            <a:ext cx="2703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70" name="Google Shape;2570;p41"/>
          <p:cNvSpPr txBox="1"/>
          <p:nvPr/>
        </p:nvSpPr>
        <p:spPr>
          <a:xfrm>
            <a:off x="5088841" y="4183330"/>
            <a:ext cx="13122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0C-C4-11-6F-E3-98</a:t>
            </a:r>
            <a:endParaRPr sz="1100"/>
          </a:p>
        </p:txBody>
      </p:sp>
      <p:cxnSp>
        <p:nvCxnSpPr>
          <p:cNvPr id="2571" name="Google Shape;2571;p41"/>
          <p:cNvCxnSpPr/>
          <p:nvPr/>
        </p:nvCxnSpPr>
        <p:spPr>
          <a:xfrm rot="10800000">
            <a:off x="3551425" y="3320186"/>
            <a:ext cx="0" cy="279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72" name="Google Shape;2572;p41"/>
          <p:cNvSpPr txBox="1"/>
          <p:nvPr/>
        </p:nvSpPr>
        <p:spPr>
          <a:xfrm>
            <a:off x="2595336" y="3601275"/>
            <a:ext cx="15348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71-65-F7-2B-08-53</a:t>
            </a:r>
            <a:endParaRPr sz="1100"/>
          </a:p>
        </p:txBody>
      </p:sp>
      <p:sp>
        <p:nvSpPr>
          <p:cNvPr id="2573" name="Google Shape;2573;p41"/>
          <p:cNvSpPr txBox="1"/>
          <p:nvPr/>
        </p:nvSpPr>
        <p:spPr>
          <a:xfrm>
            <a:off x="3995530" y="2994110"/>
            <a:ext cx="16299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i="0"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LAN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(wired or wireless)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137.196.7/24</a:t>
            </a:r>
            <a:endParaRPr i="0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4" name="Google Shape;2574;p41"/>
          <p:cNvSpPr/>
          <p:nvPr/>
        </p:nvSpPr>
        <p:spPr>
          <a:xfrm>
            <a:off x="4866640" y="2515085"/>
            <a:ext cx="120300" cy="191700"/>
          </a:xfrm>
          <a:prstGeom prst="rect">
            <a:avLst/>
          </a:prstGeom>
          <a:gradFill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  <a:gs pos="100000">
                <a:srgbClr val="0000A8"/>
              </a:gs>
            </a:gsLst>
            <a:lin ang="0" scaled="0"/>
          </a:gradFill>
          <a:ln cap="flat" cmpd="sng" w="9525">
            <a:solidFill>
              <a:srgbClr val="008000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2575" name="Google Shape;2575;p41"/>
          <p:cNvGrpSpPr/>
          <p:nvPr/>
        </p:nvGrpSpPr>
        <p:grpSpPr>
          <a:xfrm>
            <a:off x="4522667" y="2115581"/>
            <a:ext cx="609600" cy="494110"/>
            <a:chOff x="-44" y="1473"/>
            <a:chExt cx="981" cy="1105"/>
          </a:xfrm>
        </p:grpSpPr>
        <p:pic>
          <p:nvPicPr>
            <p:cNvPr descr="desktop_computer_stylized_medium" id="2576" name="Google Shape;2576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77" name="Google Shape;2577;p41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78" name="Google Shape;2578;p41"/>
          <p:cNvSpPr/>
          <p:nvPr/>
        </p:nvSpPr>
        <p:spPr>
          <a:xfrm rot="5400000">
            <a:off x="3447838" y="3104854"/>
            <a:ext cx="120300" cy="191700"/>
          </a:xfrm>
          <a:prstGeom prst="rect">
            <a:avLst/>
          </a:prstGeom>
          <a:gradFill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  <a:gs pos="100000">
                <a:srgbClr val="0000A8"/>
              </a:gs>
            </a:gsLst>
            <a:lin ang="0" scaled="0"/>
          </a:gradFill>
          <a:ln cap="flat" cmpd="sng" w="9525">
            <a:solidFill>
              <a:srgbClr val="008000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79" name="Google Shape;2579;p41"/>
          <p:cNvSpPr/>
          <p:nvPr/>
        </p:nvSpPr>
        <p:spPr>
          <a:xfrm>
            <a:off x="4715759" y="4205067"/>
            <a:ext cx="120300" cy="191700"/>
          </a:xfrm>
          <a:prstGeom prst="rect">
            <a:avLst/>
          </a:prstGeom>
          <a:gradFill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  <a:gs pos="100000">
                <a:srgbClr val="0000A8"/>
              </a:gs>
            </a:gsLst>
            <a:lin ang="0" scaled="0"/>
          </a:gradFill>
          <a:ln cap="flat" cmpd="sng" w="9525">
            <a:solidFill>
              <a:srgbClr val="008000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80" name="Google Shape;2580;p41"/>
          <p:cNvSpPr/>
          <p:nvPr/>
        </p:nvSpPr>
        <p:spPr>
          <a:xfrm rot="5400000">
            <a:off x="6023867" y="3151294"/>
            <a:ext cx="120300" cy="191700"/>
          </a:xfrm>
          <a:prstGeom prst="rect">
            <a:avLst/>
          </a:prstGeom>
          <a:gradFill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  <a:gs pos="100000">
                <a:srgbClr val="0000A8"/>
              </a:gs>
            </a:gsLst>
            <a:lin ang="0" scaled="0"/>
          </a:gradFill>
          <a:ln cap="flat" cmpd="sng" w="9525">
            <a:solidFill>
              <a:srgbClr val="008000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2581" name="Google Shape;2581;p41"/>
          <p:cNvGrpSpPr/>
          <p:nvPr/>
        </p:nvGrpSpPr>
        <p:grpSpPr>
          <a:xfrm>
            <a:off x="2941825" y="2920239"/>
            <a:ext cx="609600" cy="494110"/>
            <a:chOff x="-44" y="1473"/>
            <a:chExt cx="981" cy="1105"/>
          </a:xfrm>
        </p:grpSpPr>
        <p:pic>
          <p:nvPicPr>
            <p:cNvPr descr="desktop_computer_stylized_medium" id="2582" name="Google Shape;2582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83" name="Google Shape;2583;p41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84" name="Google Shape;2584;p41"/>
          <p:cNvGrpSpPr/>
          <p:nvPr/>
        </p:nvGrpSpPr>
        <p:grpSpPr>
          <a:xfrm>
            <a:off x="5910052" y="3036766"/>
            <a:ext cx="609600" cy="494109"/>
            <a:chOff x="-26" y="1473"/>
            <a:chExt cx="981" cy="1105"/>
          </a:xfrm>
        </p:grpSpPr>
        <p:pic>
          <p:nvPicPr>
            <p:cNvPr descr="desktop_computer_stylized_medium" id="2585" name="Google Shape;2585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26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86" name="Google Shape;2586;p41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587" name="Google Shape;2587;p41"/>
          <p:cNvCxnSpPr/>
          <p:nvPr/>
        </p:nvCxnSpPr>
        <p:spPr>
          <a:xfrm rot="10800000">
            <a:off x="5039816" y="2615127"/>
            <a:ext cx="191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pSp>
        <p:nvGrpSpPr>
          <p:cNvPr id="2588" name="Google Shape;2588;p41"/>
          <p:cNvGrpSpPr/>
          <p:nvPr/>
        </p:nvGrpSpPr>
        <p:grpSpPr>
          <a:xfrm>
            <a:off x="4374408" y="4350233"/>
            <a:ext cx="609600" cy="494110"/>
            <a:chOff x="-44" y="1473"/>
            <a:chExt cx="981" cy="1105"/>
          </a:xfrm>
        </p:grpSpPr>
        <p:pic>
          <p:nvPicPr>
            <p:cNvPr descr="desktop_computer_stylized_medium" id="2589" name="Google Shape;2589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90" name="Google Shape;2590;p41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91" name="Google Shape;2591;p41"/>
          <p:cNvSpPr txBox="1"/>
          <p:nvPr/>
        </p:nvSpPr>
        <p:spPr>
          <a:xfrm>
            <a:off x="5150586" y="2320275"/>
            <a:ext cx="12504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137.196.7.78</a:t>
            </a:r>
            <a:endParaRPr sz="1100"/>
          </a:p>
        </p:txBody>
      </p:sp>
      <p:sp>
        <p:nvSpPr>
          <p:cNvPr id="2592" name="Google Shape;2592;p41"/>
          <p:cNvSpPr txBox="1"/>
          <p:nvPr/>
        </p:nvSpPr>
        <p:spPr>
          <a:xfrm>
            <a:off x="5927698" y="3733388"/>
            <a:ext cx="11496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137.196.7.14</a:t>
            </a:r>
            <a:endParaRPr sz="1100"/>
          </a:p>
        </p:txBody>
      </p:sp>
      <p:sp>
        <p:nvSpPr>
          <p:cNvPr id="2593" name="Google Shape;2593;p41"/>
          <p:cNvSpPr txBox="1"/>
          <p:nvPr/>
        </p:nvSpPr>
        <p:spPr>
          <a:xfrm>
            <a:off x="5060156" y="4346513"/>
            <a:ext cx="11196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137.196.7.88</a:t>
            </a:r>
            <a:endParaRPr sz="1100"/>
          </a:p>
        </p:txBody>
      </p:sp>
      <p:sp>
        <p:nvSpPr>
          <p:cNvPr id="2594" name="Google Shape;2594;p41"/>
          <p:cNvSpPr txBox="1"/>
          <p:nvPr/>
        </p:nvSpPr>
        <p:spPr>
          <a:xfrm>
            <a:off x="2866762" y="3763200"/>
            <a:ext cx="12669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137.196.7.23</a:t>
            </a:r>
            <a:endParaRPr sz="11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9" name="Shape 2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" name="Google Shape;2600;p42"/>
          <p:cNvSpPr txBox="1"/>
          <p:nvPr>
            <p:ph type="title"/>
          </p:nvPr>
        </p:nvSpPr>
        <p:spPr>
          <a:xfrm>
            <a:off x="19475" y="20634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300"/>
              <a:buFont typeface="Calibri"/>
              <a:buNone/>
            </a:pPr>
            <a:r>
              <a:rPr lang="en-US" sz="3600">
                <a:solidFill>
                  <a:srgbClr val="000099"/>
                </a:solidFill>
              </a:rPr>
              <a:t>MAC διευθύνσεις</a:t>
            </a:r>
            <a:endParaRPr b="0" sz="3600">
              <a:solidFill>
                <a:srgbClr val="000099"/>
              </a:solidFill>
            </a:endParaRPr>
          </a:p>
        </p:txBody>
      </p:sp>
      <p:sp>
        <p:nvSpPr>
          <p:cNvPr id="2601" name="Google Shape;2601;p42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02" name="Google Shape;2602;p42"/>
          <p:cNvSpPr txBox="1"/>
          <p:nvPr/>
        </p:nvSpPr>
        <p:spPr>
          <a:xfrm>
            <a:off x="-51342" y="1025155"/>
            <a:ext cx="7521300" cy="37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90500" lvl="0" marL="30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το ΙΕΕΕ διαχειρίζεται τον χώρο φυσικών διευθύνσεων MAC</a:t>
            </a:r>
            <a:endParaRPr sz="2200"/>
          </a:p>
          <a:p>
            <a:pPr indent="-190500" lvl="0" marL="30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η εταιρεία αγοράζει μια ομάδα χώρου διευθύνσεων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MAC (για να διασφαλίσει την μοναδικότητα)</a:t>
            </a:r>
            <a:endParaRPr sz="2200"/>
          </a:p>
          <a:p>
            <a:pPr indent="-190500" lvl="0" marL="30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αναλογία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2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διεύθυνση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όπως αριθμός κοινωνικής ασφάλισης</a:t>
            </a:r>
            <a:endParaRPr sz="22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IP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διεύθυνση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όπως ταχυδρομική διεύθυνση ενός ατόμου</a:t>
            </a:r>
            <a:endParaRPr sz="2200" u="sng"/>
          </a:p>
          <a:p>
            <a:pPr indent="-1524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MAC επίπεδη διεύθυνση: φορητότητα</a:t>
            </a:r>
            <a:endParaRPr sz="22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μπορεί να μεταφέρει διεπαφή από το ένα LAN στο άλλο</a:t>
            </a:r>
            <a:endParaRPr sz="22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ανακαλεί την 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IP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διεύθυνση, </a:t>
            </a:r>
            <a:r>
              <a:rPr i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μη φορητή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εξαρτάται από το ΙΡ υποδίκτυο για το ποιον κόμβο θα συνάψει</a:t>
            </a:r>
            <a:endParaRPr sz="2200"/>
          </a:p>
          <a:p>
            <a:pPr indent="-127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t/>
            </a:r>
            <a:endParaRPr sz="2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7" name="Shape 2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8" name="Google Shape;2608;p43"/>
          <p:cNvSpPr txBox="1"/>
          <p:nvPr>
            <p:ph type="title"/>
          </p:nvPr>
        </p:nvSpPr>
        <p:spPr>
          <a:xfrm>
            <a:off x="30850" y="16314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300"/>
              <a:buFont typeface="Calibri"/>
              <a:buNone/>
            </a:pPr>
            <a:r>
              <a:rPr lang="en-US" sz="3600">
                <a:solidFill>
                  <a:srgbClr val="000099"/>
                </a:solidFill>
              </a:rPr>
              <a:t>ARP: </a:t>
            </a:r>
            <a:r>
              <a:rPr lang="en-US" sz="3600">
                <a:solidFill>
                  <a:srgbClr val="000099"/>
                </a:solidFill>
              </a:rPr>
              <a:t>πρωτόκολλο αναγωγής</a:t>
            </a:r>
            <a:endParaRPr sz="3600"/>
          </a:p>
        </p:txBody>
      </p:sp>
      <p:sp>
        <p:nvSpPr>
          <p:cNvPr id="2609" name="Google Shape;2609;p43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10" name="Google Shape;2610;p43"/>
          <p:cNvSpPr txBox="1"/>
          <p:nvPr/>
        </p:nvSpPr>
        <p:spPr>
          <a:xfrm>
            <a:off x="4333461" y="1682249"/>
            <a:ext cx="3894900" cy="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1942"/>
              <a:buFont typeface="Noto Sans Symbols"/>
              <a:buNone/>
            </a:pPr>
            <a:r>
              <a:rPr lang="en-US" sz="2042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ARP πίνακας: </a:t>
            </a:r>
            <a:r>
              <a:rPr lang="en-US" sz="204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κάθε κόμβος</a:t>
            </a:r>
            <a:r>
              <a:rPr lang="en-US" sz="204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IP (υπολογιστής, δρομολογητής) στο LAN έχει έναν πίνακα</a:t>
            </a:r>
            <a:endParaRPr sz="1117"/>
          </a:p>
        </p:txBody>
      </p:sp>
      <p:sp>
        <p:nvSpPr>
          <p:cNvPr id="2611" name="Google Shape;2611;p43"/>
          <p:cNvSpPr txBox="1"/>
          <p:nvPr/>
        </p:nvSpPr>
        <p:spPr>
          <a:xfrm>
            <a:off x="20719" y="886913"/>
            <a:ext cx="82758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Ερώτηση</a:t>
            </a:r>
            <a:r>
              <a:rPr lang="en-US" sz="20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πως θα καθοριστεί η MAC διεύθυνση μιας διεπαφής, γνωρίζοντας την διεύθυνση ΙΡ;</a:t>
            </a:r>
            <a:endParaRPr sz="2000"/>
          </a:p>
        </p:txBody>
      </p:sp>
      <p:grpSp>
        <p:nvGrpSpPr>
          <p:cNvPr id="2612" name="Google Shape;2612;p43"/>
          <p:cNvGrpSpPr/>
          <p:nvPr/>
        </p:nvGrpSpPr>
        <p:grpSpPr>
          <a:xfrm>
            <a:off x="482942" y="2166146"/>
            <a:ext cx="3636180" cy="2124518"/>
            <a:chOff x="3970059" y="2973174"/>
            <a:chExt cx="6053238" cy="3681368"/>
          </a:xfrm>
        </p:grpSpPr>
        <p:cxnSp>
          <p:nvCxnSpPr>
            <p:cNvPr id="2613" name="Google Shape;2613;p43"/>
            <p:cNvCxnSpPr/>
            <p:nvPr/>
          </p:nvCxnSpPr>
          <p:spPr>
            <a:xfrm>
              <a:off x="4951134" y="4423877"/>
              <a:ext cx="9017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14" name="Google Shape;2614;p43"/>
            <p:cNvCxnSpPr/>
            <p:nvPr/>
          </p:nvCxnSpPr>
          <p:spPr>
            <a:xfrm>
              <a:off x="6735625" y="3504024"/>
              <a:ext cx="0" cy="6556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15" name="Google Shape;2615;p43"/>
            <p:cNvCxnSpPr/>
            <p:nvPr/>
          </p:nvCxnSpPr>
          <p:spPr>
            <a:xfrm rot="10800000">
              <a:off x="6511994" y="5451266"/>
              <a:ext cx="0" cy="4381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616" name="Google Shape;2616;p43"/>
            <p:cNvSpPr/>
            <p:nvPr/>
          </p:nvSpPr>
          <p:spPr>
            <a:xfrm>
              <a:off x="5578337" y="3746015"/>
              <a:ext cx="2046288" cy="2049462"/>
            </a:xfrm>
            <a:custGeom>
              <a:rect b="b" l="l" r="r" t="t"/>
              <a:pathLst>
                <a:path extrusionOk="0" h="1255" w="1292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617" name="Google Shape;2617;p43"/>
            <p:cNvCxnSpPr/>
            <p:nvPr/>
          </p:nvCxnSpPr>
          <p:spPr>
            <a:xfrm rot="10800000">
              <a:off x="7599225" y="4472884"/>
              <a:ext cx="7969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618" name="Google Shape;2618;p43"/>
            <p:cNvSpPr txBox="1"/>
            <p:nvPr/>
          </p:nvSpPr>
          <p:spPr>
            <a:xfrm>
              <a:off x="7043047" y="3460537"/>
              <a:ext cx="1998300" cy="70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1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1A-2F-BB-76-09-AD</a:t>
              </a:r>
              <a:endParaRPr sz="1100"/>
            </a:p>
          </p:txBody>
        </p:sp>
        <p:cxnSp>
          <p:nvCxnSpPr>
            <p:cNvPr id="2619" name="Google Shape;2619;p43"/>
            <p:cNvCxnSpPr/>
            <p:nvPr/>
          </p:nvCxnSpPr>
          <p:spPr>
            <a:xfrm rot="10800000">
              <a:off x="8157727" y="4588902"/>
              <a:ext cx="0" cy="373063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620" name="Google Shape;2620;p43"/>
            <p:cNvSpPr txBox="1"/>
            <p:nvPr/>
          </p:nvSpPr>
          <p:spPr>
            <a:xfrm>
              <a:off x="8061597" y="4931465"/>
              <a:ext cx="1961700" cy="70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1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58-23-D7-FA-20-B0</a:t>
              </a:r>
              <a:endParaRPr sz="1100"/>
            </a:p>
          </p:txBody>
        </p:sp>
        <p:cxnSp>
          <p:nvCxnSpPr>
            <p:cNvPr id="2621" name="Google Shape;2621;p43"/>
            <p:cNvCxnSpPr/>
            <p:nvPr/>
          </p:nvCxnSpPr>
          <p:spPr>
            <a:xfrm rot="10800000">
              <a:off x="6615181" y="5886035"/>
              <a:ext cx="360363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622" name="Google Shape;2622;p43"/>
            <p:cNvSpPr txBox="1"/>
            <p:nvPr/>
          </p:nvSpPr>
          <p:spPr>
            <a:xfrm>
              <a:off x="6937522" y="5730174"/>
              <a:ext cx="1935900" cy="70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1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0C-C4-11-6F-E3-98</a:t>
              </a:r>
              <a:endParaRPr sz="1100"/>
            </a:p>
          </p:txBody>
        </p:sp>
        <p:cxnSp>
          <p:nvCxnSpPr>
            <p:cNvPr id="2623" name="Google Shape;2623;p43"/>
            <p:cNvCxnSpPr/>
            <p:nvPr/>
          </p:nvCxnSpPr>
          <p:spPr>
            <a:xfrm rot="10800000">
              <a:off x="4887634" y="4579452"/>
              <a:ext cx="0" cy="373063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624" name="Google Shape;2624;p43"/>
            <p:cNvSpPr txBox="1"/>
            <p:nvPr/>
          </p:nvSpPr>
          <p:spPr>
            <a:xfrm>
              <a:off x="3970059" y="4954102"/>
              <a:ext cx="1935900" cy="70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1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71-65-F7-2B-08-53</a:t>
              </a:r>
              <a:endParaRPr sz="1100"/>
            </a:p>
          </p:txBody>
        </p:sp>
        <p:sp>
          <p:nvSpPr>
            <p:cNvPr id="2625" name="Google Shape;2625;p43"/>
            <p:cNvSpPr txBox="1"/>
            <p:nvPr/>
          </p:nvSpPr>
          <p:spPr>
            <a:xfrm>
              <a:off x="5363947" y="4420079"/>
              <a:ext cx="2173500" cy="49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  LAN</a:t>
              </a:r>
              <a:endParaRPr sz="1100"/>
            </a:p>
          </p:txBody>
        </p:sp>
        <p:sp>
          <p:nvSpPr>
            <p:cNvPr id="2626" name="Google Shape;2626;p43"/>
            <p:cNvSpPr/>
            <p:nvPr/>
          </p:nvSpPr>
          <p:spPr>
            <a:xfrm>
              <a:off x="6641253" y="3505846"/>
              <a:ext cx="160338" cy="255587"/>
            </a:xfrm>
            <a:prstGeom prst="rect">
              <a:avLst/>
            </a:prstGeom>
            <a:gradFill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  <a:gs pos="100000">
                  <a:srgbClr val="0000A8"/>
                </a:gs>
              </a:gsLst>
              <a:lin ang="0" scaled="0"/>
            </a:gradFill>
            <a:ln cap="flat" cmpd="sng" w="9525">
              <a:solidFill>
                <a:srgbClr val="008000">
                  <a:alpha val="1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27" name="Google Shape;2627;p43"/>
            <p:cNvGrpSpPr/>
            <p:nvPr/>
          </p:nvGrpSpPr>
          <p:grpSpPr>
            <a:xfrm>
              <a:off x="6182623" y="2973174"/>
              <a:ext cx="812800" cy="658813"/>
              <a:chOff x="-44" y="1473"/>
              <a:chExt cx="981" cy="1105"/>
            </a:xfrm>
          </p:grpSpPr>
          <p:pic>
            <p:nvPicPr>
              <p:cNvPr descr="desktop_computer_stylized_medium" id="2628" name="Google Shape;2628;p43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29" name="Google Shape;2629;p43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30" name="Google Shape;2630;p43"/>
            <p:cNvSpPr/>
            <p:nvPr/>
          </p:nvSpPr>
          <p:spPr>
            <a:xfrm rot="5400000">
              <a:off x="4749555" y="4292181"/>
              <a:ext cx="160338" cy="255587"/>
            </a:xfrm>
            <a:prstGeom prst="rect">
              <a:avLst/>
            </a:prstGeom>
            <a:gradFill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  <a:gs pos="100000">
                  <a:srgbClr val="0000A8"/>
                </a:gs>
              </a:gsLst>
              <a:lin ang="0" scaled="0"/>
            </a:gradFill>
            <a:ln cap="flat" cmpd="sng" w="9525">
              <a:solidFill>
                <a:srgbClr val="008000">
                  <a:alpha val="1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1" name="Google Shape;2631;p43"/>
            <p:cNvSpPr/>
            <p:nvPr/>
          </p:nvSpPr>
          <p:spPr>
            <a:xfrm>
              <a:off x="6440078" y="5759156"/>
              <a:ext cx="160338" cy="255587"/>
            </a:xfrm>
            <a:prstGeom prst="rect">
              <a:avLst/>
            </a:prstGeom>
            <a:gradFill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  <a:gs pos="100000">
                  <a:srgbClr val="0000A8"/>
                </a:gs>
              </a:gsLst>
              <a:lin ang="0" scaled="0"/>
            </a:gradFill>
            <a:ln cap="flat" cmpd="sng" w="9525">
              <a:solidFill>
                <a:srgbClr val="008000">
                  <a:alpha val="1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2" name="Google Shape;2632;p43"/>
            <p:cNvSpPr/>
            <p:nvPr/>
          </p:nvSpPr>
          <p:spPr>
            <a:xfrm rot="5400000">
              <a:off x="8184260" y="4354101"/>
              <a:ext cx="160338" cy="255587"/>
            </a:xfrm>
            <a:prstGeom prst="rect">
              <a:avLst/>
            </a:prstGeom>
            <a:gradFill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  <a:gs pos="100000">
                  <a:srgbClr val="0000A8"/>
                </a:gs>
              </a:gsLst>
              <a:lin ang="0" scaled="0"/>
            </a:gradFill>
            <a:ln cap="flat" cmpd="sng" w="9525">
              <a:solidFill>
                <a:srgbClr val="008000">
                  <a:alpha val="1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33" name="Google Shape;2633;p43"/>
            <p:cNvGrpSpPr/>
            <p:nvPr/>
          </p:nvGrpSpPr>
          <p:grpSpPr>
            <a:xfrm>
              <a:off x="4074834" y="4046052"/>
              <a:ext cx="812800" cy="658813"/>
              <a:chOff x="-44" y="1473"/>
              <a:chExt cx="981" cy="1105"/>
            </a:xfrm>
          </p:grpSpPr>
          <p:pic>
            <p:nvPicPr>
              <p:cNvPr descr="desktop_computer_stylized_medium" id="2634" name="Google Shape;2634;p43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35" name="Google Shape;2635;p43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36" name="Google Shape;2636;p43"/>
            <p:cNvGrpSpPr/>
            <p:nvPr/>
          </p:nvGrpSpPr>
          <p:grpSpPr>
            <a:xfrm>
              <a:off x="8032469" y="4201422"/>
              <a:ext cx="812800" cy="658812"/>
              <a:chOff x="-26" y="1473"/>
              <a:chExt cx="981" cy="1105"/>
            </a:xfrm>
          </p:grpSpPr>
          <p:pic>
            <p:nvPicPr>
              <p:cNvPr descr="desktop_computer_stylized_medium" id="2637" name="Google Shape;2637;p43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 flipH="1">
                <a:off x="-26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38" name="Google Shape;2638;p43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2639" name="Google Shape;2639;p43"/>
            <p:cNvCxnSpPr/>
            <p:nvPr/>
          </p:nvCxnSpPr>
          <p:spPr>
            <a:xfrm rot="10800000">
              <a:off x="6872122" y="3639236"/>
              <a:ext cx="254833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grpSp>
          <p:nvGrpSpPr>
            <p:cNvPr id="2640" name="Google Shape;2640;p43"/>
            <p:cNvGrpSpPr/>
            <p:nvPr/>
          </p:nvGrpSpPr>
          <p:grpSpPr>
            <a:xfrm>
              <a:off x="5984944" y="5952710"/>
              <a:ext cx="812800" cy="658813"/>
              <a:chOff x="-44" y="1473"/>
              <a:chExt cx="981" cy="1105"/>
            </a:xfrm>
          </p:grpSpPr>
          <p:pic>
            <p:nvPicPr>
              <p:cNvPr descr="desktop_computer_stylized_medium" id="2641" name="Google Shape;2641;p43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42" name="Google Shape;2642;p43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43" name="Google Shape;2643;p43"/>
            <p:cNvSpPr txBox="1"/>
            <p:nvPr/>
          </p:nvSpPr>
          <p:spPr>
            <a:xfrm>
              <a:off x="7019858" y="3246090"/>
              <a:ext cx="1425600" cy="70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137.196.7.78</a:t>
              </a:r>
              <a:endParaRPr sz="1100"/>
            </a:p>
          </p:txBody>
        </p:sp>
        <p:sp>
          <p:nvSpPr>
            <p:cNvPr id="2644" name="Google Shape;2644;p43"/>
            <p:cNvSpPr txBox="1"/>
            <p:nvPr/>
          </p:nvSpPr>
          <p:spPr>
            <a:xfrm>
              <a:off x="8056009" y="5130248"/>
              <a:ext cx="1425600" cy="70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137.196.7.14</a:t>
              </a:r>
              <a:endParaRPr sz="1100"/>
            </a:p>
          </p:txBody>
        </p:sp>
        <p:sp>
          <p:nvSpPr>
            <p:cNvPr id="2645" name="Google Shape;2645;p43"/>
            <p:cNvSpPr txBox="1"/>
            <p:nvPr/>
          </p:nvSpPr>
          <p:spPr>
            <a:xfrm>
              <a:off x="6899276" y="5947742"/>
              <a:ext cx="1425600" cy="70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137.196.7.88</a:t>
              </a:r>
              <a:endParaRPr sz="1100"/>
            </a:p>
          </p:txBody>
        </p:sp>
        <p:sp>
          <p:nvSpPr>
            <p:cNvPr id="2646" name="Google Shape;2646;p43"/>
            <p:cNvSpPr txBox="1"/>
            <p:nvPr/>
          </p:nvSpPr>
          <p:spPr>
            <a:xfrm>
              <a:off x="3974753" y="5170004"/>
              <a:ext cx="1425600" cy="70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137.196.7.23</a:t>
              </a:r>
              <a:endParaRPr sz="1100"/>
            </a:p>
          </p:txBody>
        </p:sp>
      </p:grpSp>
      <p:grpSp>
        <p:nvGrpSpPr>
          <p:cNvPr id="2647" name="Google Shape;2647;p43"/>
          <p:cNvGrpSpPr/>
          <p:nvPr/>
        </p:nvGrpSpPr>
        <p:grpSpPr>
          <a:xfrm>
            <a:off x="856186" y="1921565"/>
            <a:ext cx="2740196" cy="2272932"/>
            <a:chOff x="1446381" y="2663687"/>
            <a:chExt cx="3653594" cy="3030576"/>
          </a:xfrm>
        </p:grpSpPr>
        <p:grpSp>
          <p:nvGrpSpPr>
            <p:cNvPr id="2648" name="Google Shape;2648;p43"/>
            <p:cNvGrpSpPr/>
            <p:nvPr/>
          </p:nvGrpSpPr>
          <p:grpSpPr>
            <a:xfrm>
              <a:off x="2754559" y="2663687"/>
              <a:ext cx="479700" cy="543900"/>
              <a:chOff x="2317237" y="2601212"/>
              <a:chExt cx="479700" cy="543900"/>
            </a:xfrm>
          </p:grpSpPr>
          <p:sp>
            <p:nvSpPr>
              <p:cNvPr id="2649" name="Google Shape;2649;p43"/>
              <p:cNvSpPr/>
              <p:nvPr/>
            </p:nvSpPr>
            <p:spPr>
              <a:xfrm>
                <a:off x="2381605" y="2654222"/>
                <a:ext cx="344557" cy="384313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0800" rotWithShape="0" algn="bl" dir="189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0" name="Google Shape;2650;p43"/>
              <p:cNvSpPr txBox="1"/>
              <p:nvPr/>
            </p:nvSpPr>
            <p:spPr>
              <a:xfrm>
                <a:off x="2317237" y="2601212"/>
                <a:ext cx="479700" cy="54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ARP</a:t>
                </a:r>
                <a:endParaRPr sz="1100"/>
              </a:p>
            </p:txBody>
          </p:sp>
        </p:grpSp>
        <p:grpSp>
          <p:nvGrpSpPr>
            <p:cNvPr id="2651" name="Google Shape;2651;p43"/>
            <p:cNvGrpSpPr/>
            <p:nvPr/>
          </p:nvGrpSpPr>
          <p:grpSpPr>
            <a:xfrm>
              <a:off x="2463958" y="5150363"/>
              <a:ext cx="479700" cy="543900"/>
              <a:chOff x="2317237" y="2601212"/>
              <a:chExt cx="479700" cy="543900"/>
            </a:xfrm>
          </p:grpSpPr>
          <p:sp>
            <p:nvSpPr>
              <p:cNvPr id="2652" name="Google Shape;2652;p43"/>
              <p:cNvSpPr/>
              <p:nvPr/>
            </p:nvSpPr>
            <p:spPr>
              <a:xfrm>
                <a:off x="2381605" y="2654222"/>
                <a:ext cx="344557" cy="384313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0800" rotWithShape="0" algn="bl" dir="189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3" name="Google Shape;2653;p43"/>
              <p:cNvSpPr txBox="1"/>
              <p:nvPr/>
            </p:nvSpPr>
            <p:spPr>
              <a:xfrm>
                <a:off x="2317237" y="2601212"/>
                <a:ext cx="479700" cy="54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ARP</a:t>
                </a:r>
                <a:endParaRPr sz="1100"/>
              </a:p>
            </p:txBody>
          </p:sp>
        </p:grpSp>
        <p:grpSp>
          <p:nvGrpSpPr>
            <p:cNvPr id="2654" name="Google Shape;2654;p43"/>
            <p:cNvGrpSpPr/>
            <p:nvPr/>
          </p:nvGrpSpPr>
          <p:grpSpPr>
            <a:xfrm>
              <a:off x="1446381" y="3530757"/>
              <a:ext cx="479700" cy="543900"/>
              <a:chOff x="2317237" y="2601212"/>
              <a:chExt cx="479700" cy="543900"/>
            </a:xfrm>
          </p:grpSpPr>
          <p:sp>
            <p:nvSpPr>
              <p:cNvPr id="2655" name="Google Shape;2655;p43"/>
              <p:cNvSpPr/>
              <p:nvPr/>
            </p:nvSpPr>
            <p:spPr>
              <a:xfrm>
                <a:off x="2381605" y="2654222"/>
                <a:ext cx="344557" cy="384313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0800" rotWithShape="0" algn="bl" dir="189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6" name="Google Shape;2656;p43"/>
              <p:cNvSpPr txBox="1"/>
              <p:nvPr/>
            </p:nvSpPr>
            <p:spPr>
              <a:xfrm>
                <a:off x="2317237" y="2601212"/>
                <a:ext cx="479700" cy="54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ARP</a:t>
                </a:r>
                <a:endParaRPr sz="1100"/>
              </a:p>
            </p:txBody>
          </p:sp>
        </p:grpSp>
        <p:grpSp>
          <p:nvGrpSpPr>
            <p:cNvPr id="2657" name="Google Shape;2657;p43"/>
            <p:cNvGrpSpPr/>
            <p:nvPr/>
          </p:nvGrpSpPr>
          <p:grpSpPr>
            <a:xfrm>
              <a:off x="4620275" y="3785389"/>
              <a:ext cx="479700" cy="543900"/>
              <a:chOff x="2317237" y="2601212"/>
              <a:chExt cx="479700" cy="543900"/>
            </a:xfrm>
          </p:grpSpPr>
          <p:sp>
            <p:nvSpPr>
              <p:cNvPr id="2658" name="Google Shape;2658;p43"/>
              <p:cNvSpPr/>
              <p:nvPr/>
            </p:nvSpPr>
            <p:spPr>
              <a:xfrm>
                <a:off x="2381605" y="2654222"/>
                <a:ext cx="344557" cy="384313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0800" rotWithShape="0" algn="bl" dir="189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9" name="Google Shape;2659;p43"/>
              <p:cNvSpPr txBox="1"/>
              <p:nvPr/>
            </p:nvSpPr>
            <p:spPr>
              <a:xfrm>
                <a:off x="2317237" y="2601212"/>
                <a:ext cx="479700" cy="54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ARP</a:t>
                </a:r>
                <a:endParaRPr sz="1100"/>
              </a:p>
            </p:txBody>
          </p:sp>
        </p:grpSp>
      </p:grpSp>
      <p:sp>
        <p:nvSpPr>
          <p:cNvPr id="2660" name="Google Shape;2660;p43"/>
          <p:cNvSpPr txBox="1"/>
          <p:nvPr/>
        </p:nvSpPr>
        <p:spPr>
          <a:xfrm>
            <a:off x="4110482" y="2397557"/>
            <a:ext cx="4104000" cy="21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1" marL="520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IP/MAC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αντιστοιχίσεις διευθύνσεων για μερικούς κόμβους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LAN:</a:t>
            </a:r>
            <a:endParaRPr sz="2000"/>
          </a:p>
          <a:p>
            <a:pPr indent="-1651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15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lang="en-US" sz="20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&lt; IP διεύθυνση; MAC </a:t>
            </a:r>
            <a:r>
              <a:rPr lang="en-US" sz="20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διεύθυνση</a:t>
            </a:r>
            <a:r>
              <a:rPr lang="en-US" sz="20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; TTL&gt;</a:t>
            </a:r>
            <a:endParaRPr sz="2000"/>
          </a:p>
          <a:p>
            <a:pPr indent="-1651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TTL (Time To Live): χρόνος από τον οποίο και έπειτα η αντισ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τοίχιση διευθύνσεων θα ξεχαστεί (συνήθως 20 λεπτά)</a:t>
            </a:r>
            <a:endParaRPr sz="20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5" name="Shape 2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66" name="Google Shape;2666;p44"/>
          <p:cNvCxnSpPr/>
          <p:nvPr/>
        </p:nvCxnSpPr>
        <p:spPr>
          <a:xfrm>
            <a:off x="4056249" y="3503414"/>
            <a:ext cx="6762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67" name="Google Shape;2667;p44"/>
          <p:cNvCxnSpPr/>
          <p:nvPr/>
        </p:nvCxnSpPr>
        <p:spPr>
          <a:xfrm>
            <a:off x="5394621" y="2830862"/>
            <a:ext cx="0" cy="479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68" name="Google Shape;2668;p44"/>
          <p:cNvCxnSpPr/>
          <p:nvPr/>
        </p:nvCxnSpPr>
        <p:spPr>
          <a:xfrm rot="10800000">
            <a:off x="5226897" y="4254843"/>
            <a:ext cx="0" cy="320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69" name="Google Shape;2669;p44"/>
          <p:cNvSpPr txBox="1"/>
          <p:nvPr>
            <p:ph type="title"/>
          </p:nvPr>
        </p:nvSpPr>
        <p:spPr>
          <a:xfrm>
            <a:off x="-6212" y="197269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300"/>
              <a:buFont typeface="Calibri"/>
              <a:buNone/>
            </a:pPr>
            <a:r>
              <a:rPr lang="en-US" sz="3600">
                <a:solidFill>
                  <a:srgbClr val="000099"/>
                </a:solidFill>
              </a:rPr>
              <a:t>ARP πρωτόκολλο στην δράση</a:t>
            </a:r>
            <a:endParaRPr b="0" sz="3600">
              <a:solidFill>
                <a:srgbClr val="000099"/>
              </a:solidFill>
            </a:endParaRPr>
          </a:p>
        </p:txBody>
      </p:sp>
      <p:sp>
        <p:nvSpPr>
          <p:cNvPr id="2670" name="Google Shape;2670;p44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71" name="Google Shape;2671;p44"/>
          <p:cNvSpPr/>
          <p:nvPr/>
        </p:nvSpPr>
        <p:spPr>
          <a:xfrm>
            <a:off x="4526652" y="3007794"/>
            <a:ext cx="1534718" cy="1498464"/>
          </a:xfrm>
          <a:custGeom>
            <a:rect b="b" l="l" r="r" t="t"/>
            <a:pathLst>
              <a:path extrusionOk="0" h="1255" w="1292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72" name="Google Shape;2672;p44"/>
          <p:cNvCxnSpPr/>
          <p:nvPr/>
        </p:nvCxnSpPr>
        <p:spPr>
          <a:xfrm rot="10800000">
            <a:off x="6042418" y="3539245"/>
            <a:ext cx="5976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73" name="Google Shape;2673;p44"/>
          <p:cNvCxnSpPr/>
          <p:nvPr/>
        </p:nvCxnSpPr>
        <p:spPr>
          <a:xfrm rot="10800000">
            <a:off x="6461200" y="3623837"/>
            <a:ext cx="0" cy="273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74" name="Google Shape;2674;p44"/>
          <p:cNvSpPr txBox="1"/>
          <p:nvPr/>
        </p:nvSpPr>
        <p:spPr>
          <a:xfrm>
            <a:off x="6389102" y="3874538"/>
            <a:ext cx="1305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58-23-D7-FA-20-B0</a:t>
            </a:r>
            <a:endParaRPr sz="1100"/>
          </a:p>
        </p:txBody>
      </p:sp>
      <p:sp>
        <p:nvSpPr>
          <p:cNvPr id="2675" name="Google Shape;2675;p44"/>
          <p:cNvSpPr/>
          <p:nvPr/>
        </p:nvSpPr>
        <p:spPr>
          <a:xfrm>
            <a:off x="5323842" y="2832195"/>
            <a:ext cx="120300" cy="186900"/>
          </a:xfrm>
          <a:prstGeom prst="rect">
            <a:avLst/>
          </a:prstGeom>
          <a:gradFill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  <a:gs pos="100000">
                <a:srgbClr val="0000A8"/>
              </a:gs>
            </a:gsLst>
            <a:lin ang="0" scaled="0"/>
          </a:gradFill>
          <a:ln cap="flat" cmpd="sng" w="9525">
            <a:solidFill>
              <a:srgbClr val="008000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2676" name="Google Shape;2676;p44"/>
          <p:cNvGrpSpPr/>
          <p:nvPr/>
        </p:nvGrpSpPr>
        <p:grpSpPr>
          <a:xfrm>
            <a:off x="4979868" y="2442731"/>
            <a:ext cx="609602" cy="481692"/>
            <a:chOff x="-44" y="1473"/>
            <a:chExt cx="981" cy="1105"/>
          </a:xfrm>
        </p:grpSpPr>
        <p:pic>
          <p:nvPicPr>
            <p:cNvPr descr="desktop_computer_stylized_medium" id="2677" name="Google Shape;2677;p4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78" name="Google Shape;2678;p44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79" name="Google Shape;2679;p44"/>
          <p:cNvSpPr/>
          <p:nvPr/>
        </p:nvSpPr>
        <p:spPr>
          <a:xfrm>
            <a:off x="5172960" y="4479704"/>
            <a:ext cx="120300" cy="186900"/>
          </a:xfrm>
          <a:prstGeom prst="rect">
            <a:avLst/>
          </a:prstGeom>
          <a:gradFill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  <a:gs pos="100000">
                <a:srgbClr val="0000A8"/>
              </a:gs>
            </a:gsLst>
            <a:lin ang="0" scaled="0"/>
          </a:gradFill>
          <a:ln cap="flat" cmpd="sng" w="9525">
            <a:solidFill>
              <a:srgbClr val="008000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80" name="Google Shape;2680;p44"/>
          <p:cNvSpPr/>
          <p:nvPr/>
        </p:nvSpPr>
        <p:spPr>
          <a:xfrm rot="5400000">
            <a:off x="6482572" y="3450018"/>
            <a:ext cx="117300" cy="191700"/>
          </a:xfrm>
          <a:prstGeom prst="rect">
            <a:avLst/>
          </a:prstGeom>
          <a:gradFill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  <a:gs pos="100000">
                <a:srgbClr val="0000A8"/>
              </a:gs>
            </a:gsLst>
            <a:lin ang="0" scaled="0"/>
          </a:gradFill>
          <a:ln cap="flat" cmpd="sng" w="9525">
            <a:solidFill>
              <a:srgbClr val="008000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2681" name="Google Shape;2681;p44"/>
          <p:cNvGrpSpPr/>
          <p:nvPr/>
        </p:nvGrpSpPr>
        <p:grpSpPr>
          <a:xfrm>
            <a:off x="6367256" y="3340766"/>
            <a:ext cx="609602" cy="481691"/>
            <a:chOff x="-26" y="1473"/>
            <a:chExt cx="981" cy="1105"/>
          </a:xfrm>
        </p:grpSpPr>
        <p:pic>
          <p:nvPicPr>
            <p:cNvPr descr="desktop_computer_stylized_medium" id="2682" name="Google Shape;2682;p4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26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83" name="Google Shape;2683;p44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4" name="Google Shape;2684;p44"/>
          <p:cNvGrpSpPr/>
          <p:nvPr/>
        </p:nvGrpSpPr>
        <p:grpSpPr>
          <a:xfrm>
            <a:off x="4831608" y="4621221"/>
            <a:ext cx="609602" cy="481692"/>
            <a:chOff x="-44" y="1473"/>
            <a:chExt cx="981" cy="1105"/>
          </a:xfrm>
        </p:grpSpPr>
        <p:pic>
          <p:nvPicPr>
            <p:cNvPr descr="desktop_computer_stylized_medium" id="2685" name="Google Shape;2685;p4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86" name="Google Shape;2686;p44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87" name="Google Shape;2687;p44"/>
          <p:cNvSpPr txBox="1"/>
          <p:nvPr/>
        </p:nvSpPr>
        <p:spPr>
          <a:xfrm>
            <a:off x="6384904" y="4019885"/>
            <a:ext cx="10995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137.196.7.14</a:t>
            </a:r>
            <a:endParaRPr sz="1100"/>
          </a:p>
        </p:txBody>
      </p:sp>
      <p:sp>
        <p:nvSpPr>
          <p:cNvPr id="2688" name="Google Shape;2688;p44"/>
          <p:cNvSpPr txBox="1"/>
          <p:nvPr/>
        </p:nvSpPr>
        <p:spPr>
          <a:xfrm>
            <a:off x="6375957" y="3156315"/>
            <a:ext cx="2634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1100"/>
          </a:p>
        </p:txBody>
      </p:sp>
      <p:sp>
        <p:nvSpPr>
          <p:cNvPr id="2689" name="Google Shape;2689;p44"/>
          <p:cNvSpPr txBox="1"/>
          <p:nvPr/>
        </p:nvSpPr>
        <p:spPr>
          <a:xfrm>
            <a:off x="5565916" y="2327876"/>
            <a:ext cx="2634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100"/>
          </a:p>
        </p:txBody>
      </p:sp>
      <p:sp>
        <p:nvSpPr>
          <p:cNvPr id="2690" name="Google Shape;2690;p44"/>
          <p:cNvSpPr txBox="1"/>
          <p:nvPr/>
        </p:nvSpPr>
        <p:spPr>
          <a:xfrm>
            <a:off x="5382042" y="4803501"/>
            <a:ext cx="280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100"/>
          </a:p>
        </p:txBody>
      </p:sp>
      <p:sp>
        <p:nvSpPr>
          <p:cNvPr id="2691" name="Google Shape;2691;p44"/>
          <p:cNvSpPr txBox="1"/>
          <p:nvPr/>
        </p:nvSpPr>
        <p:spPr>
          <a:xfrm>
            <a:off x="2466256" y="3112718"/>
            <a:ext cx="8745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TTL</a:t>
            </a:r>
            <a:endParaRPr sz="1100"/>
          </a:p>
        </p:txBody>
      </p:sp>
      <p:cxnSp>
        <p:nvCxnSpPr>
          <p:cNvPr id="2692" name="Google Shape;2692;p44"/>
          <p:cNvCxnSpPr/>
          <p:nvPr/>
        </p:nvCxnSpPr>
        <p:spPr>
          <a:xfrm rot="10800000">
            <a:off x="4207404" y="3616928"/>
            <a:ext cx="0" cy="273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93" name="Google Shape;2693;p44"/>
          <p:cNvSpPr txBox="1"/>
          <p:nvPr/>
        </p:nvSpPr>
        <p:spPr>
          <a:xfrm>
            <a:off x="3251322" y="3891092"/>
            <a:ext cx="15348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71-65-F7-2B-08-53</a:t>
            </a:r>
            <a:endParaRPr sz="1100"/>
          </a:p>
        </p:txBody>
      </p:sp>
      <p:sp>
        <p:nvSpPr>
          <p:cNvPr id="2694" name="Google Shape;2694;p44"/>
          <p:cNvSpPr/>
          <p:nvPr/>
        </p:nvSpPr>
        <p:spPr>
          <a:xfrm rot="5400000">
            <a:off x="4105317" y="3404745"/>
            <a:ext cx="117300" cy="191700"/>
          </a:xfrm>
          <a:prstGeom prst="rect">
            <a:avLst/>
          </a:prstGeom>
          <a:gradFill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  <a:gs pos="100000">
                <a:srgbClr val="0000A8"/>
              </a:gs>
            </a:gsLst>
            <a:lin ang="0" scaled="0"/>
          </a:gradFill>
          <a:ln cap="flat" cmpd="sng" w="9525">
            <a:solidFill>
              <a:srgbClr val="008000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2695" name="Google Shape;2695;p44"/>
          <p:cNvGrpSpPr/>
          <p:nvPr/>
        </p:nvGrpSpPr>
        <p:grpSpPr>
          <a:xfrm>
            <a:off x="3587864" y="3227167"/>
            <a:ext cx="609602" cy="481692"/>
            <a:chOff x="-44" y="1473"/>
            <a:chExt cx="981" cy="1105"/>
          </a:xfrm>
        </p:grpSpPr>
        <p:pic>
          <p:nvPicPr>
            <p:cNvPr descr="desktop_computer_stylized_medium" id="2696" name="Google Shape;2696;p4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97" name="Google Shape;2697;p44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98" name="Google Shape;2698;p44"/>
          <p:cNvSpPr txBox="1"/>
          <p:nvPr/>
        </p:nvSpPr>
        <p:spPr>
          <a:xfrm>
            <a:off x="3251321" y="4048948"/>
            <a:ext cx="11847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137.196.7.23</a:t>
            </a:r>
            <a:endParaRPr sz="1100"/>
          </a:p>
        </p:txBody>
      </p:sp>
      <p:sp>
        <p:nvSpPr>
          <p:cNvPr id="2699" name="Google Shape;2699;p44"/>
          <p:cNvSpPr txBox="1"/>
          <p:nvPr/>
        </p:nvSpPr>
        <p:spPr>
          <a:xfrm>
            <a:off x="4184370" y="3112712"/>
            <a:ext cx="278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100"/>
          </a:p>
        </p:txBody>
      </p:sp>
      <p:grpSp>
        <p:nvGrpSpPr>
          <p:cNvPr id="2700" name="Google Shape;2700;p44"/>
          <p:cNvGrpSpPr/>
          <p:nvPr/>
        </p:nvGrpSpPr>
        <p:grpSpPr>
          <a:xfrm>
            <a:off x="619074" y="3156450"/>
            <a:ext cx="2768046" cy="1004428"/>
            <a:chOff x="404194" y="2544417"/>
            <a:chExt cx="3690728" cy="1373671"/>
          </a:xfrm>
        </p:grpSpPr>
        <p:sp>
          <p:nvSpPr>
            <p:cNvPr id="2701" name="Google Shape;2701;p44"/>
            <p:cNvSpPr/>
            <p:nvPr/>
          </p:nvSpPr>
          <p:spPr>
            <a:xfrm>
              <a:off x="3617843" y="2842867"/>
              <a:ext cx="477079" cy="1075221"/>
            </a:xfrm>
            <a:custGeom>
              <a:rect b="b" l="l" r="r" t="t"/>
              <a:pathLst>
                <a:path extrusionOk="0" h="1051327" w="477079">
                  <a:moveTo>
                    <a:pt x="477079" y="357808"/>
                  </a:moveTo>
                  <a:lnTo>
                    <a:pt x="0" y="0"/>
                  </a:lnTo>
                  <a:lnTo>
                    <a:pt x="13253" y="1051327"/>
                  </a:lnTo>
                  <a:lnTo>
                    <a:pt x="384314" y="649356"/>
                  </a:lnTo>
                </a:path>
              </a:pathLst>
            </a:custGeom>
            <a:gradFill>
              <a:gsLst>
                <a:gs pos="0">
                  <a:schemeClr val="lt1"/>
                </a:gs>
                <a:gs pos="99000">
                  <a:srgbClr val="BFBFBF"/>
                </a:gs>
                <a:gs pos="100000">
                  <a:srgbClr val="BFBFBF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02" name="Google Shape;2702;p44"/>
            <p:cNvGrpSpPr/>
            <p:nvPr/>
          </p:nvGrpSpPr>
          <p:grpSpPr>
            <a:xfrm>
              <a:off x="404194" y="2544417"/>
              <a:ext cx="3379211" cy="1368152"/>
              <a:chOff x="404194" y="2544417"/>
              <a:chExt cx="3379211" cy="1368152"/>
            </a:xfrm>
          </p:grpSpPr>
          <p:sp>
            <p:nvSpPr>
              <p:cNvPr id="2703" name="Google Shape;2703;p44"/>
              <p:cNvSpPr/>
              <p:nvPr/>
            </p:nvSpPr>
            <p:spPr>
              <a:xfrm>
                <a:off x="450575" y="2849217"/>
                <a:ext cx="3180600" cy="1060200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4" name="Google Shape;2704;p44"/>
              <p:cNvSpPr txBox="1"/>
              <p:nvPr/>
            </p:nvSpPr>
            <p:spPr>
              <a:xfrm>
                <a:off x="530088" y="2544417"/>
                <a:ext cx="2796300" cy="38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ARP table in </a:t>
                </a:r>
                <a:r>
                  <a:rPr lang="en-US" sz="1400">
                    <a:solidFill>
                      <a:srgbClr val="0000A8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</a:t>
                </a:r>
                <a:endParaRPr sz="1100"/>
              </a:p>
            </p:txBody>
          </p:sp>
          <p:cxnSp>
            <p:nvCxnSpPr>
              <p:cNvPr id="2705" name="Google Shape;2705;p44"/>
              <p:cNvCxnSpPr/>
              <p:nvPr/>
            </p:nvCxnSpPr>
            <p:spPr>
              <a:xfrm>
                <a:off x="437324" y="3173896"/>
                <a:ext cx="3180520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2706" name="Google Shape;2706;p44"/>
              <p:cNvSpPr txBox="1"/>
              <p:nvPr/>
            </p:nvSpPr>
            <p:spPr>
              <a:xfrm>
                <a:off x="404194" y="2829339"/>
                <a:ext cx="934200" cy="38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IP addr</a:t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7" name="Google Shape;2707;p44"/>
              <p:cNvSpPr txBox="1"/>
              <p:nvPr/>
            </p:nvSpPr>
            <p:spPr>
              <a:xfrm>
                <a:off x="1616766" y="2849217"/>
                <a:ext cx="1166100" cy="38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MAC addr</a:t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708" name="Google Shape;2708;p44"/>
              <p:cNvCxnSpPr/>
              <p:nvPr/>
            </p:nvCxnSpPr>
            <p:spPr>
              <a:xfrm>
                <a:off x="1325218" y="2849218"/>
                <a:ext cx="0" cy="1063351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709" name="Google Shape;2709;p44"/>
              <p:cNvCxnSpPr/>
              <p:nvPr/>
            </p:nvCxnSpPr>
            <p:spPr>
              <a:xfrm>
                <a:off x="3240152" y="2848944"/>
                <a:ext cx="0" cy="106045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2710" name="Google Shape;2710;p44"/>
              <p:cNvSpPr txBox="1"/>
              <p:nvPr/>
            </p:nvSpPr>
            <p:spPr>
              <a:xfrm>
                <a:off x="3074505" y="2855842"/>
                <a:ext cx="708900" cy="38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TTL</a:t>
                </a:r>
                <a:endParaRPr sz="1100"/>
              </a:p>
            </p:txBody>
          </p:sp>
        </p:grpSp>
      </p:grpSp>
      <p:sp>
        <p:nvSpPr>
          <p:cNvPr id="2711" name="Google Shape;2711;p44"/>
          <p:cNvSpPr txBox="1"/>
          <p:nvPr/>
        </p:nvSpPr>
        <p:spPr>
          <a:xfrm>
            <a:off x="253925" y="783449"/>
            <a:ext cx="7551600" cy="7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παράδειγμα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 θέλει να στείλει δεδομενόγραμμα στο B</a:t>
            </a:r>
            <a:endParaRPr sz="1800"/>
          </a:p>
          <a:p>
            <a:pPr indent="-203200" lvl="1" marL="266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Η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διεύθυνση MAC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του B δεν υπάρχει στον πίνακα ARP του Α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οπότε ο Α χρησιμοποιεί ARP για να βρει την διεύθυνση MAC του Β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12" name="Google Shape;2712;p44"/>
          <p:cNvGrpSpPr/>
          <p:nvPr/>
        </p:nvGrpSpPr>
        <p:grpSpPr>
          <a:xfrm>
            <a:off x="-16565" y="1583050"/>
            <a:ext cx="4336715" cy="1620900"/>
            <a:chOff x="689113" y="2005803"/>
            <a:chExt cx="5782287" cy="2161200"/>
          </a:xfrm>
        </p:grpSpPr>
        <p:sp>
          <p:nvSpPr>
            <p:cNvPr id="2713" name="Google Shape;2713;p44"/>
            <p:cNvSpPr txBox="1"/>
            <p:nvPr/>
          </p:nvSpPr>
          <p:spPr>
            <a:xfrm>
              <a:off x="1197100" y="2005803"/>
              <a:ext cx="5274300" cy="216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-177800" lvl="0" marL="1778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A8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εκπέμπει ARP query, που περιέχει την διεύθυνση ΙΡ του Β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90500" lvl="1" marL="3048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προορισμός της διεύθυνσης </a:t>
              </a: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MAC = FF-FF-FF-FF-FF-FF</a:t>
              </a:r>
              <a:endParaRPr sz="1800"/>
            </a:p>
            <a:p>
              <a:pPr indent="-190500" lvl="1" marL="3048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όλοι οι κόμβοι στο </a:t>
              </a: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LAN </a:t>
              </a: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λαμβάνουν το </a:t>
              </a: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ARP query </a:t>
              </a:r>
              <a:endParaRPr sz="1800"/>
            </a:p>
          </p:txBody>
        </p:sp>
        <p:grpSp>
          <p:nvGrpSpPr>
            <p:cNvPr id="2714" name="Google Shape;2714;p44"/>
            <p:cNvGrpSpPr/>
            <p:nvPr/>
          </p:nvGrpSpPr>
          <p:grpSpPr>
            <a:xfrm>
              <a:off x="689113" y="2438399"/>
              <a:ext cx="410817" cy="461700"/>
              <a:chOff x="2292626" y="5618921"/>
              <a:chExt cx="410817" cy="461700"/>
            </a:xfrm>
          </p:grpSpPr>
          <p:sp>
            <p:nvSpPr>
              <p:cNvPr id="2715" name="Google Shape;2715;p44"/>
              <p:cNvSpPr/>
              <p:nvPr/>
            </p:nvSpPr>
            <p:spPr>
              <a:xfrm>
                <a:off x="2292626" y="5645426"/>
                <a:ext cx="410817" cy="410817"/>
              </a:xfrm>
              <a:prstGeom prst="ellipse">
                <a:avLst/>
              </a:prstGeom>
              <a:solidFill>
                <a:schemeClr val="lt1"/>
              </a:solidFill>
              <a:ln cap="flat" cmpd="sng" w="25400">
                <a:solidFill>
                  <a:srgbClr val="0000A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6" name="Google Shape;2716;p44"/>
              <p:cNvSpPr txBox="1"/>
              <p:nvPr/>
            </p:nvSpPr>
            <p:spPr>
              <a:xfrm>
                <a:off x="2319130" y="5618921"/>
                <a:ext cx="3402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sz="1100"/>
              </a:p>
            </p:txBody>
          </p:sp>
        </p:grpSp>
      </p:grpSp>
      <p:grpSp>
        <p:nvGrpSpPr>
          <p:cNvPr id="2717" name="Google Shape;2717;p44"/>
          <p:cNvGrpSpPr/>
          <p:nvPr/>
        </p:nvGrpSpPr>
        <p:grpSpPr>
          <a:xfrm>
            <a:off x="5203756" y="2386019"/>
            <a:ext cx="3204630" cy="1136337"/>
            <a:chOff x="7269663" y="106017"/>
            <a:chExt cx="4272840" cy="1554072"/>
          </a:xfrm>
        </p:grpSpPr>
        <p:sp>
          <p:nvSpPr>
            <p:cNvPr id="2718" name="Google Shape;2718;p44"/>
            <p:cNvSpPr/>
            <p:nvPr/>
          </p:nvSpPr>
          <p:spPr>
            <a:xfrm>
              <a:off x="7269663" y="168712"/>
              <a:ext cx="3357443" cy="1491377"/>
            </a:xfrm>
            <a:custGeom>
              <a:rect b="b" l="l" r="r" t="t"/>
              <a:pathLst>
                <a:path extrusionOk="0" h="1491377" w="3070984">
                  <a:moveTo>
                    <a:pt x="3" y="1165451"/>
                  </a:moveTo>
                  <a:cubicBezTo>
                    <a:pt x="145598" y="1121700"/>
                    <a:pt x="1219590" y="114212"/>
                    <a:pt x="1279362" y="0"/>
                  </a:cubicBezTo>
                  <a:cubicBezTo>
                    <a:pt x="1163476" y="1035639"/>
                    <a:pt x="985249" y="923350"/>
                    <a:pt x="3070984" y="923279"/>
                  </a:cubicBezTo>
                  <a:cubicBezTo>
                    <a:pt x="2279368" y="1124493"/>
                    <a:pt x="913470" y="1245953"/>
                    <a:pt x="311787" y="1491377"/>
                  </a:cubicBezTo>
                  <a:cubicBezTo>
                    <a:pt x="312912" y="1365065"/>
                    <a:pt x="-1122" y="1291763"/>
                    <a:pt x="3" y="116545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67843"/>
                  </a:srgbClr>
                </a:gs>
                <a:gs pos="99000">
                  <a:srgbClr val="BFBFBF"/>
                </a:gs>
                <a:gs pos="100000">
                  <a:srgbClr val="BFBFB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9" name="Google Shape;2719;p44"/>
            <p:cNvSpPr/>
            <p:nvPr/>
          </p:nvSpPr>
          <p:spPr>
            <a:xfrm>
              <a:off x="8613913" y="106017"/>
              <a:ext cx="2743200" cy="1020417"/>
            </a:xfrm>
            <a:prstGeom prst="rect">
              <a:avLst/>
            </a:prstGeom>
            <a:solidFill>
              <a:srgbClr val="F2F2F2"/>
            </a:solidFill>
            <a:ln cap="flat" cmpd="sng" w="12700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0" name="Google Shape;2720;p44"/>
            <p:cNvSpPr txBox="1"/>
            <p:nvPr/>
          </p:nvSpPr>
          <p:spPr>
            <a:xfrm>
              <a:off x="8610903" y="117460"/>
              <a:ext cx="2931600" cy="108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Source MAC:  </a:t>
              </a:r>
              <a:r>
                <a:rPr lang="en-US" sz="1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71-65-F7-2B-08-53</a:t>
              </a:r>
              <a:endParaRPr sz="1100"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Source IP: 137.196.7.23 </a:t>
              </a:r>
              <a:endParaRPr sz="1100"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Target IP address: </a:t>
              </a: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137.196.7.14</a:t>
              </a:r>
              <a:endParaRPr sz="1100"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…</a:t>
              </a:r>
              <a:endParaRPr sz="1100"/>
            </a:p>
          </p:txBody>
        </p:sp>
      </p:grpSp>
      <p:grpSp>
        <p:nvGrpSpPr>
          <p:cNvPr id="2721" name="Google Shape;2721;p44"/>
          <p:cNvGrpSpPr/>
          <p:nvPr/>
        </p:nvGrpSpPr>
        <p:grpSpPr>
          <a:xfrm>
            <a:off x="4253947" y="2982144"/>
            <a:ext cx="2136914" cy="1468036"/>
            <a:chOff x="437322" y="4803912"/>
            <a:chExt cx="2849218" cy="2007708"/>
          </a:xfrm>
        </p:grpSpPr>
        <p:sp>
          <p:nvSpPr>
            <p:cNvPr id="2722" name="Google Shape;2722;p44"/>
            <p:cNvSpPr/>
            <p:nvPr/>
          </p:nvSpPr>
          <p:spPr>
            <a:xfrm rot="5400000">
              <a:off x="1335154" y="6172202"/>
              <a:ext cx="1073429" cy="205408"/>
            </a:xfrm>
            <a:prstGeom prst="rightArrow">
              <a:avLst>
                <a:gd fmla="val 50000" name="adj1"/>
                <a:gd fmla="val 50000" name="adj2"/>
              </a:avLst>
            </a:prstGeom>
            <a:gradFill>
              <a:gsLst>
                <a:gs pos="0">
                  <a:srgbClr val="FFFFFF">
                    <a:alpha val="67843"/>
                  </a:srgbClr>
                </a:gs>
                <a:gs pos="49500">
                  <a:srgbClr val="B3C6E7"/>
                </a:gs>
                <a:gs pos="98000">
                  <a:srgbClr val="0000A8"/>
                </a:gs>
                <a:gs pos="100000">
                  <a:srgbClr val="0000A8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3" name="Google Shape;2723;p44"/>
            <p:cNvSpPr/>
            <p:nvPr/>
          </p:nvSpPr>
          <p:spPr>
            <a:xfrm rot="-5400000">
              <a:off x="1408044" y="5105399"/>
              <a:ext cx="775252" cy="172279"/>
            </a:xfrm>
            <a:prstGeom prst="rightArrow">
              <a:avLst>
                <a:gd fmla="val 50000" name="adj1"/>
                <a:gd fmla="val 50000" name="adj2"/>
              </a:avLst>
            </a:prstGeom>
            <a:gradFill>
              <a:gsLst>
                <a:gs pos="0">
                  <a:srgbClr val="FFFFFF">
                    <a:alpha val="67843"/>
                  </a:srgbClr>
                </a:gs>
                <a:gs pos="49500">
                  <a:srgbClr val="B3C6E7"/>
                </a:gs>
                <a:gs pos="98000">
                  <a:srgbClr val="0000A8"/>
                </a:gs>
                <a:gs pos="100000">
                  <a:srgbClr val="0000A8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4" name="Google Shape;2724;p44"/>
            <p:cNvSpPr/>
            <p:nvPr/>
          </p:nvSpPr>
          <p:spPr>
            <a:xfrm>
              <a:off x="437322" y="5499652"/>
              <a:ext cx="2849218" cy="159027"/>
            </a:xfrm>
            <a:prstGeom prst="rightArrow">
              <a:avLst>
                <a:gd fmla="val 50000" name="adj1"/>
                <a:gd fmla="val 50000" name="adj2"/>
              </a:avLst>
            </a:prstGeom>
            <a:gradFill>
              <a:gsLst>
                <a:gs pos="0">
                  <a:srgbClr val="FFFFFF">
                    <a:alpha val="67843"/>
                  </a:srgbClr>
                </a:gs>
                <a:gs pos="49500">
                  <a:srgbClr val="B3C6E7"/>
                </a:gs>
                <a:gs pos="98000">
                  <a:srgbClr val="0000A8"/>
                </a:gs>
                <a:gs pos="100000">
                  <a:srgbClr val="0000A8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25" name="Google Shape;2725;p44"/>
            <p:cNvGrpSpPr/>
            <p:nvPr/>
          </p:nvGrpSpPr>
          <p:grpSpPr>
            <a:xfrm>
              <a:off x="1487255" y="5177985"/>
              <a:ext cx="587606" cy="741718"/>
              <a:chOff x="375561" y="297711"/>
              <a:chExt cx="1252683" cy="2138362"/>
            </a:xfrm>
          </p:grpSpPr>
          <p:sp>
            <p:nvSpPr>
              <p:cNvPr id="2726" name="Google Shape;2726;p44"/>
              <p:cNvSpPr/>
              <p:nvPr/>
            </p:nvSpPr>
            <p:spPr>
              <a:xfrm>
                <a:off x="375561" y="297711"/>
                <a:ext cx="971072" cy="2138362"/>
              </a:xfrm>
              <a:custGeom>
                <a:rect b="b" l="l" r="r" t="t"/>
                <a:pathLst>
                  <a:path extrusionOk="0" h="2138362" w="966787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7" name="Google Shape;2727;p44"/>
              <p:cNvSpPr/>
              <p:nvPr/>
            </p:nvSpPr>
            <p:spPr>
              <a:xfrm>
                <a:off x="375561" y="309724"/>
                <a:ext cx="1247826" cy="768849"/>
              </a:xfrm>
              <a:custGeom>
                <a:rect b="b" l="l" r="r" t="t"/>
                <a:pathLst>
                  <a:path extrusionOk="0" h="758069" w="1248448">
                    <a:moveTo>
                      <a:pt x="243561" y="573"/>
                    </a:moveTo>
                    <a:cubicBezTo>
                      <a:pt x="162374" y="382"/>
                      <a:pt x="235530" y="6639"/>
                      <a:pt x="0" y="0"/>
                    </a:cubicBezTo>
                    <a:lnTo>
                      <a:pt x="962698" y="753308"/>
                    </a:lnTo>
                    <a:cubicBezTo>
                      <a:pt x="1114838" y="758721"/>
                      <a:pt x="1045247" y="751718"/>
                      <a:pt x="1248448" y="758069"/>
                    </a:cubicBezTo>
                    <a:lnTo>
                      <a:pt x="243561" y="573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8" name="Google Shape;2728;p44"/>
              <p:cNvSpPr/>
              <p:nvPr/>
            </p:nvSpPr>
            <p:spPr>
              <a:xfrm>
                <a:off x="1332065" y="1066560"/>
                <a:ext cx="296179" cy="1363508"/>
              </a:xfrm>
              <a:prstGeom prst="rect">
                <a:avLst/>
              </a:prstGeom>
              <a:solidFill>
                <a:srgbClr val="D8E2F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729" name="Google Shape;2729;p44"/>
          <p:cNvGrpSpPr/>
          <p:nvPr/>
        </p:nvGrpSpPr>
        <p:grpSpPr>
          <a:xfrm>
            <a:off x="4591874" y="3366125"/>
            <a:ext cx="308113" cy="346369"/>
            <a:chOff x="2292626" y="5618921"/>
            <a:chExt cx="410817" cy="473700"/>
          </a:xfrm>
        </p:grpSpPr>
        <p:sp>
          <p:nvSpPr>
            <p:cNvPr id="2730" name="Google Shape;2730;p44"/>
            <p:cNvSpPr/>
            <p:nvPr/>
          </p:nvSpPr>
          <p:spPr>
            <a:xfrm>
              <a:off x="2292626" y="5645426"/>
              <a:ext cx="410817" cy="410817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rgbClr val="0000A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1" name="Google Shape;2731;p44"/>
            <p:cNvSpPr txBox="1"/>
            <p:nvPr/>
          </p:nvSpPr>
          <p:spPr>
            <a:xfrm>
              <a:off x="2319130" y="5618921"/>
              <a:ext cx="340200" cy="47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100"/>
            </a:p>
          </p:txBody>
        </p:sp>
      </p:grpSp>
      <p:sp>
        <p:nvSpPr>
          <p:cNvPr id="2732" name="Google Shape;2732;p44"/>
          <p:cNvSpPr txBox="1"/>
          <p:nvPr/>
        </p:nvSpPr>
        <p:spPr>
          <a:xfrm>
            <a:off x="5946317" y="2145975"/>
            <a:ext cx="29889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Ethernet frame (sent to FF-FF-FF-FF-FF-FF)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7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38" name="Google Shape;2738;p45"/>
          <p:cNvCxnSpPr/>
          <p:nvPr/>
        </p:nvCxnSpPr>
        <p:spPr>
          <a:xfrm>
            <a:off x="3599050" y="3156408"/>
            <a:ext cx="6762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39" name="Google Shape;2739;p45"/>
          <p:cNvCxnSpPr/>
          <p:nvPr/>
        </p:nvCxnSpPr>
        <p:spPr>
          <a:xfrm>
            <a:off x="4937418" y="2466518"/>
            <a:ext cx="0" cy="491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40" name="Google Shape;2740;p45"/>
          <p:cNvCxnSpPr/>
          <p:nvPr/>
        </p:nvCxnSpPr>
        <p:spPr>
          <a:xfrm rot="10800000">
            <a:off x="4769695" y="3927062"/>
            <a:ext cx="0" cy="328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41" name="Google Shape;2741;p45"/>
          <p:cNvSpPr txBox="1"/>
          <p:nvPr>
            <p:ph type="title"/>
          </p:nvPr>
        </p:nvSpPr>
        <p:spPr>
          <a:xfrm>
            <a:off x="24825" y="211819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300"/>
              <a:buFont typeface="Calibri"/>
              <a:buNone/>
            </a:pPr>
            <a:r>
              <a:rPr lang="en-US" sz="3600">
                <a:solidFill>
                  <a:srgbClr val="000099"/>
                </a:solidFill>
              </a:rPr>
              <a:t>ARP πρωτόκολλο στην δράση</a:t>
            </a:r>
            <a:endParaRPr b="0" sz="3600">
              <a:solidFill>
                <a:srgbClr val="000099"/>
              </a:solidFill>
            </a:endParaRPr>
          </a:p>
        </p:txBody>
      </p:sp>
      <p:sp>
        <p:nvSpPr>
          <p:cNvPr id="2742" name="Google Shape;2742;p45"/>
          <p:cNvSpPr txBox="1"/>
          <p:nvPr>
            <p:ph idx="12" type="sldNum"/>
          </p:nvPr>
        </p:nvSpPr>
        <p:spPr>
          <a:xfrm>
            <a:off x="6686112" y="47561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43" name="Google Shape;2743;p45"/>
          <p:cNvSpPr/>
          <p:nvPr/>
        </p:nvSpPr>
        <p:spPr>
          <a:xfrm>
            <a:off x="4069452" y="2648012"/>
            <a:ext cx="1534715" cy="1537096"/>
          </a:xfrm>
          <a:custGeom>
            <a:rect b="b" l="l" r="r" t="t"/>
            <a:pathLst>
              <a:path extrusionOk="0" h="1255" w="1292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44" name="Google Shape;2744;p45"/>
          <p:cNvCxnSpPr/>
          <p:nvPr/>
        </p:nvCxnSpPr>
        <p:spPr>
          <a:xfrm rot="10800000">
            <a:off x="5585212" y="3193163"/>
            <a:ext cx="5976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45" name="Google Shape;2745;p45"/>
          <p:cNvCxnSpPr/>
          <p:nvPr/>
        </p:nvCxnSpPr>
        <p:spPr>
          <a:xfrm rot="10800000">
            <a:off x="6003994" y="3280074"/>
            <a:ext cx="0" cy="279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46" name="Google Shape;2746;p45"/>
          <p:cNvSpPr txBox="1"/>
          <p:nvPr/>
        </p:nvSpPr>
        <p:spPr>
          <a:xfrm>
            <a:off x="5931897" y="3537100"/>
            <a:ext cx="1305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58-23-D7-FA-20-B0</a:t>
            </a:r>
            <a:endParaRPr sz="1100"/>
          </a:p>
        </p:txBody>
      </p:sp>
      <p:sp>
        <p:nvSpPr>
          <p:cNvPr id="2747" name="Google Shape;2747;p45"/>
          <p:cNvSpPr/>
          <p:nvPr/>
        </p:nvSpPr>
        <p:spPr>
          <a:xfrm>
            <a:off x="4866639" y="2467885"/>
            <a:ext cx="120300" cy="191700"/>
          </a:xfrm>
          <a:prstGeom prst="rect">
            <a:avLst/>
          </a:prstGeom>
          <a:gradFill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  <a:gs pos="100000">
                <a:srgbClr val="0000A8"/>
              </a:gs>
            </a:gsLst>
            <a:lin ang="0" scaled="0"/>
          </a:gradFill>
          <a:ln cap="flat" cmpd="sng" w="9525">
            <a:solidFill>
              <a:srgbClr val="008000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2748" name="Google Shape;2748;p45"/>
          <p:cNvGrpSpPr/>
          <p:nvPr/>
        </p:nvGrpSpPr>
        <p:grpSpPr>
          <a:xfrm>
            <a:off x="4522666" y="2068381"/>
            <a:ext cx="609600" cy="494110"/>
            <a:chOff x="-44" y="1473"/>
            <a:chExt cx="981" cy="1105"/>
          </a:xfrm>
        </p:grpSpPr>
        <p:pic>
          <p:nvPicPr>
            <p:cNvPr descr="desktop_computer_stylized_medium" id="2749" name="Google Shape;2749;p4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50" name="Google Shape;2750;p45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51" name="Google Shape;2751;p45"/>
          <p:cNvSpPr/>
          <p:nvPr/>
        </p:nvSpPr>
        <p:spPr>
          <a:xfrm>
            <a:off x="4715758" y="4157867"/>
            <a:ext cx="120300" cy="191700"/>
          </a:xfrm>
          <a:prstGeom prst="rect">
            <a:avLst/>
          </a:prstGeom>
          <a:gradFill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  <a:gs pos="100000">
                <a:srgbClr val="0000A8"/>
              </a:gs>
            </a:gsLst>
            <a:lin ang="0" scaled="0"/>
          </a:gradFill>
          <a:ln cap="flat" cmpd="sng" w="9525">
            <a:solidFill>
              <a:srgbClr val="008000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52" name="Google Shape;2752;p45"/>
          <p:cNvSpPr/>
          <p:nvPr/>
        </p:nvSpPr>
        <p:spPr>
          <a:xfrm rot="5400000">
            <a:off x="6023866" y="3104094"/>
            <a:ext cx="120300" cy="191700"/>
          </a:xfrm>
          <a:prstGeom prst="rect">
            <a:avLst/>
          </a:prstGeom>
          <a:gradFill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  <a:gs pos="100000">
                <a:srgbClr val="0000A8"/>
              </a:gs>
            </a:gsLst>
            <a:lin ang="0" scaled="0"/>
          </a:gradFill>
          <a:ln cap="flat" cmpd="sng" w="9525">
            <a:solidFill>
              <a:srgbClr val="008000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2753" name="Google Shape;2753;p45"/>
          <p:cNvGrpSpPr/>
          <p:nvPr/>
        </p:nvGrpSpPr>
        <p:grpSpPr>
          <a:xfrm>
            <a:off x="5910051" y="2989567"/>
            <a:ext cx="609600" cy="494109"/>
            <a:chOff x="-26" y="1473"/>
            <a:chExt cx="981" cy="1105"/>
          </a:xfrm>
        </p:grpSpPr>
        <p:pic>
          <p:nvPicPr>
            <p:cNvPr descr="desktop_computer_stylized_medium" id="2754" name="Google Shape;2754;p4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26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55" name="Google Shape;2755;p45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6" name="Google Shape;2756;p45"/>
          <p:cNvGrpSpPr/>
          <p:nvPr/>
        </p:nvGrpSpPr>
        <p:grpSpPr>
          <a:xfrm>
            <a:off x="4374407" y="4303033"/>
            <a:ext cx="609600" cy="494110"/>
            <a:chOff x="-44" y="1473"/>
            <a:chExt cx="981" cy="1105"/>
          </a:xfrm>
        </p:grpSpPr>
        <p:pic>
          <p:nvPicPr>
            <p:cNvPr descr="desktop_computer_stylized_medium" id="2757" name="Google Shape;2757;p4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58" name="Google Shape;2758;p45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59" name="Google Shape;2759;p45"/>
          <p:cNvSpPr txBox="1"/>
          <p:nvPr/>
        </p:nvSpPr>
        <p:spPr>
          <a:xfrm>
            <a:off x="5927699" y="3686194"/>
            <a:ext cx="10617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137.196.7.14</a:t>
            </a:r>
            <a:endParaRPr sz="1100"/>
          </a:p>
        </p:txBody>
      </p:sp>
      <p:sp>
        <p:nvSpPr>
          <p:cNvPr id="2760" name="Google Shape;2760;p45"/>
          <p:cNvSpPr txBox="1"/>
          <p:nvPr/>
        </p:nvSpPr>
        <p:spPr>
          <a:xfrm>
            <a:off x="5918752" y="2800361"/>
            <a:ext cx="2634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1100"/>
          </a:p>
        </p:txBody>
      </p:sp>
      <p:sp>
        <p:nvSpPr>
          <p:cNvPr id="2761" name="Google Shape;2761;p45"/>
          <p:cNvSpPr txBox="1"/>
          <p:nvPr/>
        </p:nvSpPr>
        <p:spPr>
          <a:xfrm>
            <a:off x="5108713" y="1950565"/>
            <a:ext cx="2634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100"/>
          </a:p>
        </p:txBody>
      </p:sp>
      <p:sp>
        <p:nvSpPr>
          <p:cNvPr id="2762" name="Google Shape;2762;p45"/>
          <p:cNvSpPr txBox="1"/>
          <p:nvPr/>
        </p:nvSpPr>
        <p:spPr>
          <a:xfrm>
            <a:off x="4924839" y="4490012"/>
            <a:ext cx="280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100"/>
          </a:p>
        </p:txBody>
      </p:sp>
      <p:sp>
        <p:nvSpPr>
          <p:cNvPr id="2763" name="Google Shape;2763;p45"/>
          <p:cNvSpPr txBox="1"/>
          <p:nvPr/>
        </p:nvSpPr>
        <p:spPr>
          <a:xfrm>
            <a:off x="2519567" y="2635772"/>
            <a:ext cx="8745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TTL</a:t>
            </a:r>
            <a:endParaRPr sz="1100"/>
          </a:p>
        </p:txBody>
      </p:sp>
      <p:cxnSp>
        <p:nvCxnSpPr>
          <p:cNvPr id="2764" name="Google Shape;2764;p45"/>
          <p:cNvCxnSpPr/>
          <p:nvPr/>
        </p:nvCxnSpPr>
        <p:spPr>
          <a:xfrm rot="10800000">
            <a:off x="3750205" y="3272987"/>
            <a:ext cx="0" cy="279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65" name="Google Shape;2765;p45"/>
          <p:cNvSpPr txBox="1"/>
          <p:nvPr/>
        </p:nvSpPr>
        <p:spPr>
          <a:xfrm>
            <a:off x="2850281" y="3554081"/>
            <a:ext cx="14784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71-65-F7-2B-08-53</a:t>
            </a:r>
            <a:endParaRPr sz="1100"/>
          </a:p>
        </p:txBody>
      </p:sp>
      <p:sp>
        <p:nvSpPr>
          <p:cNvPr id="2766" name="Google Shape;2766;p45"/>
          <p:cNvSpPr/>
          <p:nvPr/>
        </p:nvSpPr>
        <p:spPr>
          <a:xfrm rot="5400000">
            <a:off x="3646617" y="3057654"/>
            <a:ext cx="120300" cy="191700"/>
          </a:xfrm>
          <a:prstGeom prst="rect">
            <a:avLst/>
          </a:prstGeom>
          <a:gradFill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  <a:gs pos="100000">
                <a:srgbClr val="0000A8"/>
              </a:gs>
            </a:gsLst>
            <a:lin ang="0" scaled="0"/>
          </a:gradFill>
          <a:ln cap="flat" cmpd="sng" w="9525">
            <a:solidFill>
              <a:srgbClr val="008000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2767" name="Google Shape;2767;p45"/>
          <p:cNvGrpSpPr/>
          <p:nvPr/>
        </p:nvGrpSpPr>
        <p:grpSpPr>
          <a:xfrm>
            <a:off x="3130666" y="2873039"/>
            <a:ext cx="609600" cy="494110"/>
            <a:chOff x="-44" y="1473"/>
            <a:chExt cx="981" cy="1105"/>
          </a:xfrm>
        </p:grpSpPr>
        <p:pic>
          <p:nvPicPr>
            <p:cNvPr descr="desktop_computer_stylized_medium" id="2768" name="Google Shape;2768;p4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69" name="Google Shape;2769;p45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70" name="Google Shape;2770;p45"/>
          <p:cNvSpPr txBox="1"/>
          <p:nvPr/>
        </p:nvSpPr>
        <p:spPr>
          <a:xfrm>
            <a:off x="2850281" y="3716006"/>
            <a:ext cx="11283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137.196.7.23</a:t>
            </a:r>
            <a:endParaRPr sz="1100"/>
          </a:p>
        </p:txBody>
      </p:sp>
      <p:sp>
        <p:nvSpPr>
          <p:cNvPr id="2771" name="Google Shape;2771;p45"/>
          <p:cNvSpPr txBox="1"/>
          <p:nvPr/>
        </p:nvSpPr>
        <p:spPr>
          <a:xfrm>
            <a:off x="3727171" y="2755634"/>
            <a:ext cx="278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100"/>
          </a:p>
        </p:txBody>
      </p:sp>
      <p:grpSp>
        <p:nvGrpSpPr>
          <p:cNvPr id="2772" name="Google Shape;2772;p45"/>
          <p:cNvGrpSpPr/>
          <p:nvPr/>
        </p:nvGrpSpPr>
        <p:grpSpPr>
          <a:xfrm>
            <a:off x="660954" y="2407765"/>
            <a:ext cx="2768046" cy="1030253"/>
            <a:chOff x="404194" y="2544417"/>
            <a:chExt cx="3690728" cy="1373671"/>
          </a:xfrm>
        </p:grpSpPr>
        <p:sp>
          <p:nvSpPr>
            <p:cNvPr id="2773" name="Google Shape;2773;p45"/>
            <p:cNvSpPr/>
            <p:nvPr/>
          </p:nvSpPr>
          <p:spPr>
            <a:xfrm>
              <a:off x="3617843" y="2842867"/>
              <a:ext cx="477079" cy="1075221"/>
            </a:xfrm>
            <a:custGeom>
              <a:rect b="b" l="l" r="r" t="t"/>
              <a:pathLst>
                <a:path extrusionOk="0" h="1051327" w="477079">
                  <a:moveTo>
                    <a:pt x="477079" y="357808"/>
                  </a:moveTo>
                  <a:lnTo>
                    <a:pt x="0" y="0"/>
                  </a:lnTo>
                  <a:lnTo>
                    <a:pt x="13253" y="1051327"/>
                  </a:lnTo>
                  <a:lnTo>
                    <a:pt x="384314" y="649356"/>
                  </a:lnTo>
                </a:path>
              </a:pathLst>
            </a:custGeom>
            <a:gradFill>
              <a:gsLst>
                <a:gs pos="0">
                  <a:schemeClr val="lt1"/>
                </a:gs>
                <a:gs pos="99000">
                  <a:srgbClr val="BFBFBF"/>
                </a:gs>
                <a:gs pos="100000">
                  <a:srgbClr val="BFBFBF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74" name="Google Shape;2774;p45"/>
            <p:cNvGrpSpPr/>
            <p:nvPr/>
          </p:nvGrpSpPr>
          <p:grpSpPr>
            <a:xfrm>
              <a:off x="404194" y="2544417"/>
              <a:ext cx="3379211" cy="1368152"/>
              <a:chOff x="404194" y="2544417"/>
              <a:chExt cx="3379211" cy="1368152"/>
            </a:xfrm>
          </p:grpSpPr>
          <p:sp>
            <p:nvSpPr>
              <p:cNvPr id="2775" name="Google Shape;2775;p45"/>
              <p:cNvSpPr/>
              <p:nvPr/>
            </p:nvSpPr>
            <p:spPr>
              <a:xfrm>
                <a:off x="450575" y="2849217"/>
                <a:ext cx="3180521" cy="1060174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6" name="Google Shape;2776;p45"/>
              <p:cNvSpPr txBox="1"/>
              <p:nvPr/>
            </p:nvSpPr>
            <p:spPr>
              <a:xfrm>
                <a:off x="530088" y="2544417"/>
                <a:ext cx="2796300" cy="3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ARP table in </a:t>
                </a:r>
                <a:r>
                  <a:rPr lang="en-US" sz="1400">
                    <a:solidFill>
                      <a:srgbClr val="0000A8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</a:t>
                </a:r>
                <a:endParaRPr sz="1100"/>
              </a:p>
            </p:txBody>
          </p:sp>
          <p:cxnSp>
            <p:nvCxnSpPr>
              <p:cNvPr id="2777" name="Google Shape;2777;p45"/>
              <p:cNvCxnSpPr/>
              <p:nvPr/>
            </p:nvCxnSpPr>
            <p:spPr>
              <a:xfrm>
                <a:off x="437324" y="3173896"/>
                <a:ext cx="3180520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2778" name="Google Shape;2778;p45"/>
              <p:cNvSpPr txBox="1"/>
              <p:nvPr/>
            </p:nvSpPr>
            <p:spPr>
              <a:xfrm>
                <a:off x="404194" y="2829339"/>
                <a:ext cx="934200" cy="3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IP addr</a:t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9" name="Google Shape;2779;p45"/>
              <p:cNvSpPr txBox="1"/>
              <p:nvPr/>
            </p:nvSpPr>
            <p:spPr>
              <a:xfrm>
                <a:off x="1616766" y="2849217"/>
                <a:ext cx="1166100" cy="3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MAC addr</a:t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780" name="Google Shape;2780;p45"/>
              <p:cNvCxnSpPr/>
              <p:nvPr/>
            </p:nvCxnSpPr>
            <p:spPr>
              <a:xfrm>
                <a:off x="1325218" y="2849218"/>
                <a:ext cx="0" cy="1063351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781" name="Google Shape;2781;p45"/>
              <p:cNvCxnSpPr/>
              <p:nvPr/>
            </p:nvCxnSpPr>
            <p:spPr>
              <a:xfrm>
                <a:off x="3240152" y="2848944"/>
                <a:ext cx="0" cy="106045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2782" name="Google Shape;2782;p45"/>
              <p:cNvSpPr txBox="1"/>
              <p:nvPr/>
            </p:nvSpPr>
            <p:spPr>
              <a:xfrm>
                <a:off x="3074505" y="2855842"/>
                <a:ext cx="708900" cy="3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TTL</a:t>
                </a:r>
                <a:endParaRPr sz="1100"/>
              </a:p>
            </p:txBody>
          </p:sp>
        </p:grpSp>
      </p:grpSp>
      <p:sp>
        <p:nvSpPr>
          <p:cNvPr id="2783" name="Google Shape;2783;p45"/>
          <p:cNvSpPr txBox="1"/>
          <p:nvPr/>
        </p:nvSpPr>
        <p:spPr>
          <a:xfrm>
            <a:off x="25325" y="832549"/>
            <a:ext cx="7551600" cy="8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παράδειγμα: A θέλει να στείλει δεδομενόγραμμα στο B</a:t>
            </a:r>
            <a:endParaRPr sz="1800">
              <a:solidFill>
                <a:schemeClr val="dk1"/>
              </a:solidFill>
            </a:endParaRPr>
          </a:p>
          <a:p>
            <a:pPr indent="-203200" lvl="1" marL="266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Η B διεύθυνση MAC δεν υπάρχει στον πίνακα ARP του Α, οπότε ο Α χρησιμοποιεί ARP για να βρει την διεύθυνση MAC του Β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84" name="Google Shape;2784;p45"/>
          <p:cNvGrpSpPr/>
          <p:nvPr/>
        </p:nvGrpSpPr>
        <p:grpSpPr>
          <a:xfrm>
            <a:off x="5569640" y="3990412"/>
            <a:ext cx="3166915" cy="946575"/>
            <a:chOff x="689113" y="2308977"/>
            <a:chExt cx="4222553" cy="1262100"/>
          </a:xfrm>
        </p:grpSpPr>
        <p:sp>
          <p:nvSpPr>
            <p:cNvPr id="2785" name="Google Shape;2785;p45"/>
            <p:cNvSpPr txBox="1"/>
            <p:nvPr/>
          </p:nvSpPr>
          <p:spPr>
            <a:xfrm>
              <a:off x="1007166" y="2308977"/>
              <a:ext cx="3904500" cy="126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1778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solidFill>
                    <a:srgbClr val="0000A8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απαντάει στον A με ARP απάντηση, δίνοντας την διεύθυνση MAC </a:t>
              </a:r>
              <a:endParaRPr/>
            </a:p>
          </p:txBody>
        </p:sp>
        <p:grpSp>
          <p:nvGrpSpPr>
            <p:cNvPr id="2786" name="Google Shape;2786;p45"/>
            <p:cNvGrpSpPr/>
            <p:nvPr/>
          </p:nvGrpSpPr>
          <p:grpSpPr>
            <a:xfrm>
              <a:off x="689113" y="2438399"/>
              <a:ext cx="410817" cy="461665"/>
              <a:chOff x="2292626" y="5618921"/>
              <a:chExt cx="410817" cy="461665"/>
            </a:xfrm>
          </p:grpSpPr>
          <p:sp>
            <p:nvSpPr>
              <p:cNvPr id="2787" name="Google Shape;2787;p45"/>
              <p:cNvSpPr/>
              <p:nvPr/>
            </p:nvSpPr>
            <p:spPr>
              <a:xfrm>
                <a:off x="2292626" y="5645426"/>
                <a:ext cx="410817" cy="410817"/>
              </a:xfrm>
              <a:prstGeom prst="ellipse">
                <a:avLst/>
              </a:prstGeom>
              <a:solidFill>
                <a:schemeClr val="lt1"/>
              </a:solidFill>
              <a:ln cap="flat" cmpd="sng" w="25400">
                <a:solidFill>
                  <a:srgbClr val="0000A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8" name="Google Shape;2788;p45"/>
              <p:cNvSpPr txBox="1"/>
              <p:nvPr/>
            </p:nvSpPr>
            <p:spPr>
              <a:xfrm>
                <a:off x="2319130" y="5618921"/>
                <a:ext cx="34015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sz="1100"/>
              </a:p>
            </p:txBody>
          </p:sp>
        </p:grpSp>
      </p:grpSp>
      <p:grpSp>
        <p:nvGrpSpPr>
          <p:cNvPr id="2789" name="Google Shape;2789;p45"/>
          <p:cNvGrpSpPr/>
          <p:nvPr/>
        </p:nvGrpSpPr>
        <p:grpSpPr>
          <a:xfrm>
            <a:off x="4746569" y="2010201"/>
            <a:ext cx="3204630" cy="1165554"/>
            <a:chOff x="7269663" y="106017"/>
            <a:chExt cx="4272840" cy="1554072"/>
          </a:xfrm>
        </p:grpSpPr>
        <p:sp>
          <p:nvSpPr>
            <p:cNvPr id="2790" name="Google Shape;2790;p45"/>
            <p:cNvSpPr/>
            <p:nvPr/>
          </p:nvSpPr>
          <p:spPr>
            <a:xfrm>
              <a:off x="7269663" y="168712"/>
              <a:ext cx="3357443" cy="1491377"/>
            </a:xfrm>
            <a:custGeom>
              <a:rect b="b" l="l" r="r" t="t"/>
              <a:pathLst>
                <a:path extrusionOk="0" h="1491377" w="3070984">
                  <a:moveTo>
                    <a:pt x="3" y="1165451"/>
                  </a:moveTo>
                  <a:cubicBezTo>
                    <a:pt x="145598" y="1121700"/>
                    <a:pt x="1219590" y="114212"/>
                    <a:pt x="1279362" y="0"/>
                  </a:cubicBezTo>
                  <a:cubicBezTo>
                    <a:pt x="1163476" y="1035639"/>
                    <a:pt x="985249" y="923350"/>
                    <a:pt x="3070984" y="923279"/>
                  </a:cubicBezTo>
                  <a:cubicBezTo>
                    <a:pt x="2279368" y="1124493"/>
                    <a:pt x="913470" y="1245953"/>
                    <a:pt x="311787" y="1491377"/>
                  </a:cubicBezTo>
                  <a:cubicBezTo>
                    <a:pt x="312912" y="1365065"/>
                    <a:pt x="-1122" y="1291763"/>
                    <a:pt x="3" y="116545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67843"/>
                  </a:srgbClr>
                </a:gs>
                <a:gs pos="99000">
                  <a:srgbClr val="BFBFBF"/>
                </a:gs>
                <a:gs pos="100000">
                  <a:srgbClr val="BFBFB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1" name="Google Shape;2791;p45"/>
            <p:cNvSpPr/>
            <p:nvPr/>
          </p:nvSpPr>
          <p:spPr>
            <a:xfrm>
              <a:off x="8613913" y="106017"/>
              <a:ext cx="2743200" cy="1020417"/>
            </a:xfrm>
            <a:prstGeom prst="rect">
              <a:avLst/>
            </a:prstGeom>
            <a:solidFill>
              <a:srgbClr val="F2F2F2"/>
            </a:solidFill>
            <a:ln cap="flat" cmpd="sng" w="12700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2" name="Google Shape;2792;p45"/>
            <p:cNvSpPr txBox="1"/>
            <p:nvPr/>
          </p:nvSpPr>
          <p:spPr>
            <a:xfrm>
              <a:off x="8610903" y="117460"/>
              <a:ext cx="2931600" cy="105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Target IP address: </a:t>
              </a: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137.196.7.14</a:t>
              </a:r>
              <a:endParaRPr sz="1100"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Target MAC address: 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58-23-D7-FA-20-B0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…</a:t>
              </a:r>
              <a:endParaRPr sz="1100"/>
            </a:p>
          </p:txBody>
        </p:sp>
      </p:grpSp>
      <p:grpSp>
        <p:nvGrpSpPr>
          <p:cNvPr id="2793" name="Google Shape;2793;p45"/>
          <p:cNvGrpSpPr/>
          <p:nvPr/>
        </p:nvGrpSpPr>
        <p:grpSpPr>
          <a:xfrm>
            <a:off x="3796748" y="2902012"/>
            <a:ext cx="2136914" cy="556289"/>
            <a:chOff x="5367131" y="3866019"/>
            <a:chExt cx="2849218" cy="741718"/>
          </a:xfrm>
        </p:grpSpPr>
        <p:sp>
          <p:nvSpPr>
            <p:cNvPr id="2794" name="Google Shape;2794;p45"/>
            <p:cNvSpPr/>
            <p:nvPr/>
          </p:nvSpPr>
          <p:spPr>
            <a:xfrm rot="10800000">
              <a:off x="5367131" y="4187686"/>
              <a:ext cx="2849218" cy="159027"/>
            </a:xfrm>
            <a:prstGeom prst="rightArrow">
              <a:avLst>
                <a:gd fmla="val 50000" name="adj1"/>
                <a:gd fmla="val 50000" name="adj2"/>
              </a:avLst>
            </a:prstGeom>
            <a:gradFill>
              <a:gsLst>
                <a:gs pos="0">
                  <a:srgbClr val="FFFFFF">
                    <a:alpha val="67843"/>
                  </a:srgbClr>
                </a:gs>
                <a:gs pos="49500">
                  <a:srgbClr val="B3C6E7"/>
                </a:gs>
                <a:gs pos="98000">
                  <a:srgbClr val="0000A8"/>
                </a:gs>
                <a:gs pos="100000">
                  <a:srgbClr val="0000A8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95" name="Google Shape;2795;p45"/>
            <p:cNvGrpSpPr/>
            <p:nvPr/>
          </p:nvGrpSpPr>
          <p:grpSpPr>
            <a:xfrm>
              <a:off x="6417064" y="3866019"/>
              <a:ext cx="587606" cy="741718"/>
              <a:chOff x="375561" y="297711"/>
              <a:chExt cx="1252683" cy="2138362"/>
            </a:xfrm>
          </p:grpSpPr>
          <p:sp>
            <p:nvSpPr>
              <p:cNvPr id="2796" name="Google Shape;2796;p45"/>
              <p:cNvSpPr/>
              <p:nvPr/>
            </p:nvSpPr>
            <p:spPr>
              <a:xfrm>
                <a:off x="375561" y="297711"/>
                <a:ext cx="971072" cy="2138362"/>
              </a:xfrm>
              <a:custGeom>
                <a:rect b="b" l="l" r="r" t="t"/>
                <a:pathLst>
                  <a:path extrusionOk="0" h="2138362" w="966787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7" name="Google Shape;2797;p45"/>
              <p:cNvSpPr/>
              <p:nvPr/>
            </p:nvSpPr>
            <p:spPr>
              <a:xfrm>
                <a:off x="375561" y="309724"/>
                <a:ext cx="1247826" cy="768849"/>
              </a:xfrm>
              <a:custGeom>
                <a:rect b="b" l="l" r="r" t="t"/>
                <a:pathLst>
                  <a:path extrusionOk="0" h="758069" w="1248448">
                    <a:moveTo>
                      <a:pt x="243561" y="573"/>
                    </a:moveTo>
                    <a:cubicBezTo>
                      <a:pt x="162374" y="382"/>
                      <a:pt x="235530" y="6639"/>
                      <a:pt x="0" y="0"/>
                    </a:cubicBezTo>
                    <a:lnTo>
                      <a:pt x="962698" y="753308"/>
                    </a:lnTo>
                    <a:cubicBezTo>
                      <a:pt x="1114838" y="758721"/>
                      <a:pt x="1045247" y="751718"/>
                      <a:pt x="1248448" y="758069"/>
                    </a:cubicBezTo>
                    <a:lnTo>
                      <a:pt x="243561" y="573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8" name="Google Shape;2798;p45"/>
              <p:cNvSpPr/>
              <p:nvPr/>
            </p:nvSpPr>
            <p:spPr>
              <a:xfrm>
                <a:off x="1332065" y="1066560"/>
                <a:ext cx="296179" cy="1363508"/>
              </a:xfrm>
              <a:prstGeom prst="rect">
                <a:avLst/>
              </a:prstGeom>
              <a:solidFill>
                <a:srgbClr val="D8E2F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99" name="Google Shape;2799;p45"/>
            <p:cNvGrpSpPr/>
            <p:nvPr/>
          </p:nvGrpSpPr>
          <p:grpSpPr>
            <a:xfrm>
              <a:off x="7434470" y="4043570"/>
              <a:ext cx="410817" cy="461665"/>
              <a:chOff x="2292626" y="5618921"/>
              <a:chExt cx="410817" cy="461665"/>
            </a:xfrm>
          </p:grpSpPr>
          <p:sp>
            <p:nvSpPr>
              <p:cNvPr id="2800" name="Google Shape;2800;p45"/>
              <p:cNvSpPr/>
              <p:nvPr/>
            </p:nvSpPr>
            <p:spPr>
              <a:xfrm>
                <a:off x="2292626" y="5645426"/>
                <a:ext cx="410817" cy="410817"/>
              </a:xfrm>
              <a:prstGeom prst="ellipse">
                <a:avLst/>
              </a:prstGeom>
              <a:solidFill>
                <a:schemeClr val="lt1"/>
              </a:solidFill>
              <a:ln cap="flat" cmpd="sng" w="25400">
                <a:solidFill>
                  <a:srgbClr val="0000A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1" name="Google Shape;2801;p45"/>
              <p:cNvSpPr txBox="1"/>
              <p:nvPr/>
            </p:nvSpPr>
            <p:spPr>
              <a:xfrm>
                <a:off x="2319130" y="5618921"/>
                <a:ext cx="34015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sz="1100"/>
              </a:p>
            </p:txBody>
          </p:sp>
        </p:grpSp>
      </p:grpSp>
      <p:sp>
        <p:nvSpPr>
          <p:cNvPr id="2802" name="Google Shape;2802;p45"/>
          <p:cNvSpPr txBox="1"/>
          <p:nvPr/>
        </p:nvSpPr>
        <p:spPr>
          <a:xfrm>
            <a:off x="5697833" y="1595009"/>
            <a:ext cx="22137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ARP message into Ethernet frame (sent to </a:t>
            </a: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71-65-F7-2B-08-53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7" name="Shape 2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08" name="Google Shape;2808;p46"/>
          <p:cNvCxnSpPr/>
          <p:nvPr/>
        </p:nvCxnSpPr>
        <p:spPr>
          <a:xfrm>
            <a:off x="3827650" y="3232608"/>
            <a:ext cx="6762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09" name="Google Shape;2809;p46"/>
          <p:cNvCxnSpPr/>
          <p:nvPr/>
        </p:nvCxnSpPr>
        <p:spPr>
          <a:xfrm>
            <a:off x="5166018" y="2542718"/>
            <a:ext cx="0" cy="491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10" name="Google Shape;2810;p46"/>
          <p:cNvCxnSpPr/>
          <p:nvPr/>
        </p:nvCxnSpPr>
        <p:spPr>
          <a:xfrm rot="10800000">
            <a:off x="4998295" y="4003262"/>
            <a:ext cx="0" cy="328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11" name="Google Shape;2811;p46"/>
          <p:cNvSpPr txBox="1"/>
          <p:nvPr>
            <p:ph type="title"/>
          </p:nvPr>
        </p:nvSpPr>
        <p:spPr>
          <a:xfrm>
            <a:off x="-6200" y="153319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300"/>
              <a:buFont typeface="Calibri"/>
              <a:buNone/>
            </a:pPr>
            <a:r>
              <a:rPr lang="en-US" sz="3600">
                <a:solidFill>
                  <a:srgbClr val="000099"/>
                </a:solidFill>
              </a:rPr>
              <a:t>ARP πρωτόκολλο στην δράση</a:t>
            </a:r>
            <a:endParaRPr b="0" sz="3600">
              <a:solidFill>
                <a:srgbClr val="000099"/>
              </a:solidFill>
            </a:endParaRPr>
          </a:p>
        </p:txBody>
      </p:sp>
      <p:sp>
        <p:nvSpPr>
          <p:cNvPr id="2812" name="Google Shape;2812;p46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13" name="Google Shape;2813;p46"/>
          <p:cNvSpPr/>
          <p:nvPr/>
        </p:nvSpPr>
        <p:spPr>
          <a:xfrm>
            <a:off x="4298052" y="2724212"/>
            <a:ext cx="1534715" cy="1537096"/>
          </a:xfrm>
          <a:custGeom>
            <a:rect b="b" l="l" r="r" t="t"/>
            <a:pathLst>
              <a:path extrusionOk="0" h="1255" w="1292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14" name="Google Shape;2814;p46"/>
          <p:cNvCxnSpPr/>
          <p:nvPr/>
        </p:nvCxnSpPr>
        <p:spPr>
          <a:xfrm rot="10800000">
            <a:off x="5813812" y="3269363"/>
            <a:ext cx="5976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15" name="Google Shape;2815;p46"/>
          <p:cNvCxnSpPr/>
          <p:nvPr/>
        </p:nvCxnSpPr>
        <p:spPr>
          <a:xfrm rot="10800000">
            <a:off x="6232594" y="3356274"/>
            <a:ext cx="0" cy="279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16" name="Google Shape;2816;p46"/>
          <p:cNvSpPr txBox="1"/>
          <p:nvPr/>
        </p:nvSpPr>
        <p:spPr>
          <a:xfrm>
            <a:off x="6160497" y="3613300"/>
            <a:ext cx="1305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58-23-D7-FA-20-B0</a:t>
            </a:r>
            <a:endParaRPr sz="1100"/>
          </a:p>
        </p:txBody>
      </p:sp>
      <p:sp>
        <p:nvSpPr>
          <p:cNvPr id="2817" name="Google Shape;2817;p46"/>
          <p:cNvSpPr/>
          <p:nvPr/>
        </p:nvSpPr>
        <p:spPr>
          <a:xfrm>
            <a:off x="5095239" y="2544085"/>
            <a:ext cx="120300" cy="191700"/>
          </a:xfrm>
          <a:prstGeom prst="rect">
            <a:avLst/>
          </a:prstGeom>
          <a:gradFill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  <a:gs pos="100000">
                <a:srgbClr val="0000A8"/>
              </a:gs>
            </a:gsLst>
            <a:lin ang="0" scaled="0"/>
          </a:gradFill>
          <a:ln cap="flat" cmpd="sng" w="9525">
            <a:solidFill>
              <a:srgbClr val="008000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2818" name="Google Shape;2818;p46"/>
          <p:cNvGrpSpPr/>
          <p:nvPr/>
        </p:nvGrpSpPr>
        <p:grpSpPr>
          <a:xfrm>
            <a:off x="4751266" y="2144581"/>
            <a:ext cx="609600" cy="494110"/>
            <a:chOff x="-44" y="1473"/>
            <a:chExt cx="981" cy="1105"/>
          </a:xfrm>
        </p:grpSpPr>
        <p:pic>
          <p:nvPicPr>
            <p:cNvPr descr="desktop_computer_stylized_medium" id="2819" name="Google Shape;2819;p4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20" name="Google Shape;2820;p46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21" name="Google Shape;2821;p46"/>
          <p:cNvSpPr/>
          <p:nvPr/>
        </p:nvSpPr>
        <p:spPr>
          <a:xfrm>
            <a:off x="4944358" y="4234067"/>
            <a:ext cx="120300" cy="191700"/>
          </a:xfrm>
          <a:prstGeom prst="rect">
            <a:avLst/>
          </a:prstGeom>
          <a:gradFill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  <a:gs pos="100000">
                <a:srgbClr val="0000A8"/>
              </a:gs>
            </a:gsLst>
            <a:lin ang="0" scaled="0"/>
          </a:gradFill>
          <a:ln cap="flat" cmpd="sng" w="9525">
            <a:solidFill>
              <a:srgbClr val="008000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22" name="Google Shape;2822;p46"/>
          <p:cNvSpPr/>
          <p:nvPr/>
        </p:nvSpPr>
        <p:spPr>
          <a:xfrm rot="5400000">
            <a:off x="6252466" y="3180294"/>
            <a:ext cx="120300" cy="191700"/>
          </a:xfrm>
          <a:prstGeom prst="rect">
            <a:avLst/>
          </a:prstGeom>
          <a:gradFill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  <a:gs pos="100000">
                <a:srgbClr val="0000A8"/>
              </a:gs>
            </a:gsLst>
            <a:lin ang="0" scaled="0"/>
          </a:gradFill>
          <a:ln cap="flat" cmpd="sng" w="9525">
            <a:solidFill>
              <a:srgbClr val="008000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2823" name="Google Shape;2823;p46"/>
          <p:cNvGrpSpPr/>
          <p:nvPr/>
        </p:nvGrpSpPr>
        <p:grpSpPr>
          <a:xfrm>
            <a:off x="6138651" y="3065767"/>
            <a:ext cx="609600" cy="494109"/>
            <a:chOff x="-26" y="1473"/>
            <a:chExt cx="981" cy="1105"/>
          </a:xfrm>
        </p:grpSpPr>
        <p:pic>
          <p:nvPicPr>
            <p:cNvPr descr="desktop_computer_stylized_medium" id="2824" name="Google Shape;2824;p4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26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25" name="Google Shape;2825;p46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26" name="Google Shape;2826;p46"/>
          <p:cNvGrpSpPr/>
          <p:nvPr/>
        </p:nvGrpSpPr>
        <p:grpSpPr>
          <a:xfrm>
            <a:off x="4603007" y="4379233"/>
            <a:ext cx="609600" cy="494110"/>
            <a:chOff x="-44" y="1473"/>
            <a:chExt cx="981" cy="1105"/>
          </a:xfrm>
        </p:grpSpPr>
        <p:pic>
          <p:nvPicPr>
            <p:cNvPr descr="desktop_computer_stylized_medium" id="2827" name="Google Shape;2827;p4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28" name="Google Shape;2828;p46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29" name="Google Shape;2829;p46"/>
          <p:cNvSpPr txBox="1"/>
          <p:nvPr/>
        </p:nvSpPr>
        <p:spPr>
          <a:xfrm>
            <a:off x="6156299" y="3762394"/>
            <a:ext cx="11181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137.196.7.14</a:t>
            </a:r>
            <a:endParaRPr sz="1100"/>
          </a:p>
        </p:txBody>
      </p:sp>
      <p:sp>
        <p:nvSpPr>
          <p:cNvPr id="2830" name="Google Shape;2830;p46"/>
          <p:cNvSpPr txBox="1"/>
          <p:nvPr/>
        </p:nvSpPr>
        <p:spPr>
          <a:xfrm>
            <a:off x="6147352" y="2876561"/>
            <a:ext cx="2634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1100"/>
          </a:p>
        </p:txBody>
      </p:sp>
      <p:sp>
        <p:nvSpPr>
          <p:cNvPr id="2831" name="Google Shape;2831;p46"/>
          <p:cNvSpPr txBox="1"/>
          <p:nvPr/>
        </p:nvSpPr>
        <p:spPr>
          <a:xfrm>
            <a:off x="5337313" y="2026765"/>
            <a:ext cx="2634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100"/>
          </a:p>
        </p:txBody>
      </p:sp>
      <p:sp>
        <p:nvSpPr>
          <p:cNvPr id="2832" name="Google Shape;2832;p46"/>
          <p:cNvSpPr txBox="1"/>
          <p:nvPr/>
        </p:nvSpPr>
        <p:spPr>
          <a:xfrm>
            <a:off x="5153439" y="4566212"/>
            <a:ext cx="280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100"/>
          </a:p>
        </p:txBody>
      </p:sp>
      <p:sp>
        <p:nvSpPr>
          <p:cNvPr id="2833" name="Google Shape;2833;p46"/>
          <p:cNvSpPr txBox="1"/>
          <p:nvPr/>
        </p:nvSpPr>
        <p:spPr>
          <a:xfrm>
            <a:off x="2748167" y="2711972"/>
            <a:ext cx="8745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TTL</a:t>
            </a:r>
            <a:endParaRPr sz="1100"/>
          </a:p>
        </p:txBody>
      </p:sp>
      <p:cxnSp>
        <p:nvCxnSpPr>
          <p:cNvPr id="2834" name="Google Shape;2834;p46"/>
          <p:cNvCxnSpPr/>
          <p:nvPr/>
        </p:nvCxnSpPr>
        <p:spPr>
          <a:xfrm rot="10800000">
            <a:off x="3978805" y="3349187"/>
            <a:ext cx="0" cy="279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35" name="Google Shape;2835;p46"/>
          <p:cNvSpPr txBox="1"/>
          <p:nvPr/>
        </p:nvSpPr>
        <p:spPr>
          <a:xfrm>
            <a:off x="3069488" y="3630281"/>
            <a:ext cx="14880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71-65-F7-2B-08-53</a:t>
            </a:r>
            <a:endParaRPr sz="1100"/>
          </a:p>
        </p:txBody>
      </p:sp>
      <p:sp>
        <p:nvSpPr>
          <p:cNvPr id="2836" name="Google Shape;2836;p46"/>
          <p:cNvSpPr/>
          <p:nvPr/>
        </p:nvSpPr>
        <p:spPr>
          <a:xfrm rot="5400000">
            <a:off x="3875217" y="3133854"/>
            <a:ext cx="120300" cy="191700"/>
          </a:xfrm>
          <a:prstGeom prst="rect">
            <a:avLst/>
          </a:prstGeom>
          <a:gradFill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  <a:gs pos="100000">
                <a:srgbClr val="0000A8"/>
              </a:gs>
            </a:gsLst>
            <a:lin ang="0" scaled="0"/>
          </a:gradFill>
          <a:ln cap="flat" cmpd="sng" w="9525">
            <a:solidFill>
              <a:srgbClr val="008000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2837" name="Google Shape;2837;p46"/>
          <p:cNvGrpSpPr/>
          <p:nvPr/>
        </p:nvGrpSpPr>
        <p:grpSpPr>
          <a:xfrm>
            <a:off x="3359266" y="2949239"/>
            <a:ext cx="609600" cy="494110"/>
            <a:chOff x="-44" y="1473"/>
            <a:chExt cx="981" cy="1105"/>
          </a:xfrm>
        </p:grpSpPr>
        <p:pic>
          <p:nvPicPr>
            <p:cNvPr descr="desktop_computer_stylized_medium" id="2838" name="Google Shape;2838;p4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39" name="Google Shape;2839;p46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40" name="Google Shape;2840;p46"/>
          <p:cNvSpPr txBox="1"/>
          <p:nvPr/>
        </p:nvSpPr>
        <p:spPr>
          <a:xfrm>
            <a:off x="3144375" y="3792206"/>
            <a:ext cx="13050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137.196.7.23</a:t>
            </a:r>
            <a:endParaRPr sz="1100"/>
          </a:p>
        </p:txBody>
      </p:sp>
      <p:sp>
        <p:nvSpPr>
          <p:cNvPr id="2841" name="Google Shape;2841;p46"/>
          <p:cNvSpPr txBox="1"/>
          <p:nvPr/>
        </p:nvSpPr>
        <p:spPr>
          <a:xfrm>
            <a:off x="3955771" y="2831834"/>
            <a:ext cx="278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100"/>
          </a:p>
        </p:txBody>
      </p:sp>
      <p:grpSp>
        <p:nvGrpSpPr>
          <p:cNvPr id="2842" name="Google Shape;2842;p46"/>
          <p:cNvGrpSpPr/>
          <p:nvPr/>
        </p:nvGrpSpPr>
        <p:grpSpPr>
          <a:xfrm>
            <a:off x="889554" y="2483965"/>
            <a:ext cx="2768046" cy="1030253"/>
            <a:chOff x="404194" y="2544417"/>
            <a:chExt cx="3690728" cy="1373671"/>
          </a:xfrm>
        </p:grpSpPr>
        <p:sp>
          <p:nvSpPr>
            <p:cNvPr id="2843" name="Google Shape;2843;p46"/>
            <p:cNvSpPr/>
            <p:nvPr/>
          </p:nvSpPr>
          <p:spPr>
            <a:xfrm>
              <a:off x="3617843" y="2842867"/>
              <a:ext cx="477079" cy="1075221"/>
            </a:xfrm>
            <a:custGeom>
              <a:rect b="b" l="l" r="r" t="t"/>
              <a:pathLst>
                <a:path extrusionOk="0" h="1051327" w="477079">
                  <a:moveTo>
                    <a:pt x="477079" y="357808"/>
                  </a:moveTo>
                  <a:lnTo>
                    <a:pt x="0" y="0"/>
                  </a:lnTo>
                  <a:lnTo>
                    <a:pt x="13253" y="1051327"/>
                  </a:lnTo>
                  <a:lnTo>
                    <a:pt x="384314" y="649356"/>
                  </a:lnTo>
                </a:path>
              </a:pathLst>
            </a:custGeom>
            <a:gradFill>
              <a:gsLst>
                <a:gs pos="0">
                  <a:schemeClr val="lt1"/>
                </a:gs>
                <a:gs pos="99000">
                  <a:srgbClr val="BFBFBF"/>
                </a:gs>
                <a:gs pos="100000">
                  <a:srgbClr val="BFBFBF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44" name="Google Shape;2844;p46"/>
            <p:cNvGrpSpPr/>
            <p:nvPr/>
          </p:nvGrpSpPr>
          <p:grpSpPr>
            <a:xfrm>
              <a:off x="404194" y="2544417"/>
              <a:ext cx="3379211" cy="1368152"/>
              <a:chOff x="404194" y="2544417"/>
              <a:chExt cx="3379211" cy="1368152"/>
            </a:xfrm>
          </p:grpSpPr>
          <p:sp>
            <p:nvSpPr>
              <p:cNvPr id="2845" name="Google Shape;2845;p46"/>
              <p:cNvSpPr/>
              <p:nvPr/>
            </p:nvSpPr>
            <p:spPr>
              <a:xfrm>
                <a:off x="450575" y="2849217"/>
                <a:ext cx="3180521" cy="1060174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6" name="Google Shape;2846;p46"/>
              <p:cNvSpPr txBox="1"/>
              <p:nvPr/>
            </p:nvSpPr>
            <p:spPr>
              <a:xfrm>
                <a:off x="530088" y="2544417"/>
                <a:ext cx="2796300" cy="3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ARP table in </a:t>
                </a:r>
                <a:r>
                  <a:rPr lang="en-US" sz="1400">
                    <a:solidFill>
                      <a:srgbClr val="0000A8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</a:t>
                </a:r>
                <a:endParaRPr sz="1100"/>
              </a:p>
            </p:txBody>
          </p:sp>
          <p:cxnSp>
            <p:nvCxnSpPr>
              <p:cNvPr id="2847" name="Google Shape;2847;p46"/>
              <p:cNvCxnSpPr/>
              <p:nvPr/>
            </p:nvCxnSpPr>
            <p:spPr>
              <a:xfrm>
                <a:off x="437324" y="3173896"/>
                <a:ext cx="3180520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2848" name="Google Shape;2848;p46"/>
              <p:cNvSpPr txBox="1"/>
              <p:nvPr/>
            </p:nvSpPr>
            <p:spPr>
              <a:xfrm>
                <a:off x="404194" y="2829339"/>
                <a:ext cx="934200" cy="3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IP addr</a:t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9" name="Google Shape;2849;p46"/>
              <p:cNvSpPr txBox="1"/>
              <p:nvPr/>
            </p:nvSpPr>
            <p:spPr>
              <a:xfrm>
                <a:off x="1616766" y="2849217"/>
                <a:ext cx="1166100" cy="3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MAC addr</a:t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850" name="Google Shape;2850;p46"/>
              <p:cNvCxnSpPr/>
              <p:nvPr/>
            </p:nvCxnSpPr>
            <p:spPr>
              <a:xfrm>
                <a:off x="1325218" y="2849218"/>
                <a:ext cx="0" cy="1063351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851" name="Google Shape;2851;p46"/>
              <p:cNvCxnSpPr/>
              <p:nvPr/>
            </p:nvCxnSpPr>
            <p:spPr>
              <a:xfrm>
                <a:off x="3240152" y="2848944"/>
                <a:ext cx="0" cy="106045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2852" name="Google Shape;2852;p46"/>
              <p:cNvSpPr txBox="1"/>
              <p:nvPr/>
            </p:nvSpPr>
            <p:spPr>
              <a:xfrm>
                <a:off x="3074505" y="2855842"/>
                <a:ext cx="708900" cy="3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TTL</a:t>
                </a:r>
                <a:endParaRPr sz="1100"/>
              </a:p>
            </p:txBody>
          </p:sp>
        </p:grpSp>
      </p:grpSp>
      <p:sp>
        <p:nvSpPr>
          <p:cNvPr id="2853" name="Google Shape;2853;p46"/>
          <p:cNvSpPr txBox="1"/>
          <p:nvPr/>
        </p:nvSpPr>
        <p:spPr>
          <a:xfrm>
            <a:off x="25325" y="908747"/>
            <a:ext cx="75516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παράδειγμα: A θέλει να στείλει δεδομενόγραμμα στο B</a:t>
            </a:r>
            <a:endParaRPr sz="1800">
              <a:solidFill>
                <a:schemeClr val="dk1"/>
              </a:solidFill>
            </a:endParaRPr>
          </a:p>
          <a:p>
            <a:pPr indent="-203200" lvl="1" marL="266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Η B διεύθυνση MAC δεν υπάρχει στον πίνακα ARP του Α, οπότε ο Α χρησιμοποιεί ARP για να βρει την διεύθυνση MAC του Β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54" name="Google Shape;2854;p46"/>
          <p:cNvGrpSpPr/>
          <p:nvPr/>
        </p:nvGrpSpPr>
        <p:grpSpPr>
          <a:xfrm>
            <a:off x="858492" y="4006977"/>
            <a:ext cx="3166915" cy="1177425"/>
            <a:chOff x="689113" y="2308977"/>
            <a:chExt cx="4222553" cy="1569900"/>
          </a:xfrm>
        </p:grpSpPr>
        <p:sp>
          <p:nvSpPr>
            <p:cNvPr id="2855" name="Google Shape;2855;p46"/>
            <p:cNvSpPr txBox="1"/>
            <p:nvPr/>
          </p:nvSpPr>
          <p:spPr>
            <a:xfrm>
              <a:off x="1007166" y="2308977"/>
              <a:ext cx="3904500" cy="156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1778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A8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λαμβάνει την απάντηση του Β, προσθέτει την είσοδο του Β στον τοπικό του ARP πίνακα</a:t>
              </a:r>
              <a:endParaRPr sz="1800"/>
            </a:p>
          </p:txBody>
        </p:sp>
        <p:grpSp>
          <p:nvGrpSpPr>
            <p:cNvPr id="2856" name="Google Shape;2856;p46"/>
            <p:cNvGrpSpPr/>
            <p:nvPr/>
          </p:nvGrpSpPr>
          <p:grpSpPr>
            <a:xfrm>
              <a:off x="689113" y="2438399"/>
              <a:ext cx="410817" cy="461665"/>
              <a:chOff x="2292626" y="5618921"/>
              <a:chExt cx="410817" cy="461665"/>
            </a:xfrm>
          </p:grpSpPr>
          <p:sp>
            <p:nvSpPr>
              <p:cNvPr id="2857" name="Google Shape;2857;p46"/>
              <p:cNvSpPr/>
              <p:nvPr/>
            </p:nvSpPr>
            <p:spPr>
              <a:xfrm>
                <a:off x="2292626" y="5645426"/>
                <a:ext cx="410817" cy="410817"/>
              </a:xfrm>
              <a:prstGeom prst="ellipse">
                <a:avLst/>
              </a:prstGeom>
              <a:solidFill>
                <a:schemeClr val="lt1"/>
              </a:solidFill>
              <a:ln cap="flat" cmpd="sng" w="25400">
                <a:solidFill>
                  <a:srgbClr val="0000A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8" name="Google Shape;2858;p46"/>
              <p:cNvSpPr txBox="1"/>
              <p:nvPr/>
            </p:nvSpPr>
            <p:spPr>
              <a:xfrm>
                <a:off x="2319130" y="5618921"/>
                <a:ext cx="34015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 sz="1100"/>
              </a:p>
            </p:txBody>
          </p:sp>
        </p:grpSp>
      </p:grpSp>
      <p:grpSp>
        <p:nvGrpSpPr>
          <p:cNvPr id="2859" name="Google Shape;2859;p46"/>
          <p:cNvGrpSpPr/>
          <p:nvPr/>
        </p:nvGrpSpPr>
        <p:grpSpPr>
          <a:xfrm>
            <a:off x="4025348" y="2978212"/>
            <a:ext cx="1228154" cy="556289"/>
            <a:chOff x="5367131" y="3866019"/>
            <a:chExt cx="1637539" cy="741718"/>
          </a:xfrm>
        </p:grpSpPr>
        <p:sp>
          <p:nvSpPr>
            <p:cNvPr id="2860" name="Google Shape;2860;p46"/>
            <p:cNvSpPr/>
            <p:nvPr/>
          </p:nvSpPr>
          <p:spPr>
            <a:xfrm rot="10800000">
              <a:off x="5367131" y="4187685"/>
              <a:ext cx="1060173" cy="172279"/>
            </a:xfrm>
            <a:prstGeom prst="rightArrow">
              <a:avLst>
                <a:gd fmla="val 50000" name="adj1"/>
                <a:gd fmla="val 50000" name="adj2"/>
              </a:avLst>
            </a:prstGeom>
            <a:gradFill>
              <a:gsLst>
                <a:gs pos="0">
                  <a:srgbClr val="FFFFFF">
                    <a:alpha val="67843"/>
                  </a:srgbClr>
                </a:gs>
                <a:gs pos="49500">
                  <a:srgbClr val="B3C6E7"/>
                </a:gs>
                <a:gs pos="98000">
                  <a:srgbClr val="0000A8"/>
                </a:gs>
                <a:gs pos="100000">
                  <a:srgbClr val="0000A8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61" name="Google Shape;2861;p46"/>
            <p:cNvGrpSpPr/>
            <p:nvPr/>
          </p:nvGrpSpPr>
          <p:grpSpPr>
            <a:xfrm>
              <a:off x="6417064" y="3866019"/>
              <a:ext cx="587606" cy="741718"/>
              <a:chOff x="375561" y="297711"/>
              <a:chExt cx="1252683" cy="2138362"/>
            </a:xfrm>
          </p:grpSpPr>
          <p:sp>
            <p:nvSpPr>
              <p:cNvPr id="2862" name="Google Shape;2862;p46"/>
              <p:cNvSpPr/>
              <p:nvPr/>
            </p:nvSpPr>
            <p:spPr>
              <a:xfrm>
                <a:off x="375561" y="297711"/>
                <a:ext cx="971072" cy="2138362"/>
              </a:xfrm>
              <a:custGeom>
                <a:rect b="b" l="l" r="r" t="t"/>
                <a:pathLst>
                  <a:path extrusionOk="0" h="2138362" w="966787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3" name="Google Shape;2863;p46"/>
              <p:cNvSpPr/>
              <p:nvPr/>
            </p:nvSpPr>
            <p:spPr>
              <a:xfrm>
                <a:off x="375561" y="309724"/>
                <a:ext cx="1247826" cy="768849"/>
              </a:xfrm>
              <a:custGeom>
                <a:rect b="b" l="l" r="r" t="t"/>
                <a:pathLst>
                  <a:path extrusionOk="0" h="758069" w="1248448">
                    <a:moveTo>
                      <a:pt x="243561" y="573"/>
                    </a:moveTo>
                    <a:cubicBezTo>
                      <a:pt x="162374" y="382"/>
                      <a:pt x="235530" y="6639"/>
                      <a:pt x="0" y="0"/>
                    </a:cubicBezTo>
                    <a:lnTo>
                      <a:pt x="962698" y="753308"/>
                    </a:lnTo>
                    <a:cubicBezTo>
                      <a:pt x="1114838" y="758721"/>
                      <a:pt x="1045247" y="751718"/>
                      <a:pt x="1248448" y="758069"/>
                    </a:cubicBezTo>
                    <a:lnTo>
                      <a:pt x="243561" y="573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4" name="Google Shape;2864;p46"/>
              <p:cNvSpPr/>
              <p:nvPr/>
            </p:nvSpPr>
            <p:spPr>
              <a:xfrm>
                <a:off x="1332065" y="1066560"/>
                <a:ext cx="296179" cy="1363508"/>
              </a:xfrm>
              <a:prstGeom prst="rect">
                <a:avLst/>
              </a:prstGeom>
              <a:solidFill>
                <a:srgbClr val="D8E2F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865" name="Google Shape;2865;p46"/>
          <p:cNvGrpSpPr/>
          <p:nvPr/>
        </p:nvGrpSpPr>
        <p:grpSpPr>
          <a:xfrm>
            <a:off x="913415" y="2942408"/>
            <a:ext cx="2418647" cy="746550"/>
            <a:chOff x="1217886" y="3818281"/>
            <a:chExt cx="3224863" cy="995400"/>
          </a:xfrm>
        </p:grpSpPr>
        <p:sp>
          <p:nvSpPr>
            <p:cNvPr id="2866" name="Google Shape;2866;p46"/>
            <p:cNvSpPr txBox="1"/>
            <p:nvPr/>
          </p:nvSpPr>
          <p:spPr>
            <a:xfrm>
              <a:off x="1217886" y="3818281"/>
              <a:ext cx="880500" cy="99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137.196.</a:t>
              </a:r>
              <a:endParaRPr sz="1100"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7.14</a:t>
              </a:r>
              <a:endParaRPr sz="1100"/>
            </a:p>
          </p:txBody>
        </p:sp>
        <p:sp>
          <p:nvSpPr>
            <p:cNvPr id="2867" name="Google Shape;2867;p46"/>
            <p:cNvSpPr txBox="1"/>
            <p:nvPr/>
          </p:nvSpPr>
          <p:spPr>
            <a:xfrm>
              <a:off x="2217388" y="3897795"/>
              <a:ext cx="1740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58-23-D7-FA-20-B0</a:t>
              </a:r>
              <a:endParaRPr sz="1100"/>
            </a:p>
          </p:txBody>
        </p:sp>
        <p:sp>
          <p:nvSpPr>
            <p:cNvPr id="2868" name="Google Shape;2868;p46"/>
            <p:cNvSpPr txBox="1"/>
            <p:nvPr/>
          </p:nvSpPr>
          <p:spPr>
            <a:xfrm>
              <a:off x="3960049" y="3891169"/>
              <a:ext cx="4827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500</a:t>
              </a:r>
              <a:endParaRPr sz="1100"/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8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3" name="Shape 2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4" name="Google Shape;2874;p47"/>
          <p:cNvSpPr txBox="1"/>
          <p:nvPr>
            <p:ph type="title"/>
          </p:nvPr>
        </p:nvSpPr>
        <p:spPr>
          <a:xfrm>
            <a:off x="6900" y="88675"/>
            <a:ext cx="88254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300"/>
              <a:buFont typeface="Calibri"/>
              <a:buNone/>
            </a:pPr>
            <a:r>
              <a:rPr lang="en-US" sz="3000">
                <a:solidFill>
                  <a:srgbClr val="000099"/>
                </a:solidFill>
              </a:rPr>
              <a:t>Δρομολόγηση σε άλλο υποδίκτυο: διευθυνσιοδότηση</a:t>
            </a:r>
            <a:endParaRPr sz="3000"/>
          </a:p>
        </p:txBody>
      </p:sp>
      <p:sp>
        <p:nvSpPr>
          <p:cNvPr id="2875" name="Google Shape;2875;p47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76" name="Google Shape;2876;p47"/>
          <p:cNvSpPr txBox="1"/>
          <p:nvPr/>
        </p:nvSpPr>
        <p:spPr>
          <a:xfrm>
            <a:off x="5989" y="778113"/>
            <a:ext cx="8123700" cy="8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88900" lvl="0" marL="88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καθοδήγηση</a:t>
            </a:r>
            <a:r>
              <a:rPr lang="en-US" sz="20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: αποστολή δεδομενογράμματος από τον Α στον Β μέσω R</a:t>
            </a:r>
            <a:endParaRPr sz="2000"/>
          </a:p>
          <a:p>
            <a:pPr indent="-165100" lvl="1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επικέντρωση στην διευθυνσιοδότηση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στο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IP (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δεδομενόγραμμα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και στα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επίπεδ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του MAC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επιπέδου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πλαίσιο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sz="2000"/>
          </a:p>
        </p:txBody>
      </p:sp>
      <p:cxnSp>
        <p:nvCxnSpPr>
          <p:cNvPr id="2877" name="Google Shape;2877;p47"/>
          <p:cNvCxnSpPr/>
          <p:nvPr/>
        </p:nvCxnSpPr>
        <p:spPr>
          <a:xfrm>
            <a:off x="3220276" y="4005468"/>
            <a:ext cx="2425200" cy="0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78" name="Google Shape;2878;p47"/>
          <p:cNvSpPr txBox="1"/>
          <p:nvPr/>
        </p:nvSpPr>
        <p:spPr>
          <a:xfrm>
            <a:off x="4122409" y="3455089"/>
            <a:ext cx="2853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1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i="0" sz="1500">
              <a:solidFill>
                <a:srgbClr val="0000A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9" name="Google Shape;2879;p47"/>
          <p:cNvSpPr/>
          <p:nvPr/>
        </p:nvSpPr>
        <p:spPr>
          <a:xfrm>
            <a:off x="2728187" y="3606091"/>
            <a:ext cx="629841" cy="802482"/>
          </a:xfrm>
          <a:custGeom>
            <a:rect b="b" l="l" r="r" t="t"/>
            <a:pathLst>
              <a:path extrusionOk="0" h="996" w="1005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80" name="Google Shape;2880;p47"/>
          <p:cNvCxnSpPr/>
          <p:nvPr/>
        </p:nvCxnSpPr>
        <p:spPr>
          <a:xfrm>
            <a:off x="2500777" y="3590612"/>
            <a:ext cx="328500" cy="172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81" name="Google Shape;2881;p47"/>
          <p:cNvCxnSpPr/>
          <p:nvPr/>
        </p:nvCxnSpPr>
        <p:spPr>
          <a:xfrm flipH="1" rot="10800000">
            <a:off x="2555201" y="4299069"/>
            <a:ext cx="212400" cy="40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82" name="Google Shape;2882;p47"/>
          <p:cNvSpPr txBox="1"/>
          <p:nvPr/>
        </p:nvSpPr>
        <p:spPr>
          <a:xfrm>
            <a:off x="1682352" y="3236324"/>
            <a:ext cx="2949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1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100"/>
          </a:p>
        </p:txBody>
      </p:sp>
      <p:cxnSp>
        <p:nvCxnSpPr>
          <p:cNvPr id="2883" name="Google Shape;2883;p47"/>
          <p:cNvCxnSpPr/>
          <p:nvPr/>
        </p:nvCxnSpPr>
        <p:spPr>
          <a:xfrm flipH="1" rot="10800000">
            <a:off x="6161949" y="3590537"/>
            <a:ext cx="338100" cy="238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84" name="Google Shape;2884;p47"/>
          <p:cNvCxnSpPr/>
          <p:nvPr/>
        </p:nvCxnSpPr>
        <p:spPr>
          <a:xfrm rot="10800000">
            <a:off x="6117433" y="4263410"/>
            <a:ext cx="200400" cy="150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85" name="Google Shape;2885;p47"/>
          <p:cNvSpPr/>
          <p:nvPr/>
        </p:nvSpPr>
        <p:spPr>
          <a:xfrm>
            <a:off x="5607118" y="3608472"/>
            <a:ext cx="573880" cy="810816"/>
          </a:xfrm>
          <a:custGeom>
            <a:rect b="b" l="l" r="r" t="t"/>
            <a:pathLst>
              <a:path extrusionOk="0" h="996" w="1005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6" name="Google Shape;2886;p47"/>
          <p:cNvSpPr txBox="1"/>
          <p:nvPr/>
        </p:nvSpPr>
        <p:spPr>
          <a:xfrm>
            <a:off x="7055487" y="3363256"/>
            <a:ext cx="2853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1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1100"/>
          </a:p>
        </p:txBody>
      </p:sp>
      <p:grpSp>
        <p:nvGrpSpPr>
          <p:cNvPr id="2887" name="Google Shape;2887;p47"/>
          <p:cNvGrpSpPr/>
          <p:nvPr/>
        </p:nvGrpSpPr>
        <p:grpSpPr>
          <a:xfrm>
            <a:off x="3751401" y="3778691"/>
            <a:ext cx="982973" cy="375863"/>
            <a:chOff x="4909105" y="5767126"/>
            <a:chExt cx="1310631" cy="501151"/>
          </a:xfrm>
        </p:grpSpPr>
        <p:sp>
          <p:nvSpPr>
            <p:cNvPr id="2888" name="Google Shape;2888;p47"/>
            <p:cNvSpPr/>
            <p:nvPr/>
          </p:nvSpPr>
          <p:spPr>
            <a:xfrm rot="5400000">
              <a:off x="6024859" y="5937451"/>
              <a:ext cx="134168" cy="255587"/>
            </a:xfrm>
            <a:prstGeom prst="rect">
              <a:avLst/>
            </a:prstGeom>
            <a:gradFill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  <a:gs pos="100000">
                  <a:srgbClr val="0000A8"/>
                </a:gs>
              </a:gsLst>
              <a:lin ang="0" scaled="0"/>
            </a:gradFill>
            <a:ln cap="flat" cmpd="sng" w="9525">
              <a:solidFill>
                <a:srgbClr val="008000">
                  <a:alpha val="1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89" name="Google Shape;2889;p47"/>
            <p:cNvSpPr/>
            <p:nvPr/>
          </p:nvSpPr>
          <p:spPr>
            <a:xfrm rot="5400000">
              <a:off x="4966501" y="5940764"/>
              <a:ext cx="140795" cy="255587"/>
            </a:xfrm>
            <a:prstGeom prst="rect">
              <a:avLst/>
            </a:prstGeom>
            <a:gradFill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  <a:gs pos="100000">
                  <a:srgbClr val="0000A8"/>
                </a:gs>
              </a:gsLst>
              <a:lin ang="0" scaled="0"/>
            </a:gradFill>
            <a:ln cap="flat" cmpd="sng" w="9525">
              <a:solidFill>
                <a:srgbClr val="008000">
                  <a:alpha val="1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grpSp>
          <p:nvGrpSpPr>
            <p:cNvPr id="2890" name="Google Shape;2890;p47"/>
            <p:cNvGrpSpPr/>
            <p:nvPr/>
          </p:nvGrpSpPr>
          <p:grpSpPr>
            <a:xfrm>
              <a:off x="5115340" y="5767126"/>
              <a:ext cx="901147" cy="501151"/>
              <a:chOff x="7493876" y="2774731"/>
              <a:chExt cx="1481958" cy="894622"/>
            </a:xfrm>
          </p:grpSpPr>
          <p:sp>
            <p:nvSpPr>
              <p:cNvPr id="2891" name="Google Shape;2891;p47"/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rect b="b" l="l" r="r" t="t"/>
                <a:pathLst>
                  <a:path extrusionOk="0" h="3099826" w="8166683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lt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Calibri"/>
                  <a:buNone/>
                </a:pPr>
                <a:r>
                  <a:rPr b="0" i="0" lang="en-US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                </a:t>
                </a:r>
                <a:endParaRPr sz="1100"/>
              </a:p>
            </p:txBody>
          </p:sp>
          <p:sp>
            <p:nvSpPr>
              <p:cNvPr id="2892" name="Google Shape;2892;p47"/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Calibri"/>
                  <a:buNone/>
                </a:pPr>
                <a:r>
                  <a:rPr b="0" i="0" lang="en-US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           </a:t>
                </a:r>
                <a:endParaRPr sz="1100"/>
              </a:p>
            </p:txBody>
          </p:sp>
          <p:grpSp>
            <p:nvGrpSpPr>
              <p:cNvPr id="2893" name="Google Shape;2893;p47"/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894" name="Google Shape;2894;p47"/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rect b="b" l="l" r="r" t="t"/>
                  <a:pathLst>
                    <a:path extrusionOk="0" h="1049866" w="467301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5" name="Google Shape;2895;p47"/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rect b="b" l="l" r="r" t="t"/>
                  <a:pathLst>
                    <a:path extrusionOk="0" h="903890" w="1744718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6" name="Google Shape;2896;p47"/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rect b="b" l="l" r="r" t="t"/>
                  <a:pathLst>
                    <a:path extrusionOk="0" h="893380" w="1713187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7" name="Google Shape;2897;p47"/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rect b="b" l="l" r="r" t="t"/>
                  <a:pathLst>
                    <a:path extrusionOk="0" h="1418896" w="3725019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rgbClr val="8DA9DB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898" name="Google Shape;2898;p47"/>
          <p:cNvSpPr/>
          <p:nvPr/>
        </p:nvSpPr>
        <p:spPr>
          <a:xfrm rot="5400000">
            <a:off x="2370725" y="3500143"/>
            <a:ext cx="90000" cy="191700"/>
          </a:xfrm>
          <a:prstGeom prst="rect">
            <a:avLst/>
          </a:prstGeom>
          <a:gradFill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  <a:gs pos="100000">
                <a:srgbClr val="0000A8"/>
              </a:gs>
            </a:gsLst>
            <a:lin ang="0" scaled="0"/>
          </a:gradFill>
          <a:ln cap="flat" cmpd="sng" w="9525">
            <a:solidFill>
              <a:srgbClr val="008000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2899" name="Google Shape;2899;p47"/>
          <p:cNvGrpSpPr/>
          <p:nvPr/>
        </p:nvGrpSpPr>
        <p:grpSpPr>
          <a:xfrm>
            <a:off x="1739015" y="3250093"/>
            <a:ext cx="702053" cy="571071"/>
            <a:chOff x="-44" y="1473"/>
            <a:chExt cx="981" cy="1105"/>
          </a:xfrm>
        </p:grpSpPr>
        <p:pic>
          <p:nvPicPr>
            <p:cNvPr descr="desktop_computer_stylized_medium" id="2900" name="Google Shape;2900;p4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01" name="Google Shape;2901;p47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02" name="Google Shape;2902;p47"/>
          <p:cNvSpPr/>
          <p:nvPr/>
        </p:nvSpPr>
        <p:spPr>
          <a:xfrm rot="5400000">
            <a:off x="2453804" y="4265925"/>
            <a:ext cx="63300" cy="146100"/>
          </a:xfrm>
          <a:prstGeom prst="rect">
            <a:avLst/>
          </a:prstGeom>
          <a:gradFill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  <a:gs pos="100000">
                <a:srgbClr val="0000A8"/>
              </a:gs>
            </a:gsLst>
            <a:lin ang="0" scaled="0"/>
          </a:gradFill>
          <a:ln cap="flat" cmpd="sng" w="9525">
            <a:solidFill>
              <a:srgbClr val="008000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2903" name="Google Shape;2903;p47"/>
          <p:cNvGrpSpPr/>
          <p:nvPr/>
        </p:nvGrpSpPr>
        <p:grpSpPr>
          <a:xfrm>
            <a:off x="2011070" y="4117920"/>
            <a:ext cx="479621" cy="388191"/>
            <a:chOff x="-44" y="1473"/>
            <a:chExt cx="981" cy="1105"/>
          </a:xfrm>
        </p:grpSpPr>
        <p:pic>
          <p:nvPicPr>
            <p:cNvPr descr="desktop_computer_stylized_medium" id="2904" name="Google Shape;2904;p4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05" name="Google Shape;2905;p47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06" name="Google Shape;2906;p47"/>
          <p:cNvSpPr/>
          <p:nvPr/>
        </p:nvSpPr>
        <p:spPr>
          <a:xfrm rot="5400000">
            <a:off x="6544890" y="3489827"/>
            <a:ext cx="90000" cy="191700"/>
          </a:xfrm>
          <a:prstGeom prst="rect">
            <a:avLst/>
          </a:prstGeom>
          <a:gradFill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  <a:gs pos="100000">
                <a:srgbClr val="0000A8"/>
              </a:gs>
            </a:gsLst>
            <a:lin ang="0" scaled="0"/>
          </a:gradFill>
          <a:ln cap="flat" cmpd="sng" w="9525">
            <a:solidFill>
              <a:srgbClr val="008000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907" name="Google Shape;2907;p47"/>
          <p:cNvSpPr/>
          <p:nvPr/>
        </p:nvSpPr>
        <p:spPr>
          <a:xfrm rot="5400000">
            <a:off x="6372541" y="4338636"/>
            <a:ext cx="63300" cy="146100"/>
          </a:xfrm>
          <a:prstGeom prst="rect">
            <a:avLst/>
          </a:prstGeom>
          <a:gradFill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  <a:gs pos="100000">
                <a:srgbClr val="0000A8"/>
              </a:gs>
            </a:gsLst>
            <a:lin ang="0" scaled="0"/>
          </a:gradFill>
          <a:ln cap="flat" cmpd="sng" w="9525">
            <a:solidFill>
              <a:srgbClr val="008000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2908" name="Google Shape;2908;p47"/>
          <p:cNvGrpSpPr/>
          <p:nvPr/>
        </p:nvGrpSpPr>
        <p:grpSpPr>
          <a:xfrm>
            <a:off x="6368455" y="3293494"/>
            <a:ext cx="757237" cy="641271"/>
            <a:chOff x="-44" y="1473"/>
            <a:chExt cx="981" cy="1105"/>
          </a:xfrm>
        </p:grpSpPr>
        <p:pic>
          <p:nvPicPr>
            <p:cNvPr descr="desktop_computer_stylized_medium" id="2909" name="Google Shape;2909;p4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10" name="Google Shape;2910;p47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11" name="Google Shape;2911;p47"/>
          <p:cNvGrpSpPr/>
          <p:nvPr/>
        </p:nvGrpSpPr>
        <p:grpSpPr>
          <a:xfrm>
            <a:off x="6257711" y="4213927"/>
            <a:ext cx="533400" cy="450771"/>
            <a:chOff x="-44" y="1473"/>
            <a:chExt cx="981" cy="1105"/>
          </a:xfrm>
        </p:grpSpPr>
        <p:pic>
          <p:nvPicPr>
            <p:cNvPr descr="desktop_computer_stylized_medium" id="2912" name="Google Shape;2912;p4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13" name="Google Shape;2913;p47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14" name="Google Shape;2914;p47"/>
          <p:cNvGrpSpPr/>
          <p:nvPr/>
        </p:nvGrpSpPr>
        <p:grpSpPr>
          <a:xfrm>
            <a:off x="1349651" y="3645381"/>
            <a:ext cx="6184866" cy="1499444"/>
            <a:chOff x="1799535" y="4860508"/>
            <a:chExt cx="8246488" cy="1999258"/>
          </a:xfrm>
        </p:grpSpPr>
        <p:sp>
          <p:nvSpPr>
            <p:cNvPr id="2915" name="Google Shape;2915;p47"/>
            <p:cNvSpPr txBox="1"/>
            <p:nvPr/>
          </p:nvSpPr>
          <p:spPr>
            <a:xfrm>
              <a:off x="5140945" y="5749508"/>
              <a:ext cx="15858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1A-23-F9-CD-06-9B</a:t>
              </a:r>
              <a:endParaRPr sz="1100"/>
            </a:p>
          </p:txBody>
        </p:sp>
        <p:sp>
          <p:nvSpPr>
            <p:cNvPr id="2916" name="Google Shape;2916;p47"/>
            <p:cNvSpPr txBox="1"/>
            <p:nvPr/>
          </p:nvSpPr>
          <p:spPr>
            <a:xfrm>
              <a:off x="5288582" y="5576471"/>
              <a:ext cx="14157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222.222.222.220</a:t>
              </a:r>
              <a:endParaRPr sz="1100"/>
            </a:p>
          </p:txBody>
        </p:sp>
        <p:grpSp>
          <p:nvGrpSpPr>
            <p:cNvPr id="2917" name="Google Shape;2917;p47"/>
            <p:cNvGrpSpPr/>
            <p:nvPr/>
          </p:nvGrpSpPr>
          <p:grpSpPr>
            <a:xfrm>
              <a:off x="3992226" y="6027746"/>
              <a:ext cx="1435100" cy="650876"/>
              <a:chOff x="1934" y="2405"/>
              <a:chExt cx="904" cy="410"/>
            </a:xfrm>
          </p:grpSpPr>
          <p:sp>
            <p:nvSpPr>
              <p:cNvPr id="2918" name="Google Shape;2918;p47"/>
              <p:cNvSpPr txBox="1"/>
              <p:nvPr/>
            </p:nvSpPr>
            <p:spPr>
              <a:xfrm>
                <a:off x="1934" y="2405"/>
                <a:ext cx="9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0" lang="en-US"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111.111.111.110</a:t>
                </a:r>
                <a:endParaRPr sz="1100"/>
              </a:p>
            </p:txBody>
          </p:sp>
          <p:sp>
            <p:nvSpPr>
              <p:cNvPr id="2919" name="Google Shape;2919;p47"/>
              <p:cNvSpPr txBox="1"/>
              <p:nvPr/>
            </p:nvSpPr>
            <p:spPr>
              <a:xfrm>
                <a:off x="1938" y="2515"/>
                <a:ext cx="9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0" lang="en-US"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E6-E9-00-17-BB-4B</a:t>
                </a:r>
                <a:endParaRPr sz="1100"/>
              </a:p>
            </p:txBody>
          </p:sp>
        </p:grpSp>
        <p:sp>
          <p:nvSpPr>
            <p:cNvPr id="2920" name="Google Shape;2920;p47"/>
            <p:cNvSpPr txBox="1"/>
            <p:nvPr/>
          </p:nvSpPr>
          <p:spPr>
            <a:xfrm>
              <a:off x="1983382" y="6174597"/>
              <a:ext cx="16347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CC-49-DE-D0-AB-7D</a:t>
              </a:r>
              <a:endParaRPr sz="1100"/>
            </a:p>
          </p:txBody>
        </p:sp>
        <p:sp>
          <p:nvSpPr>
            <p:cNvPr id="2921" name="Google Shape;2921;p47"/>
            <p:cNvSpPr txBox="1"/>
            <p:nvPr/>
          </p:nvSpPr>
          <p:spPr>
            <a:xfrm>
              <a:off x="2183407" y="5985684"/>
              <a:ext cx="14157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111.111.111.112</a:t>
              </a:r>
              <a:endParaRPr sz="1100"/>
            </a:p>
          </p:txBody>
        </p:sp>
        <p:sp>
          <p:nvSpPr>
            <p:cNvPr id="2922" name="Google Shape;2922;p47"/>
            <p:cNvSpPr txBox="1"/>
            <p:nvPr/>
          </p:nvSpPr>
          <p:spPr>
            <a:xfrm>
              <a:off x="1901438" y="5007006"/>
              <a:ext cx="14157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111.111.111.111</a:t>
              </a:r>
              <a:endParaRPr sz="1100"/>
            </a:p>
          </p:txBody>
        </p:sp>
        <p:sp>
          <p:nvSpPr>
            <p:cNvPr id="2923" name="Google Shape;2923;p47"/>
            <p:cNvSpPr txBox="1"/>
            <p:nvPr/>
          </p:nvSpPr>
          <p:spPr>
            <a:xfrm>
              <a:off x="1799535" y="5196273"/>
              <a:ext cx="1536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74-29-9C-E8-FF-55</a:t>
              </a:r>
              <a:endParaRPr sz="1100"/>
            </a:p>
          </p:txBody>
        </p:sp>
        <p:cxnSp>
          <p:nvCxnSpPr>
            <p:cNvPr id="2924" name="Google Shape;2924;p47"/>
            <p:cNvCxnSpPr/>
            <p:nvPr/>
          </p:nvCxnSpPr>
          <p:spPr>
            <a:xfrm rot="10800000">
              <a:off x="3342282" y="5842809"/>
              <a:ext cx="0" cy="163513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925" name="Google Shape;2925;p47"/>
            <p:cNvCxnSpPr/>
            <p:nvPr/>
          </p:nvCxnSpPr>
          <p:spPr>
            <a:xfrm rot="10800000">
              <a:off x="3248645" y="4860508"/>
              <a:ext cx="0" cy="24812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926" name="Google Shape;2926;p47"/>
            <p:cNvCxnSpPr/>
            <p:nvPr/>
          </p:nvCxnSpPr>
          <p:spPr>
            <a:xfrm>
              <a:off x="5018707" y="5427247"/>
              <a:ext cx="0" cy="62050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cxnSp>
          <p:nvCxnSpPr>
            <p:cNvPr id="2927" name="Google Shape;2927;p47"/>
            <p:cNvCxnSpPr/>
            <p:nvPr/>
          </p:nvCxnSpPr>
          <p:spPr>
            <a:xfrm rot="10800000">
              <a:off x="6207745" y="5417721"/>
              <a:ext cx="4762" cy="220662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grpSp>
          <p:nvGrpSpPr>
            <p:cNvPr id="2928" name="Google Shape;2928;p47"/>
            <p:cNvGrpSpPr/>
            <p:nvPr/>
          </p:nvGrpSpPr>
          <p:grpSpPr>
            <a:xfrm>
              <a:off x="8615685" y="5148731"/>
              <a:ext cx="1430338" cy="663575"/>
              <a:chOff x="4351" y="2786"/>
              <a:chExt cx="901" cy="418"/>
            </a:xfrm>
          </p:grpSpPr>
          <p:sp>
            <p:nvSpPr>
              <p:cNvPr id="2929" name="Google Shape;2929;p47"/>
              <p:cNvSpPr txBox="1"/>
              <p:nvPr/>
            </p:nvSpPr>
            <p:spPr>
              <a:xfrm>
                <a:off x="4352" y="2786"/>
                <a:ext cx="9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0" lang="en-US"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222.222.222.222</a:t>
                </a:r>
                <a:endParaRPr sz="1100"/>
              </a:p>
            </p:txBody>
          </p:sp>
          <p:sp>
            <p:nvSpPr>
              <p:cNvPr id="2930" name="Google Shape;2930;p47"/>
              <p:cNvSpPr txBox="1"/>
              <p:nvPr/>
            </p:nvSpPr>
            <p:spPr>
              <a:xfrm>
                <a:off x="4351" y="2904"/>
                <a:ext cx="9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0" lang="en-US"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49-BD-D2-C7-56-2A</a:t>
                </a:r>
                <a:endParaRPr sz="1100"/>
              </a:p>
            </p:txBody>
          </p:sp>
        </p:grpSp>
        <p:sp>
          <p:nvSpPr>
            <p:cNvPr id="2931" name="Google Shape;2931;p47"/>
            <p:cNvSpPr txBox="1"/>
            <p:nvPr/>
          </p:nvSpPr>
          <p:spPr>
            <a:xfrm>
              <a:off x="8307272" y="6136999"/>
              <a:ext cx="14157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222.222.222.221</a:t>
              </a:r>
              <a:endParaRPr sz="1100"/>
            </a:p>
          </p:txBody>
        </p:sp>
        <p:sp>
          <p:nvSpPr>
            <p:cNvPr id="2932" name="Google Shape;2932;p47"/>
            <p:cNvSpPr txBox="1"/>
            <p:nvPr/>
          </p:nvSpPr>
          <p:spPr>
            <a:xfrm>
              <a:off x="8297391" y="6315866"/>
              <a:ext cx="15522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88-B2-2F-54-1A-0F</a:t>
              </a:r>
              <a:endParaRPr sz="1100"/>
            </a:p>
          </p:txBody>
        </p:sp>
        <p:cxnSp>
          <p:nvCxnSpPr>
            <p:cNvPr id="2933" name="Google Shape;2933;p47"/>
            <p:cNvCxnSpPr/>
            <p:nvPr/>
          </p:nvCxnSpPr>
          <p:spPr>
            <a:xfrm rot="10800000">
              <a:off x="8669292" y="4874844"/>
              <a:ext cx="0" cy="445971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934" name="Google Shape;2934;p47"/>
            <p:cNvCxnSpPr/>
            <p:nvPr/>
          </p:nvCxnSpPr>
          <p:spPr>
            <a:xfrm rot="10800000">
              <a:off x="8447023" y="5943807"/>
              <a:ext cx="0" cy="241632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sp>
        <p:nvSpPr>
          <p:cNvPr id="2935" name="Google Shape;2935;p47"/>
          <p:cNvSpPr txBox="1"/>
          <p:nvPr/>
        </p:nvSpPr>
        <p:spPr>
          <a:xfrm>
            <a:off x="-7533" y="1613248"/>
            <a:ext cx="7647300" cy="11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1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υποθέτουμε ότι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000"/>
          </a:p>
          <a:p>
            <a:pPr indent="-266700" lvl="2" marL="762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γνωρίζει την διεύθυνση ΙΡ του Β</a:t>
            </a:r>
            <a:endParaRPr sz="2000"/>
          </a:p>
          <a:p>
            <a:pPr indent="-266700" lvl="2" marL="762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γνωρίζει την διεύθυνση ΙΡ το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υ δρομολογητή σε πρώτο άλμα,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 </a:t>
            </a:r>
            <a:r>
              <a:rPr b="0" i="0" lang="en-US" sz="2000" u="none" cap="none" strike="noStrike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0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πως;</a:t>
            </a:r>
            <a:r>
              <a:rPr b="0" i="0" lang="en-US" sz="2000" u="none" cap="none" strike="noStrike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00"/>
          </a:p>
          <a:p>
            <a:pPr indent="-266700" lvl="2" marL="762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γνωρίζει την διεύθυνση MAC του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 </a:t>
            </a:r>
            <a:r>
              <a:rPr b="0" i="0" lang="en-US" sz="2000" u="none" cap="none" strike="noStrike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0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πως;</a:t>
            </a:r>
            <a:r>
              <a:rPr b="0" i="0" lang="en-US" sz="2000" u="none" cap="none" strike="noStrike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0" name="Shape 2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1" name="Google Shape;2941;p48"/>
          <p:cNvSpPr txBox="1"/>
          <p:nvPr>
            <p:ph type="title"/>
          </p:nvPr>
        </p:nvSpPr>
        <p:spPr>
          <a:xfrm>
            <a:off x="-1525" y="112075"/>
            <a:ext cx="88374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300"/>
              <a:buFont typeface="Calibri"/>
              <a:buNone/>
            </a:pPr>
            <a:r>
              <a:rPr lang="en-US" sz="3000">
                <a:solidFill>
                  <a:srgbClr val="000099"/>
                </a:solidFill>
              </a:rPr>
              <a:t>Δρομολόγηση σε άλλο υποδίκτυο: διευθυνσιοδότηση</a:t>
            </a:r>
            <a:endParaRPr sz="3000">
              <a:solidFill>
                <a:srgbClr val="000099"/>
              </a:solidFill>
            </a:endParaRPr>
          </a:p>
        </p:txBody>
      </p:sp>
      <p:sp>
        <p:nvSpPr>
          <p:cNvPr id="2942" name="Google Shape;2942;p48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943" name="Google Shape;2943;p48"/>
          <p:cNvGrpSpPr/>
          <p:nvPr/>
        </p:nvGrpSpPr>
        <p:grpSpPr>
          <a:xfrm>
            <a:off x="1349651" y="3236324"/>
            <a:ext cx="6184866" cy="1908500"/>
            <a:chOff x="1799535" y="4315099"/>
            <a:chExt cx="8246488" cy="2544667"/>
          </a:xfrm>
        </p:grpSpPr>
        <p:cxnSp>
          <p:nvCxnSpPr>
            <p:cNvPr id="2944" name="Google Shape;2944;p48"/>
            <p:cNvCxnSpPr/>
            <p:nvPr/>
          </p:nvCxnSpPr>
          <p:spPr>
            <a:xfrm>
              <a:off x="4293702" y="5340624"/>
              <a:ext cx="3233531" cy="0"/>
            </a:xfrm>
            <a:prstGeom prst="straightConnector1">
              <a:avLst/>
            </a:prstGeom>
            <a:noFill/>
            <a:ln cap="flat" cmpd="sng" w="158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945" name="Google Shape;2945;p48"/>
            <p:cNvSpPr txBox="1"/>
            <p:nvPr/>
          </p:nvSpPr>
          <p:spPr>
            <a:xfrm>
              <a:off x="5496545" y="4606786"/>
              <a:ext cx="380232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2100">
                  <a:solidFill>
                    <a:srgbClr val="0000A8"/>
                  </a:solidFill>
                  <a:latin typeface="Calibri"/>
                  <a:ea typeface="Calibri"/>
                  <a:cs typeface="Calibri"/>
                  <a:sym typeface="Calibri"/>
                </a:rPr>
                <a:t>R</a:t>
              </a:r>
              <a:endParaRPr i="0" sz="15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6" name="Google Shape;2946;p48"/>
            <p:cNvSpPr txBox="1"/>
            <p:nvPr/>
          </p:nvSpPr>
          <p:spPr>
            <a:xfrm>
              <a:off x="5140945" y="5749508"/>
              <a:ext cx="15858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1A-23-F9-CD-06-9B</a:t>
              </a:r>
              <a:endParaRPr sz="1100"/>
            </a:p>
          </p:txBody>
        </p:sp>
        <p:sp>
          <p:nvSpPr>
            <p:cNvPr id="2947" name="Google Shape;2947;p48"/>
            <p:cNvSpPr txBox="1"/>
            <p:nvPr/>
          </p:nvSpPr>
          <p:spPr>
            <a:xfrm>
              <a:off x="5288582" y="5576471"/>
              <a:ext cx="14157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222.222.222.220</a:t>
              </a:r>
              <a:endParaRPr sz="1100"/>
            </a:p>
          </p:txBody>
        </p:sp>
        <p:grpSp>
          <p:nvGrpSpPr>
            <p:cNvPr id="2948" name="Google Shape;2948;p48"/>
            <p:cNvGrpSpPr/>
            <p:nvPr/>
          </p:nvGrpSpPr>
          <p:grpSpPr>
            <a:xfrm>
              <a:off x="3992226" y="6027746"/>
              <a:ext cx="1435100" cy="650876"/>
              <a:chOff x="1934" y="2405"/>
              <a:chExt cx="904" cy="410"/>
            </a:xfrm>
          </p:grpSpPr>
          <p:sp>
            <p:nvSpPr>
              <p:cNvPr id="2949" name="Google Shape;2949;p48"/>
              <p:cNvSpPr txBox="1"/>
              <p:nvPr/>
            </p:nvSpPr>
            <p:spPr>
              <a:xfrm>
                <a:off x="1934" y="2405"/>
                <a:ext cx="9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0" lang="en-US"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111.111.111.110</a:t>
                </a:r>
                <a:endParaRPr sz="1100"/>
              </a:p>
            </p:txBody>
          </p:sp>
          <p:sp>
            <p:nvSpPr>
              <p:cNvPr id="2950" name="Google Shape;2950;p48"/>
              <p:cNvSpPr txBox="1"/>
              <p:nvPr/>
            </p:nvSpPr>
            <p:spPr>
              <a:xfrm>
                <a:off x="1938" y="2515"/>
                <a:ext cx="9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0" lang="en-US"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E6-E9-00-17-BB-4B</a:t>
                </a:r>
                <a:endParaRPr sz="1100"/>
              </a:p>
            </p:txBody>
          </p:sp>
        </p:grpSp>
        <p:sp>
          <p:nvSpPr>
            <p:cNvPr id="2951" name="Google Shape;2951;p48"/>
            <p:cNvSpPr txBox="1"/>
            <p:nvPr/>
          </p:nvSpPr>
          <p:spPr>
            <a:xfrm>
              <a:off x="1983382" y="6174597"/>
              <a:ext cx="16347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CC-49-DE-D0-AB-7D</a:t>
              </a:r>
              <a:endParaRPr sz="1100"/>
            </a:p>
          </p:txBody>
        </p:sp>
        <p:sp>
          <p:nvSpPr>
            <p:cNvPr id="2952" name="Google Shape;2952;p48"/>
            <p:cNvSpPr txBox="1"/>
            <p:nvPr/>
          </p:nvSpPr>
          <p:spPr>
            <a:xfrm>
              <a:off x="2183407" y="5985684"/>
              <a:ext cx="14157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111.111.111.112</a:t>
              </a:r>
              <a:endParaRPr sz="1100"/>
            </a:p>
          </p:txBody>
        </p:sp>
        <p:sp>
          <p:nvSpPr>
            <p:cNvPr id="2953" name="Google Shape;2953;p48"/>
            <p:cNvSpPr txBox="1"/>
            <p:nvPr/>
          </p:nvSpPr>
          <p:spPr>
            <a:xfrm>
              <a:off x="1901438" y="5007006"/>
              <a:ext cx="14157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111.111.111.111</a:t>
              </a:r>
              <a:endParaRPr sz="1100"/>
            </a:p>
          </p:txBody>
        </p:sp>
        <p:sp>
          <p:nvSpPr>
            <p:cNvPr id="2954" name="Google Shape;2954;p48"/>
            <p:cNvSpPr txBox="1"/>
            <p:nvPr/>
          </p:nvSpPr>
          <p:spPr>
            <a:xfrm>
              <a:off x="1799535" y="5196273"/>
              <a:ext cx="1536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74-29-9C-E8-FF-55</a:t>
              </a:r>
              <a:endParaRPr sz="1100"/>
            </a:p>
          </p:txBody>
        </p:sp>
        <p:sp>
          <p:nvSpPr>
            <p:cNvPr id="2955" name="Google Shape;2955;p48"/>
            <p:cNvSpPr/>
            <p:nvPr/>
          </p:nvSpPr>
          <p:spPr>
            <a:xfrm>
              <a:off x="3637582" y="4808121"/>
              <a:ext cx="839788" cy="1069975"/>
            </a:xfrm>
            <a:custGeom>
              <a:rect b="b" l="l" r="r" t="t"/>
              <a:pathLst>
                <a:path extrusionOk="0" h="996" w="1005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956" name="Google Shape;2956;p48"/>
            <p:cNvCxnSpPr/>
            <p:nvPr/>
          </p:nvCxnSpPr>
          <p:spPr>
            <a:xfrm>
              <a:off x="3334370" y="4787483"/>
              <a:ext cx="438150" cy="23018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57" name="Google Shape;2957;p48"/>
            <p:cNvCxnSpPr/>
            <p:nvPr/>
          </p:nvCxnSpPr>
          <p:spPr>
            <a:xfrm flipH="1" rot="10800000">
              <a:off x="3406935" y="5732045"/>
              <a:ext cx="283036" cy="5444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58" name="Google Shape;2958;p48"/>
            <p:cNvCxnSpPr/>
            <p:nvPr/>
          </p:nvCxnSpPr>
          <p:spPr>
            <a:xfrm rot="10800000">
              <a:off x="3342282" y="5842809"/>
              <a:ext cx="0" cy="163513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959" name="Google Shape;2959;p48"/>
            <p:cNvCxnSpPr/>
            <p:nvPr/>
          </p:nvCxnSpPr>
          <p:spPr>
            <a:xfrm rot="10800000">
              <a:off x="3248645" y="4860508"/>
              <a:ext cx="0" cy="24812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960" name="Google Shape;2960;p48"/>
            <p:cNvCxnSpPr/>
            <p:nvPr/>
          </p:nvCxnSpPr>
          <p:spPr>
            <a:xfrm>
              <a:off x="5018707" y="5427247"/>
              <a:ext cx="0" cy="62050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cxnSp>
          <p:nvCxnSpPr>
            <p:cNvPr id="2961" name="Google Shape;2961;p48"/>
            <p:cNvCxnSpPr/>
            <p:nvPr/>
          </p:nvCxnSpPr>
          <p:spPr>
            <a:xfrm rot="10800000">
              <a:off x="6207745" y="5417721"/>
              <a:ext cx="4762" cy="220662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962" name="Google Shape;2962;p48"/>
            <p:cNvSpPr txBox="1"/>
            <p:nvPr/>
          </p:nvSpPr>
          <p:spPr>
            <a:xfrm>
              <a:off x="2243136" y="4315099"/>
              <a:ext cx="393056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2100">
                  <a:solidFill>
                    <a:srgbClr val="0000A8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1100"/>
            </a:p>
          </p:txBody>
        </p:sp>
        <p:grpSp>
          <p:nvGrpSpPr>
            <p:cNvPr id="2963" name="Google Shape;2963;p48"/>
            <p:cNvGrpSpPr/>
            <p:nvPr/>
          </p:nvGrpSpPr>
          <p:grpSpPr>
            <a:xfrm>
              <a:off x="8615685" y="5148731"/>
              <a:ext cx="1430338" cy="663575"/>
              <a:chOff x="4351" y="2786"/>
              <a:chExt cx="901" cy="418"/>
            </a:xfrm>
          </p:grpSpPr>
          <p:sp>
            <p:nvSpPr>
              <p:cNvPr id="2964" name="Google Shape;2964;p48"/>
              <p:cNvSpPr txBox="1"/>
              <p:nvPr/>
            </p:nvSpPr>
            <p:spPr>
              <a:xfrm>
                <a:off x="4352" y="2786"/>
                <a:ext cx="9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0" lang="en-US"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222.222.222.222</a:t>
                </a:r>
                <a:endParaRPr sz="1100"/>
              </a:p>
            </p:txBody>
          </p:sp>
          <p:sp>
            <p:nvSpPr>
              <p:cNvPr id="2965" name="Google Shape;2965;p48"/>
              <p:cNvSpPr txBox="1"/>
              <p:nvPr/>
            </p:nvSpPr>
            <p:spPr>
              <a:xfrm>
                <a:off x="4351" y="2904"/>
                <a:ext cx="9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0" lang="en-US"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49-BD-D2-C7-56-2A</a:t>
                </a:r>
                <a:endParaRPr sz="1100"/>
              </a:p>
            </p:txBody>
          </p:sp>
        </p:grpSp>
        <p:cxnSp>
          <p:nvCxnSpPr>
            <p:cNvPr id="2966" name="Google Shape;2966;p48"/>
            <p:cNvCxnSpPr/>
            <p:nvPr/>
          </p:nvCxnSpPr>
          <p:spPr>
            <a:xfrm flipH="1" rot="10800000">
              <a:off x="8215932" y="4787483"/>
              <a:ext cx="450850" cy="317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967" name="Google Shape;2967;p48"/>
            <p:cNvSpPr txBox="1"/>
            <p:nvPr/>
          </p:nvSpPr>
          <p:spPr>
            <a:xfrm>
              <a:off x="8307272" y="6136999"/>
              <a:ext cx="14157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222.222.222.221</a:t>
              </a:r>
              <a:endParaRPr sz="1100"/>
            </a:p>
          </p:txBody>
        </p:sp>
        <p:sp>
          <p:nvSpPr>
            <p:cNvPr id="2968" name="Google Shape;2968;p48"/>
            <p:cNvSpPr txBox="1"/>
            <p:nvPr/>
          </p:nvSpPr>
          <p:spPr>
            <a:xfrm>
              <a:off x="8297391" y="6315866"/>
              <a:ext cx="15522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88-B2-2F-54-1A-0F</a:t>
              </a:r>
              <a:endParaRPr sz="1100"/>
            </a:p>
          </p:txBody>
        </p:sp>
        <p:cxnSp>
          <p:nvCxnSpPr>
            <p:cNvPr id="2969" name="Google Shape;2969;p48"/>
            <p:cNvCxnSpPr/>
            <p:nvPr/>
          </p:nvCxnSpPr>
          <p:spPr>
            <a:xfrm rot="10800000">
              <a:off x="8156672" y="5684421"/>
              <a:ext cx="267105" cy="20092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970" name="Google Shape;2970;p48"/>
            <p:cNvSpPr/>
            <p:nvPr/>
          </p:nvSpPr>
          <p:spPr>
            <a:xfrm>
              <a:off x="7476157" y="4811296"/>
              <a:ext cx="765175" cy="1081088"/>
            </a:xfrm>
            <a:custGeom>
              <a:rect b="b" l="l" r="r" t="t"/>
              <a:pathLst>
                <a:path extrusionOk="0" h="996" w="1005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1" name="Google Shape;2971;p48"/>
            <p:cNvSpPr txBox="1"/>
            <p:nvPr/>
          </p:nvSpPr>
          <p:spPr>
            <a:xfrm>
              <a:off x="9407316" y="4484341"/>
              <a:ext cx="380232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2100">
                  <a:solidFill>
                    <a:srgbClr val="0000A8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1100"/>
            </a:p>
          </p:txBody>
        </p:sp>
        <p:grpSp>
          <p:nvGrpSpPr>
            <p:cNvPr id="2972" name="Google Shape;2972;p48"/>
            <p:cNvGrpSpPr/>
            <p:nvPr/>
          </p:nvGrpSpPr>
          <p:grpSpPr>
            <a:xfrm>
              <a:off x="5001868" y="5038254"/>
              <a:ext cx="1310631" cy="501151"/>
              <a:chOff x="4909105" y="5767126"/>
              <a:chExt cx="1310631" cy="501151"/>
            </a:xfrm>
          </p:grpSpPr>
          <p:sp>
            <p:nvSpPr>
              <p:cNvPr id="2973" name="Google Shape;2973;p48"/>
              <p:cNvSpPr/>
              <p:nvPr/>
            </p:nvSpPr>
            <p:spPr>
              <a:xfrm rot="5400000">
                <a:off x="6024859" y="5937451"/>
                <a:ext cx="134168" cy="255587"/>
              </a:xfrm>
              <a:prstGeom prst="rect">
                <a:avLst/>
              </a:prstGeom>
              <a:gradFill>
                <a:gsLst>
                  <a:gs pos="0">
                    <a:srgbClr val="0000A8"/>
                  </a:gs>
                  <a:gs pos="50000">
                    <a:srgbClr val="FFFFFF"/>
                  </a:gs>
                  <a:gs pos="99000">
                    <a:srgbClr val="0000A8"/>
                  </a:gs>
                  <a:gs pos="100000">
                    <a:srgbClr val="0000A8"/>
                  </a:gs>
                </a:gsLst>
                <a:lin ang="0" scaled="0"/>
              </a:gradFill>
              <a:ln cap="flat" cmpd="sng" w="9525">
                <a:solidFill>
                  <a:srgbClr val="008000">
                    <a:alpha val="14901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2974" name="Google Shape;2974;p48"/>
              <p:cNvSpPr/>
              <p:nvPr/>
            </p:nvSpPr>
            <p:spPr>
              <a:xfrm rot="5400000">
                <a:off x="4966501" y="5940764"/>
                <a:ext cx="140795" cy="255587"/>
              </a:xfrm>
              <a:prstGeom prst="rect">
                <a:avLst/>
              </a:prstGeom>
              <a:gradFill>
                <a:gsLst>
                  <a:gs pos="0">
                    <a:srgbClr val="0000A8"/>
                  </a:gs>
                  <a:gs pos="50000">
                    <a:srgbClr val="FFFFFF"/>
                  </a:gs>
                  <a:gs pos="99000">
                    <a:srgbClr val="0000A8"/>
                  </a:gs>
                  <a:gs pos="100000">
                    <a:srgbClr val="0000A8"/>
                  </a:gs>
                </a:gsLst>
                <a:lin ang="0" scaled="0"/>
              </a:gradFill>
              <a:ln cap="flat" cmpd="sng" w="9525">
                <a:solidFill>
                  <a:srgbClr val="008000">
                    <a:alpha val="14901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grpSp>
            <p:nvGrpSpPr>
              <p:cNvPr id="2975" name="Google Shape;2975;p48"/>
              <p:cNvGrpSpPr/>
              <p:nvPr/>
            </p:nvGrpSpPr>
            <p:grpSpPr>
              <a:xfrm>
                <a:off x="5115340" y="5767126"/>
                <a:ext cx="901147" cy="501151"/>
                <a:chOff x="7493876" y="2774731"/>
                <a:chExt cx="1481958" cy="894622"/>
              </a:xfrm>
            </p:grpSpPr>
            <p:sp>
              <p:nvSpPr>
                <p:cNvPr id="2976" name="Google Shape;2976;p48"/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rect b="b" l="l" r="r" t="t"/>
                  <a:pathLst>
                    <a:path extrusionOk="0" h="3099826" w="8166683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lt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Calibri"/>
                    <a:buNone/>
                  </a:pPr>
                  <a:r>
                    <a:rPr b="0" i="0" lang="en-US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                  </a:t>
                  </a:r>
                  <a:endParaRPr sz="1100"/>
                </a:p>
              </p:txBody>
            </p:sp>
            <p:sp>
              <p:nvSpPr>
                <p:cNvPr id="2977" name="Google Shape;2977;p48"/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Calibri"/>
                    <a:buNone/>
                  </a:pPr>
                  <a:r>
                    <a:rPr b="0" i="0" lang="en-US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             </a:t>
                  </a:r>
                  <a:endParaRPr sz="1100"/>
                </a:p>
              </p:txBody>
            </p:sp>
            <p:grpSp>
              <p:nvGrpSpPr>
                <p:cNvPr id="2978" name="Google Shape;2978;p48"/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2979" name="Google Shape;2979;p48"/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rect b="b" l="l" r="r" t="t"/>
                    <a:pathLst>
                      <a:path extrusionOk="0" h="1049866" w="467301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0" name="Google Shape;2980;p48"/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rect b="b" l="l" r="r" t="t"/>
                    <a:pathLst>
                      <a:path extrusionOk="0" h="903890" w="1744718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1" name="Google Shape;2981;p48"/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rect b="b" l="l" r="r" t="t"/>
                    <a:pathLst>
                      <a:path extrusionOk="0" h="893380" w="1713187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2" name="Google Shape;2982;p48"/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rect b="b" l="l" r="r" t="t"/>
                    <a:pathLst>
                      <a:path extrusionOk="0" h="1418896" w="3725019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rgbClr val="8DA9DB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2983" name="Google Shape;2983;p48"/>
            <p:cNvSpPr/>
            <p:nvPr/>
          </p:nvSpPr>
          <p:spPr>
            <a:xfrm rot="5400000">
              <a:off x="3161022" y="4666815"/>
              <a:ext cx="119903" cy="255587"/>
            </a:xfrm>
            <a:prstGeom prst="rect">
              <a:avLst/>
            </a:prstGeom>
            <a:gradFill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  <a:gs pos="100000">
                  <a:srgbClr val="0000A8"/>
                </a:gs>
              </a:gsLst>
              <a:lin ang="0" scaled="0"/>
            </a:gradFill>
            <a:ln cap="flat" cmpd="sng" w="9525">
              <a:solidFill>
                <a:srgbClr val="008000">
                  <a:alpha val="1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grpSp>
          <p:nvGrpSpPr>
            <p:cNvPr id="2984" name="Google Shape;2984;p48"/>
            <p:cNvGrpSpPr/>
            <p:nvPr/>
          </p:nvGrpSpPr>
          <p:grpSpPr>
            <a:xfrm>
              <a:off x="2318687" y="4333458"/>
              <a:ext cx="936071" cy="761428"/>
              <a:chOff x="-44" y="1473"/>
              <a:chExt cx="981" cy="1105"/>
            </a:xfrm>
          </p:grpSpPr>
          <p:pic>
            <p:nvPicPr>
              <p:cNvPr descr="desktop_computer_stylized_medium" id="2985" name="Google Shape;2985;p48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986" name="Google Shape;2986;p48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87" name="Google Shape;2987;p48"/>
            <p:cNvSpPr/>
            <p:nvPr/>
          </p:nvSpPr>
          <p:spPr>
            <a:xfrm rot="5400000">
              <a:off x="3271833" y="5687855"/>
              <a:ext cx="84261" cy="194751"/>
            </a:xfrm>
            <a:prstGeom prst="rect">
              <a:avLst/>
            </a:prstGeom>
            <a:gradFill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  <a:gs pos="100000">
                  <a:srgbClr val="0000A8"/>
                </a:gs>
              </a:gsLst>
              <a:lin ang="0" scaled="0"/>
            </a:gradFill>
            <a:ln cap="flat" cmpd="sng" w="9525">
              <a:solidFill>
                <a:srgbClr val="008000">
                  <a:alpha val="1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grpSp>
          <p:nvGrpSpPr>
            <p:cNvPr id="2988" name="Google Shape;2988;p48"/>
            <p:cNvGrpSpPr/>
            <p:nvPr/>
          </p:nvGrpSpPr>
          <p:grpSpPr>
            <a:xfrm>
              <a:off x="2681426" y="5490561"/>
              <a:ext cx="639495" cy="517588"/>
              <a:chOff x="-44" y="1473"/>
              <a:chExt cx="981" cy="1105"/>
            </a:xfrm>
          </p:grpSpPr>
          <p:pic>
            <p:nvPicPr>
              <p:cNvPr descr="desktop_computer_stylized_medium" id="2989" name="Google Shape;2989;p48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990" name="Google Shape;2990;p48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91" name="Google Shape;2991;p48"/>
            <p:cNvSpPr/>
            <p:nvPr/>
          </p:nvSpPr>
          <p:spPr>
            <a:xfrm rot="5400000">
              <a:off x="8726575" y="4653061"/>
              <a:ext cx="119903" cy="255587"/>
            </a:xfrm>
            <a:prstGeom prst="rect">
              <a:avLst/>
            </a:prstGeom>
            <a:gradFill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  <a:gs pos="100000">
                  <a:srgbClr val="0000A8"/>
                </a:gs>
              </a:gsLst>
              <a:lin ang="0" scaled="0"/>
            </a:gradFill>
            <a:ln cap="flat" cmpd="sng" w="9525">
              <a:solidFill>
                <a:srgbClr val="008000">
                  <a:alpha val="1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92" name="Google Shape;2992;p48"/>
            <p:cNvSpPr/>
            <p:nvPr/>
          </p:nvSpPr>
          <p:spPr>
            <a:xfrm rot="5400000">
              <a:off x="8496816" y="5784803"/>
              <a:ext cx="84261" cy="194751"/>
            </a:xfrm>
            <a:prstGeom prst="rect">
              <a:avLst/>
            </a:prstGeom>
            <a:gradFill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  <a:gs pos="100000">
                  <a:srgbClr val="0000A8"/>
                </a:gs>
              </a:gsLst>
              <a:lin ang="0" scaled="0"/>
            </a:gradFill>
            <a:ln cap="flat" cmpd="sng" w="9525">
              <a:solidFill>
                <a:srgbClr val="008000">
                  <a:alpha val="1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grpSp>
          <p:nvGrpSpPr>
            <p:cNvPr id="2993" name="Google Shape;2993;p48"/>
            <p:cNvGrpSpPr/>
            <p:nvPr/>
          </p:nvGrpSpPr>
          <p:grpSpPr>
            <a:xfrm>
              <a:off x="8491273" y="4391325"/>
              <a:ext cx="1009650" cy="855028"/>
              <a:chOff x="-44" y="1473"/>
              <a:chExt cx="981" cy="1105"/>
            </a:xfrm>
          </p:grpSpPr>
          <p:pic>
            <p:nvPicPr>
              <p:cNvPr descr="desktop_computer_stylized_medium" id="2994" name="Google Shape;2994;p48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995" name="Google Shape;2995;p48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96" name="Google Shape;2996;p48"/>
            <p:cNvGrpSpPr/>
            <p:nvPr/>
          </p:nvGrpSpPr>
          <p:grpSpPr>
            <a:xfrm>
              <a:off x="8343615" y="5618570"/>
              <a:ext cx="711200" cy="601028"/>
              <a:chOff x="-44" y="1473"/>
              <a:chExt cx="981" cy="1105"/>
            </a:xfrm>
          </p:grpSpPr>
          <p:pic>
            <p:nvPicPr>
              <p:cNvPr descr="desktop_computer_stylized_medium" id="2997" name="Google Shape;2997;p48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998" name="Google Shape;2998;p48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2999" name="Google Shape;2999;p48"/>
            <p:cNvCxnSpPr/>
            <p:nvPr/>
          </p:nvCxnSpPr>
          <p:spPr>
            <a:xfrm rot="10800000">
              <a:off x="8669292" y="4874844"/>
              <a:ext cx="0" cy="445971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3000" name="Google Shape;3000;p48"/>
            <p:cNvCxnSpPr/>
            <p:nvPr/>
          </p:nvCxnSpPr>
          <p:spPr>
            <a:xfrm rot="10800000">
              <a:off x="8447023" y="5943807"/>
              <a:ext cx="0" cy="241632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sp>
        <p:nvSpPr>
          <p:cNvPr id="3001" name="Google Shape;3001;p48"/>
          <p:cNvSpPr/>
          <p:nvPr/>
        </p:nvSpPr>
        <p:spPr>
          <a:xfrm>
            <a:off x="2702612" y="2724563"/>
            <a:ext cx="235800" cy="594300"/>
          </a:xfrm>
          <a:prstGeom prst="downArrow">
            <a:avLst>
              <a:gd fmla="val 50000" name="adj1"/>
              <a:gd fmla="val 63005" name="adj2"/>
            </a:avLst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5400000" scaled="0"/>
          </a:gra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02" name="Google Shape;3002;p48"/>
          <p:cNvGrpSpPr/>
          <p:nvPr/>
        </p:nvGrpSpPr>
        <p:grpSpPr>
          <a:xfrm>
            <a:off x="1345453" y="2263014"/>
            <a:ext cx="732234" cy="1095375"/>
            <a:chOff x="337" y="1692"/>
            <a:chExt cx="615" cy="920"/>
          </a:xfrm>
        </p:grpSpPr>
        <p:sp>
          <p:nvSpPr>
            <p:cNvPr id="3003" name="Google Shape;3003;p48"/>
            <p:cNvSpPr/>
            <p:nvPr/>
          </p:nvSpPr>
          <p:spPr>
            <a:xfrm>
              <a:off x="348" y="1709"/>
              <a:ext cx="604" cy="903"/>
            </a:xfrm>
            <a:custGeom>
              <a:rect b="b" l="l" r="r" t="t"/>
              <a:pathLst>
                <a:path extrusionOk="0" h="10000" w="10000">
                  <a:moveTo>
                    <a:pt x="8212" y="0"/>
                  </a:moveTo>
                  <a:lnTo>
                    <a:pt x="10000" y="10000"/>
                  </a:lnTo>
                  <a:lnTo>
                    <a:pt x="0" y="8726"/>
                  </a:lnTo>
                  <a:lnTo>
                    <a:pt x="8195" y="8786"/>
                  </a:lnTo>
                  <a:cubicBezTo>
                    <a:pt x="8201" y="5857"/>
                    <a:pt x="8206" y="2929"/>
                    <a:pt x="8212" y="0"/>
                  </a:cubicBezTo>
                  <a:close/>
                </a:path>
              </a:pathLst>
            </a:custGeom>
            <a:gradFill>
              <a:gsLst>
                <a:gs pos="0">
                  <a:srgbClr val="7F7F7F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4" name="Google Shape;3004;p48"/>
            <p:cNvSpPr/>
            <p:nvPr/>
          </p:nvSpPr>
          <p:spPr>
            <a:xfrm>
              <a:off x="344" y="1711"/>
              <a:ext cx="493" cy="79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5" name="Google Shape;3005;p48"/>
            <p:cNvSpPr txBox="1"/>
            <p:nvPr/>
          </p:nvSpPr>
          <p:spPr>
            <a:xfrm>
              <a:off x="426" y="1692"/>
              <a:ext cx="300" cy="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omic Sans MS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omic Sans MS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IP</a:t>
              </a:r>
              <a:endParaRPr sz="11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Eth</a:t>
              </a:r>
              <a:endParaRPr sz="11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Phy</a:t>
              </a:r>
              <a:endParaRPr sz="1100"/>
            </a:p>
          </p:txBody>
        </p:sp>
        <p:cxnSp>
          <p:nvCxnSpPr>
            <p:cNvPr id="3006" name="Google Shape;3006;p48"/>
            <p:cNvCxnSpPr/>
            <p:nvPr/>
          </p:nvCxnSpPr>
          <p:spPr>
            <a:xfrm>
              <a:off x="346" y="1868"/>
              <a:ext cx="489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07" name="Google Shape;3007;p48"/>
            <p:cNvCxnSpPr/>
            <p:nvPr/>
          </p:nvCxnSpPr>
          <p:spPr>
            <a:xfrm>
              <a:off x="343" y="2027"/>
              <a:ext cx="489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08" name="Google Shape;3008;p48"/>
            <p:cNvCxnSpPr/>
            <p:nvPr/>
          </p:nvCxnSpPr>
          <p:spPr>
            <a:xfrm>
              <a:off x="340" y="2186"/>
              <a:ext cx="489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09" name="Google Shape;3009;p48"/>
            <p:cNvCxnSpPr/>
            <p:nvPr/>
          </p:nvCxnSpPr>
          <p:spPr>
            <a:xfrm>
              <a:off x="337" y="2345"/>
              <a:ext cx="489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010" name="Google Shape;3010;p48"/>
          <p:cNvGrpSpPr/>
          <p:nvPr/>
        </p:nvGrpSpPr>
        <p:grpSpPr>
          <a:xfrm>
            <a:off x="2332333" y="2392387"/>
            <a:ext cx="1785937" cy="570300"/>
            <a:chOff x="1197" y="1665"/>
            <a:chExt cx="1500" cy="479"/>
          </a:xfrm>
        </p:grpSpPr>
        <p:grpSp>
          <p:nvGrpSpPr>
            <p:cNvPr id="3011" name="Google Shape;3011;p48"/>
            <p:cNvGrpSpPr/>
            <p:nvPr/>
          </p:nvGrpSpPr>
          <p:grpSpPr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3012" name="Google Shape;3012;p48"/>
              <p:cNvSpPr/>
              <p:nvPr/>
            </p:nvSpPr>
            <p:spPr>
              <a:xfrm>
                <a:off x="1231" y="1991"/>
                <a:ext cx="691" cy="153"/>
              </a:xfrm>
              <a:prstGeom prst="rect">
                <a:avLst/>
              </a:prstGeom>
              <a:solidFill>
                <a:srgbClr val="00CC99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013" name="Google Shape;3013;p48"/>
              <p:cNvCxnSpPr/>
              <p:nvPr/>
            </p:nvCxnSpPr>
            <p:spPr>
              <a:xfrm>
                <a:off x="1337" y="1990"/>
                <a:ext cx="0" cy="152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14" name="Google Shape;3014;p48"/>
              <p:cNvCxnSpPr/>
              <p:nvPr/>
            </p:nvCxnSpPr>
            <p:spPr>
              <a:xfrm>
                <a:off x="1427" y="1992"/>
                <a:ext cx="0" cy="152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3015" name="Google Shape;3015;p48"/>
            <p:cNvSpPr txBox="1"/>
            <p:nvPr/>
          </p:nvSpPr>
          <p:spPr>
            <a:xfrm>
              <a:off x="1197" y="1665"/>
              <a:ext cx="15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IP src: 111.111.111.111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IP dest: 222.222.222.222</a:t>
              </a:r>
              <a:endParaRPr sz="1100"/>
            </a:p>
          </p:txBody>
        </p:sp>
      </p:grpSp>
      <p:grpSp>
        <p:nvGrpSpPr>
          <p:cNvPr id="3016" name="Google Shape;3016;p48"/>
          <p:cNvGrpSpPr/>
          <p:nvPr/>
        </p:nvGrpSpPr>
        <p:grpSpPr>
          <a:xfrm>
            <a:off x="2432340" y="2587641"/>
            <a:ext cx="109538" cy="289321"/>
            <a:chOff x="1272" y="1762"/>
            <a:chExt cx="92" cy="243"/>
          </a:xfrm>
        </p:grpSpPr>
        <p:cxnSp>
          <p:nvCxnSpPr>
            <p:cNvPr id="3017" name="Google Shape;3017;p48"/>
            <p:cNvCxnSpPr/>
            <p:nvPr/>
          </p:nvCxnSpPr>
          <p:spPr>
            <a:xfrm>
              <a:off x="1272" y="1762"/>
              <a:ext cx="0" cy="243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018" name="Google Shape;3018;p48"/>
            <p:cNvCxnSpPr/>
            <p:nvPr/>
          </p:nvCxnSpPr>
          <p:spPr>
            <a:xfrm>
              <a:off x="1364" y="1878"/>
              <a:ext cx="0" cy="12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3019" name="Google Shape;3019;p48"/>
          <p:cNvSpPr/>
          <p:nvPr/>
        </p:nvSpPr>
        <p:spPr>
          <a:xfrm>
            <a:off x="220482" y="886084"/>
            <a:ext cx="80775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Ο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δημιουργεί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IP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δεδομενόγραμμα με πηγή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IP τ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ο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A,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προορισμό το 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 </a:t>
            </a:r>
            <a:endParaRPr sz="1100"/>
          </a:p>
        </p:txBody>
      </p:sp>
      <p:sp>
        <p:nvSpPr>
          <p:cNvPr id="3020" name="Google Shape;3020;p48"/>
          <p:cNvSpPr/>
          <p:nvPr/>
        </p:nvSpPr>
        <p:spPr>
          <a:xfrm>
            <a:off x="220482" y="1129342"/>
            <a:ext cx="7650600" cy="5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Ο 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δημιουργεί πλαίσιο επιπέδου ζεύξης που περιέχει το ΙΡ δεδομενόγραμμα από-το-Α-στο-Β</a:t>
            </a:r>
            <a:endParaRPr sz="1800"/>
          </a:p>
          <a:p>
            <a:pPr indent="-177800" lvl="1" marL="431800" marR="0" rtl="0" algn="l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η διεύθυνση Μ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του R είναι ο προορισμός του πλαισίου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21" name="Google Shape;3021;p48"/>
          <p:cNvGrpSpPr/>
          <p:nvPr/>
        </p:nvGrpSpPr>
        <p:grpSpPr>
          <a:xfrm>
            <a:off x="2020390" y="2093531"/>
            <a:ext cx="2500312" cy="1139428"/>
            <a:chOff x="931" y="1414"/>
            <a:chExt cx="2100" cy="957"/>
          </a:xfrm>
        </p:grpSpPr>
        <p:sp>
          <p:nvSpPr>
            <p:cNvPr id="3022" name="Google Shape;3022;p48"/>
            <p:cNvSpPr txBox="1"/>
            <p:nvPr/>
          </p:nvSpPr>
          <p:spPr>
            <a:xfrm>
              <a:off x="931" y="1414"/>
              <a:ext cx="21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MAC src: 74-29-9C-E8-FF-55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MAC dest: </a:t>
              </a:r>
              <a:r>
                <a:rPr b="0" i="0" lang="en-US" sz="9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E6-E9-00-17-BB-4B</a:t>
              </a:r>
              <a:endParaRPr sz="1100"/>
            </a:p>
          </p:txBody>
        </p:sp>
        <p:grpSp>
          <p:nvGrpSpPr>
            <p:cNvPr id="3023" name="Google Shape;3023;p48"/>
            <p:cNvGrpSpPr/>
            <p:nvPr/>
          </p:nvGrpSpPr>
          <p:grpSpPr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3024" name="Google Shape;3024;p48"/>
              <p:cNvSpPr/>
              <p:nvPr/>
            </p:nvSpPr>
            <p:spPr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5" name="Google Shape;3025;p48"/>
              <p:cNvSpPr/>
              <p:nvPr/>
            </p:nvSpPr>
            <p:spPr>
              <a:xfrm>
                <a:off x="3078" y="2060"/>
                <a:ext cx="691" cy="153"/>
              </a:xfrm>
              <a:prstGeom prst="rect">
                <a:avLst/>
              </a:prstGeom>
              <a:solidFill>
                <a:srgbClr val="00CC99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026" name="Google Shape;3026;p48"/>
              <p:cNvCxnSpPr/>
              <p:nvPr/>
            </p:nvCxnSpPr>
            <p:spPr>
              <a:xfrm>
                <a:off x="3180" y="2063"/>
                <a:ext cx="0" cy="152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27" name="Google Shape;3027;p48"/>
              <p:cNvCxnSpPr/>
              <p:nvPr/>
            </p:nvCxnSpPr>
            <p:spPr>
              <a:xfrm>
                <a:off x="3276" y="2063"/>
                <a:ext cx="0" cy="152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28" name="Google Shape;3028;p48"/>
              <p:cNvCxnSpPr/>
              <p:nvPr/>
            </p:nvCxnSpPr>
            <p:spPr>
              <a:xfrm>
                <a:off x="2910" y="2040"/>
                <a:ext cx="0" cy="189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29" name="Google Shape;3029;p48"/>
              <p:cNvCxnSpPr/>
              <p:nvPr/>
            </p:nvCxnSpPr>
            <p:spPr>
              <a:xfrm>
                <a:off x="3006" y="2040"/>
                <a:ext cx="0" cy="189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3030" name="Google Shape;3030;p48"/>
            <p:cNvCxnSpPr/>
            <p:nvPr/>
          </p:nvCxnSpPr>
          <p:spPr>
            <a:xfrm flipH="1" rot="10800000">
              <a:off x="1018" y="1576"/>
              <a:ext cx="2" cy="70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cxnSp>
          <p:nvCxnSpPr>
            <p:cNvPr id="3031" name="Google Shape;3031;p48"/>
            <p:cNvCxnSpPr/>
            <p:nvPr/>
          </p:nvCxnSpPr>
          <p:spPr>
            <a:xfrm rot="10800000">
              <a:off x="1106" y="1680"/>
              <a:ext cx="0" cy="598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cxnSp>
          <p:nvCxnSpPr>
            <p:cNvPr id="3032" name="Google Shape;3032;p48"/>
            <p:cNvCxnSpPr/>
            <p:nvPr/>
          </p:nvCxnSpPr>
          <p:spPr>
            <a:xfrm rot="10800000">
              <a:off x="1276" y="1812"/>
              <a:ext cx="2" cy="47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cxnSp>
          <p:nvCxnSpPr>
            <p:cNvPr id="3033" name="Google Shape;3033;p48"/>
            <p:cNvCxnSpPr/>
            <p:nvPr/>
          </p:nvCxnSpPr>
          <p:spPr>
            <a:xfrm>
              <a:off x="1368" y="1924"/>
              <a:ext cx="2" cy="358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0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8" name="Shape 3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9" name="Google Shape;3039;p49"/>
          <p:cNvSpPr txBox="1"/>
          <p:nvPr>
            <p:ph type="title"/>
          </p:nvPr>
        </p:nvSpPr>
        <p:spPr>
          <a:xfrm>
            <a:off x="-10800" y="151825"/>
            <a:ext cx="87543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300"/>
              <a:buFont typeface="Calibri"/>
              <a:buNone/>
            </a:pPr>
            <a:r>
              <a:rPr lang="en-US" sz="3000">
                <a:solidFill>
                  <a:srgbClr val="000099"/>
                </a:solidFill>
              </a:rPr>
              <a:t>Δρομολόγηση σε άλλο υποδίκτυο: διευθυνσιοδότηση</a:t>
            </a:r>
            <a:endParaRPr b="0" sz="3000">
              <a:solidFill>
                <a:srgbClr val="000099"/>
              </a:solidFill>
            </a:endParaRPr>
          </a:p>
        </p:txBody>
      </p:sp>
      <p:sp>
        <p:nvSpPr>
          <p:cNvPr id="3040" name="Google Shape;3040;p49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041" name="Google Shape;3041;p49"/>
          <p:cNvGrpSpPr/>
          <p:nvPr/>
        </p:nvGrpSpPr>
        <p:grpSpPr>
          <a:xfrm>
            <a:off x="1349651" y="3236324"/>
            <a:ext cx="6184866" cy="1908500"/>
            <a:chOff x="1799535" y="4315099"/>
            <a:chExt cx="8246488" cy="2544667"/>
          </a:xfrm>
        </p:grpSpPr>
        <p:cxnSp>
          <p:nvCxnSpPr>
            <p:cNvPr id="3042" name="Google Shape;3042;p49"/>
            <p:cNvCxnSpPr/>
            <p:nvPr/>
          </p:nvCxnSpPr>
          <p:spPr>
            <a:xfrm>
              <a:off x="4293702" y="5340624"/>
              <a:ext cx="3233531" cy="0"/>
            </a:xfrm>
            <a:prstGeom prst="straightConnector1">
              <a:avLst/>
            </a:prstGeom>
            <a:noFill/>
            <a:ln cap="flat" cmpd="sng" w="158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043" name="Google Shape;3043;p49"/>
            <p:cNvSpPr txBox="1"/>
            <p:nvPr/>
          </p:nvSpPr>
          <p:spPr>
            <a:xfrm>
              <a:off x="5496545" y="4606786"/>
              <a:ext cx="380232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2100">
                  <a:solidFill>
                    <a:srgbClr val="0000A8"/>
                  </a:solidFill>
                  <a:latin typeface="Calibri"/>
                  <a:ea typeface="Calibri"/>
                  <a:cs typeface="Calibri"/>
                  <a:sym typeface="Calibri"/>
                </a:rPr>
                <a:t>R</a:t>
              </a:r>
              <a:endParaRPr i="0" sz="15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4" name="Google Shape;3044;p49"/>
            <p:cNvSpPr txBox="1"/>
            <p:nvPr/>
          </p:nvSpPr>
          <p:spPr>
            <a:xfrm>
              <a:off x="5140945" y="5749508"/>
              <a:ext cx="15858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1A-23-F9-CD-06-9B</a:t>
              </a:r>
              <a:endParaRPr sz="1100"/>
            </a:p>
          </p:txBody>
        </p:sp>
        <p:sp>
          <p:nvSpPr>
            <p:cNvPr id="3045" name="Google Shape;3045;p49"/>
            <p:cNvSpPr txBox="1"/>
            <p:nvPr/>
          </p:nvSpPr>
          <p:spPr>
            <a:xfrm>
              <a:off x="5288582" y="5576471"/>
              <a:ext cx="14157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222.222.222.220</a:t>
              </a:r>
              <a:endParaRPr sz="1100"/>
            </a:p>
          </p:txBody>
        </p:sp>
        <p:grpSp>
          <p:nvGrpSpPr>
            <p:cNvPr id="3046" name="Google Shape;3046;p49"/>
            <p:cNvGrpSpPr/>
            <p:nvPr/>
          </p:nvGrpSpPr>
          <p:grpSpPr>
            <a:xfrm>
              <a:off x="3992226" y="6027746"/>
              <a:ext cx="1435100" cy="650876"/>
              <a:chOff x="1934" y="2405"/>
              <a:chExt cx="904" cy="410"/>
            </a:xfrm>
          </p:grpSpPr>
          <p:sp>
            <p:nvSpPr>
              <p:cNvPr id="3047" name="Google Shape;3047;p49"/>
              <p:cNvSpPr txBox="1"/>
              <p:nvPr/>
            </p:nvSpPr>
            <p:spPr>
              <a:xfrm>
                <a:off x="1934" y="2405"/>
                <a:ext cx="9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0" lang="en-US"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111.111.111.110</a:t>
                </a:r>
                <a:endParaRPr sz="1100"/>
              </a:p>
            </p:txBody>
          </p:sp>
          <p:sp>
            <p:nvSpPr>
              <p:cNvPr id="3048" name="Google Shape;3048;p49"/>
              <p:cNvSpPr txBox="1"/>
              <p:nvPr/>
            </p:nvSpPr>
            <p:spPr>
              <a:xfrm>
                <a:off x="1938" y="2515"/>
                <a:ext cx="9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0" lang="en-US"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E6-E9-00-17-BB-4B</a:t>
                </a:r>
                <a:endParaRPr sz="1100"/>
              </a:p>
            </p:txBody>
          </p:sp>
        </p:grpSp>
        <p:sp>
          <p:nvSpPr>
            <p:cNvPr id="3049" name="Google Shape;3049;p49"/>
            <p:cNvSpPr txBox="1"/>
            <p:nvPr/>
          </p:nvSpPr>
          <p:spPr>
            <a:xfrm>
              <a:off x="1983382" y="6174597"/>
              <a:ext cx="16347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CC-49-DE-D0-AB-7D</a:t>
              </a:r>
              <a:endParaRPr sz="1100"/>
            </a:p>
          </p:txBody>
        </p:sp>
        <p:sp>
          <p:nvSpPr>
            <p:cNvPr id="3050" name="Google Shape;3050;p49"/>
            <p:cNvSpPr txBox="1"/>
            <p:nvPr/>
          </p:nvSpPr>
          <p:spPr>
            <a:xfrm>
              <a:off x="2183407" y="5985684"/>
              <a:ext cx="14157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111.111.111.112</a:t>
              </a:r>
              <a:endParaRPr sz="1100"/>
            </a:p>
          </p:txBody>
        </p:sp>
        <p:sp>
          <p:nvSpPr>
            <p:cNvPr id="3051" name="Google Shape;3051;p49"/>
            <p:cNvSpPr txBox="1"/>
            <p:nvPr/>
          </p:nvSpPr>
          <p:spPr>
            <a:xfrm>
              <a:off x="1901438" y="5007006"/>
              <a:ext cx="14157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111.111.111.111</a:t>
              </a:r>
              <a:endParaRPr sz="1100"/>
            </a:p>
          </p:txBody>
        </p:sp>
        <p:sp>
          <p:nvSpPr>
            <p:cNvPr id="3052" name="Google Shape;3052;p49"/>
            <p:cNvSpPr txBox="1"/>
            <p:nvPr/>
          </p:nvSpPr>
          <p:spPr>
            <a:xfrm>
              <a:off x="1799535" y="5196273"/>
              <a:ext cx="1536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74-29-9C-E8-FF-55</a:t>
              </a:r>
              <a:endParaRPr sz="1100"/>
            </a:p>
          </p:txBody>
        </p:sp>
        <p:sp>
          <p:nvSpPr>
            <p:cNvPr id="3053" name="Google Shape;3053;p49"/>
            <p:cNvSpPr/>
            <p:nvPr/>
          </p:nvSpPr>
          <p:spPr>
            <a:xfrm>
              <a:off x="3637582" y="4808121"/>
              <a:ext cx="839788" cy="1069975"/>
            </a:xfrm>
            <a:custGeom>
              <a:rect b="b" l="l" r="r" t="t"/>
              <a:pathLst>
                <a:path extrusionOk="0" h="996" w="1005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054" name="Google Shape;3054;p49"/>
            <p:cNvCxnSpPr/>
            <p:nvPr/>
          </p:nvCxnSpPr>
          <p:spPr>
            <a:xfrm>
              <a:off x="3334370" y="4787483"/>
              <a:ext cx="438150" cy="23018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55" name="Google Shape;3055;p49"/>
            <p:cNvCxnSpPr/>
            <p:nvPr/>
          </p:nvCxnSpPr>
          <p:spPr>
            <a:xfrm flipH="1" rot="10800000">
              <a:off x="3406935" y="5732045"/>
              <a:ext cx="283036" cy="5444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56" name="Google Shape;3056;p49"/>
            <p:cNvCxnSpPr/>
            <p:nvPr/>
          </p:nvCxnSpPr>
          <p:spPr>
            <a:xfrm rot="10800000">
              <a:off x="3342282" y="5842809"/>
              <a:ext cx="0" cy="163513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057" name="Google Shape;3057;p49"/>
            <p:cNvCxnSpPr/>
            <p:nvPr/>
          </p:nvCxnSpPr>
          <p:spPr>
            <a:xfrm rot="10800000">
              <a:off x="3248645" y="4860508"/>
              <a:ext cx="0" cy="24812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058" name="Google Shape;3058;p49"/>
            <p:cNvCxnSpPr/>
            <p:nvPr/>
          </p:nvCxnSpPr>
          <p:spPr>
            <a:xfrm>
              <a:off x="5018707" y="5427247"/>
              <a:ext cx="0" cy="62050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cxnSp>
          <p:nvCxnSpPr>
            <p:cNvPr id="3059" name="Google Shape;3059;p49"/>
            <p:cNvCxnSpPr/>
            <p:nvPr/>
          </p:nvCxnSpPr>
          <p:spPr>
            <a:xfrm rot="10800000">
              <a:off x="6207745" y="5417721"/>
              <a:ext cx="4762" cy="220662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3060" name="Google Shape;3060;p49"/>
            <p:cNvSpPr txBox="1"/>
            <p:nvPr/>
          </p:nvSpPr>
          <p:spPr>
            <a:xfrm>
              <a:off x="2243136" y="4315099"/>
              <a:ext cx="393056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2100">
                  <a:solidFill>
                    <a:srgbClr val="0000A8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1100"/>
            </a:p>
          </p:txBody>
        </p:sp>
        <p:grpSp>
          <p:nvGrpSpPr>
            <p:cNvPr id="3061" name="Google Shape;3061;p49"/>
            <p:cNvGrpSpPr/>
            <p:nvPr/>
          </p:nvGrpSpPr>
          <p:grpSpPr>
            <a:xfrm>
              <a:off x="8615685" y="5148731"/>
              <a:ext cx="1430338" cy="663575"/>
              <a:chOff x="4351" y="2786"/>
              <a:chExt cx="901" cy="418"/>
            </a:xfrm>
          </p:grpSpPr>
          <p:sp>
            <p:nvSpPr>
              <p:cNvPr id="3062" name="Google Shape;3062;p49"/>
              <p:cNvSpPr txBox="1"/>
              <p:nvPr/>
            </p:nvSpPr>
            <p:spPr>
              <a:xfrm>
                <a:off x="4352" y="2786"/>
                <a:ext cx="9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0" lang="en-US"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222.222.222.222</a:t>
                </a:r>
                <a:endParaRPr sz="1100"/>
              </a:p>
            </p:txBody>
          </p:sp>
          <p:sp>
            <p:nvSpPr>
              <p:cNvPr id="3063" name="Google Shape;3063;p49"/>
              <p:cNvSpPr txBox="1"/>
              <p:nvPr/>
            </p:nvSpPr>
            <p:spPr>
              <a:xfrm>
                <a:off x="4351" y="2904"/>
                <a:ext cx="9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0" lang="en-US"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49-BD-D2-C7-56-2A</a:t>
                </a:r>
                <a:endParaRPr sz="1100"/>
              </a:p>
            </p:txBody>
          </p:sp>
        </p:grpSp>
        <p:cxnSp>
          <p:nvCxnSpPr>
            <p:cNvPr id="3064" name="Google Shape;3064;p49"/>
            <p:cNvCxnSpPr/>
            <p:nvPr/>
          </p:nvCxnSpPr>
          <p:spPr>
            <a:xfrm flipH="1" rot="10800000">
              <a:off x="8215932" y="4787483"/>
              <a:ext cx="450850" cy="317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065" name="Google Shape;3065;p49"/>
            <p:cNvSpPr txBox="1"/>
            <p:nvPr/>
          </p:nvSpPr>
          <p:spPr>
            <a:xfrm>
              <a:off x="8307272" y="6136999"/>
              <a:ext cx="14157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222.222.222.221</a:t>
              </a:r>
              <a:endParaRPr sz="1100"/>
            </a:p>
          </p:txBody>
        </p:sp>
        <p:sp>
          <p:nvSpPr>
            <p:cNvPr id="3066" name="Google Shape;3066;p49"/>
            <p:cNvSpPr txBox="1"/>
            <p:nvPr/>
          </p:nvSpPr>
          <p:spPr>
            <a:xfrm>
              <a:off x="8297391" y="6315866"/>
              <a:ext cx="15522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88-B2-2F-54-1A-0F</a:t>
              </a:r>
              <a:endParaRPr sz="1100"/>
            </a:p>
          </p:txBody>
        </p:sp>
        <p:cxnSp>
          <p:nvCxnSpPr>
            <p:cNvPr id="3067" name="Google Shape;3067;p49"/>
            <p:cNvCxnSpPr/>
            <p:nvPr/>
          </p:nvCxnSpPr>
          <p:spPr>
            <a:xfrm rot="10800000">
              <a:off x="8156672" y="5684421"/>
              <a:ext cx="267105" cy="20092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068" name="Google Shape;3068;p49"/>
            <p:cNvSpPr/>
            <p:nvPr/>
          </p:nvSpPr>
          <p:spPr>
            <a:xfrm>
              <a:off x="7476157" y="4811296"/>
              <a:ext cx="765175" cy="1081088"/>
            </a:xfrm>
            <a:custGeom>
              <a:rect b="b" l="l" r="r" t="t"/>
              <a:pathLst>
                <a:path extrusionOk="0" h="996" w="1005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9" name="Google Shape;3069;p49"/>
            <p:cNvSpPr txBox="1"/>
            <p:nvPr/>
          </p:nvSpPr>
          <p:spPr>
            <a:xfrm>
              <a:off x="9407316" y="4484341"/>
              <a:ext cx="380232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2100">
                  <a:solidFill>
                    <a:srgbClr val="0000A8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1100"/>
            </a:p>
          </p:txBody>
        </p:sp>
        <p:grpSp>
          <p:nvGrpSpPr>
            <p:cNvPr id="3070" name="Google Shape;3070;p49"/>
            <p:cNvGrpSpPr/>
            <p:nvPr/>
          </p:nvGrpSpPr>
          <p:grpSpPr>
            <a:xfrm>
              <a:off x="5001868" y="5038254"/>
              <a:ext cx="1310631" cy="501151"/>
              <a:chOff x="4909105" y="5767126"/>
              <a:chExt cx="1310631" cy="501151"/>
            </a:xfrm>
          </p:grpSpPr>
          <p:sp>
            <p:nvSpPr>
              <p:cNvPr id="3071" name="Google Shape;3071;p49"/>
              <p:cNvSpPr/>
              <p:nvPr/>
            </p:nvSpPr>
            <p:spPr>
              <a:xfrm rot="5400000">
                <a:off x="6024859" y="5937451"/>
                <a:ext cx="134168" cy="255587"/>
              </a:xfrm>
              <a:prstGeom prst="rect">
                <a:avLst/>
              </a:prstGeom>
              <a:gradFill>
                <a:gsLst>
                  <a:gs pos="0">
                    <a:srgbClr val="0000A8"/>
                  </a:gs>
                  <a:gs pos="50000">
                    <a:srgbClr val="FFFFFF"/>
                  </a:gs>
                  <a:gs pos="99000">
                    <a:srgbClr val="0000A8"/>
                  </a:gs>
                  <a:gs pos="100000">
                    <a:srgbClr val="0000A8"/>
                  </a:gs>
                </a:gsLst>
                <a:lin ang="0" scaled="0"/>
              </a:gradFill>
              <a:ln cap="flat" cmpd="sng" w="9525">
                <a:solidFill>
                  <a:srgbClr val="008000">
                    <a:alpha val="14901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3072" name="Google Shape;3072;p49"/>
              <p:cNvSpPr/>
              <p:nvPr/>
            </p:nvSpPr>
            <p:spPr>
              <a:xfrm rot="5400000">
                <a:off x="4966501" y="5940764"/>
                <a:ext cx="140795" cy="255587"/>
              </a:xfrm>
              <a:prstGeom prst="rect">
                <a:avLst/>
              </a:prstGeom>
              <a:gradFill>
                <a:gsLst>
                  <a:gs pos="0">
                    <a:srgbClr val="0000A8"/>
                  </a:gs>
                  <a:gs pos="50000">
                    <a:srgbClr val="FFFFFF"/>
                  </a:gs>
                  <a:gs pos="99000">
                    <a:srgbClr val="0000A8"/>
                  </a:gs>
                  <a:gs pos="100000">
                    <a:srgbClr val="0000A8"/>
                  </a:gs>
                </a:gsLst>
                <a:lin ang="0" scaled="0"/>
              </a:gradFill>
              <a:ln cap="flat" cmpd="sng" w="9525">
                <a:solidFill>
                  <a:srgbClr val="008000">
                    <a:alpha val="14901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grpSp>
            <p:nvGrpSpPr>
              <p:cNvPr id="3073" name="Google Shape;3073;p49"/>
              <p:cNvGrpSpPr/>
              <p:nvPr/>
            </p:nvGrpSpPr>
            <p:grpSpPr>
              <a:xfrm>
                <a:off x="5115340" y="5767126"/>
                <a:ext cx="901147" cy="501151"/>
                <a:chOff x="7493876" y="2774731"/>
                <a:chExt cx="1481958" cy="894622"/>
              </a:xfrm>
            </p:grpSpPr>
            <p:sp>
              <p:nvSpPr>
                <p:cNvPr id="3074" name="Google Shape;3074;p49"/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rect b="b" l="l" r="r" t="t"/>
                  <a:pathLst>
                    <a:path extrusionOk="0" h="3099826" w="8166683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lt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Calibri"/>
                    <a:buNone/>
                  </a:pPr>
                  <a:r>
                    <a:rPr b="0" i="0" lang="en-US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                  </a:t>
                  </a:r>
                  <a:endParaRPr sz="1100"/>
                </a:p>
              </p:txBody>
            </p:sp>
            <p:sp>
              <p:nvSpPr>
                <p:cNvPr id="3075" name="Google Shape;3075;p49"/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Calibri"/>
                    <a:buNone/>
                  </a:pPr>
                  <a:r>
                    <a:rPr b="0" i="0" lang="en-US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             </a:t>
                  </a:r>
                  <a:endParaRPr sz="1100"/>
                </a:p>
              </p:txBody>
            </p:sp>
            <p:grpSp>
              <p:nvGrpSpPr>
                <p:cNvPr id="3076" name="Google Shape;3076;p49"/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3077" name="Google Shape;3077;p49"/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rect b="b" l="l" r="r" t="t"/>
                    <a:pathLst>
                      <a:path extrusionOk="0" h="1049866" w="467301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8" name="Google Shape;3078;p49"/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rect b="b" l="l" r="r" t="t"/>
                    <a:pathLst>
                      <a:path extrusionOk="0" h="903890" w="1744718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9" name="Google Shape;3079;p49"/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rect b="b" l="l" r="r" t="t"/>
                    <a:pathLst>
                      <a:path extrusionOk="0" h="893380" w="1713187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0" name="Google Shape;3080;p49"/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rect b="b" l="l" r="r" t="t"/>
                    <a:pathLst>
                      <a:path extrusionOk="0" h="1418896" w="3725019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rgbClr val="8DA9DB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3081" name="Google Shape;3081;p49"/>
            <p:cNvSpPr/>
            <p:nvPr/>
          </p:nvSpPr>
          <p:spPr>
            <a:xfrm rot="5400000">
              <a:off x="3161022" y="4666815"/>
              <a:ext cx="119903" cy="255587"/>
            </a:xfrm>
            <a:prstGeom prst="rect">
              <a:avLst/>
            </a:prstGeom>
            <a:gradFill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  <a:gs pos="100000">
                  <a:srgbClr val="0000A8"/>
                </a:gs>
              </a:gsLst>
              <a:lin ang="0" scaled="0"/>
            </a:gradFill>
            <a:ln cap="flat" cmpd="sng" w="9525">
              <a:solidFill>
                <a:srgbClr val="008000">
                  <a:alpha val="1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grpSp>
          <p:nvGrpSpPr>
            <p:cNvPr id="3082" name="Google Shape;3082;p49"/>
            <p:cNvGrpSpPr/>
            <p:nvPr/>
          </p:nvGrpSpPr>
          <p:grpSpPr>
            <a:xfrm>
              <a:off x="2318687" y="4333458"/>
              <a:ext cx="936071" cy="761428"/>
              <a:chOff x="-44" y="1473"/>
              <a:chExt cx="981" cy="1105"/>
            </a:xfrm>
          </p:grpSpPr>
          <p:pic>
            <p:nvPicPr>
              <p:cNvPr descr="desktop_computer_stylized_medium" id="3083" name="Google Shape;3083;p4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84" name="Google Shape;3084;p49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85" name="Google Shape;3085;p49"/>
            <p:cNvSpPr/>
            <p:nvPr/>
          </p:nvSpPr>
          <p:spPr>
            <a:xfrm rot="5400000">
              <a:off x="3271833" y="5687855"/>
              <a:ext cx="84261" cy="194751"/>
            </a:xfrm>
            <a:prstGeom prst="rect">
              <a:avLst/>
            </a:prstGeom>
            <a:gradFill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  <a:gs pos="100000">
                  <a:srgbClr val="0000A8"/>
                </a:gs>
              </a:gsLst>
              <a:lin ang="0" scaled="0"/>
            </a:gradFill>
            <a:ln cap="flat" cmpd="sng" w="9525">
              <a:solidFill>
                <a:srgbClr val="008000">
                  <a:alpha val="1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grpSp>
          <p:nvGrpSpPr>
            <p:cNvPr id="3086" name="Google Shape;3086;p49"/>
            <p:cNvGrpSpPr/>
            <p:nvPr/>
          </p:nvGrpSpPr>
          <p:grpSpPr>
            <a:xfrm>
              <a:off x="2681426" y="5490561"/>
              <a:ext cx="639495" cy="517588"/>
              <a:chOff x="-44" y="1473"/>
              <a:chExt cx="981" cy="1105"/>
            </a:xfrm>
          </p:grpSpPr>
          <p:pic>
            <p:nvPicPr>
              <p:cNvPr descr="desktop_computer_stylized_medium" id="3087" name="Google Shape;3087;p4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88" name="Google Shape;3088;p49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89" name="Google Shape;3089;p49"/>
            <p:cNvSpPr/>
            <p:nvPr/>
          </p:nvSpPr>
          <p:spPr>
            <a:xfrm rot="5400000">
              <a:off x="8726575" y="4653061"/>
              <a:ext cx="119903" cy="255587"/>
            </a:xfrm>
            <a:prstGeom prst="rect">
              <a:avLst/>
            </a:prstGeom>
            <a:gradFill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  <a:gs pos="100000">
                  <a:srgbClr val="0000A8"/>
                </a:gs>
              </a:gsLst>
              <a:lin ang="0" scaled="0"/>
            </a:gradFill>
            <a:ln cap="flat" cmpd="sng" w="9525">
              <a:solidFill>
                <a:srgbClr val="008000">
                  <a:alpha val="1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90" name="Google Shape;3090;p49"/>
            <p:cNvSpPr/>
            <p:nvPr/>
          </p:nvSpPr>
          <p:spPr>
            <a:xfrm rot="5400000">
              <a:off x="8496816" y="5784803"/>
              <a:ext cx="84261" cy="194751"/>
            </a:xfrm>
            <a:prstGeom prst="rect">
              <a:avLst/>
            </a:prstGeom>
            <a:gradFill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  <a:gs pos="100000">
                  <a:srgbClr val="0000A8"/>
                </a:gs>
              </a:gsLst>
              <a:lin ang="0" scaled="0"/>
            </a:gradFill>
            <a:ln cap="flat" cmpd="sng" w="9525">
              <a:solidFill>
                <a:srgbClr val="008000">
                  <a:alpha val="1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grpSp>
          <p:nvGrpSpPr>
            <p:cNvPr id="3091" name="Google Shape;3091;p49"/>
            <p:cNvGrpSpPr/>
            <p:nvPr/>
          </p:nvGrpSpPr>
          <p:grpSpPr>
            <a:xfrm>
              <a:off x="8491273" y="4391325"/>
              <a:ext cx="1009650" cy="855028"/>
              <a:chOff x="-44" y="1473"/>
              <a:chExt cx="981" cy="1105"/>
            </a:xfrm>
          </p:grpSpPr>
          <p:pic>
            <p:nvPicPr>
              <p:cNvPr descr="desktop_computer_stylized_medium" id="3092" name="Google Shape;3092;p4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93" name="Google Shape;3093;p49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94" name="Google Shape;3094;p49"/>
            <p:cNvGrpSpPr/>
            <p:nvPr/>
          </p:nvGrpSpPr>
          <p:grpSpPr>
            <a:xfrm>
              <a:off x="8343615" y="5618570"/>
              <a:ext cx="711200" cy="601028"/>
              <a:chOff x="-44" y="1473"/>
              <a:chExt cx="981" cy="1105"/>
            </a:xfrm>
          </p:grpSpPr>
          <p:pic>
            <p:nvPicPr>
              <p:cNvPr descr="desktop_computer_stylized_medium" id="3095" name="Google Shape;3095;p4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96" name="Google Shape;3096;p49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3097" name="Google Shape;3097;p49"/>
            <p:cNvCxnSpPr/>
            <p:nvPr/>
          </p:nvCxnSpPr>
          <p:spPr>
            <a:xfrm rot="10800000">
              <a:off x="8669292" y="4874844"/>
              <a:ext cx="0" cy="445971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3098" name="Google Shape;3098;p49"/>
            <p:cNvCxnSpPr/>
            <p:nvPr/>
          </p:nvCxnSpPr>
          <p:spPr>
            <a:xfrm rot="10800000">
              <a:off x="8447023" y="5943807"/>
              <a:ext cx="0" cy="241632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grpSp>
        <p:nvGrpSpPr>
          <p:cNvPr id="3099" name="Google Shape;3099;p49"/>
          <p:cNvGrpSpPr/>
          <p:nvPr/>
        </p:nvGrpSpPr>
        <p:grpSpPr>
          <a:xfrm>
            <a:off x="1345453" y="2263014"/>
            <a:ext cx="732234" cy="1095375"/>
            <a:chOff x="337" y="1692"/>
            <a:chExt cx="615" cy="920"/>
          </a:xfrm>
        </p:grpSpPr>
        <p:sp>
          <p:nvSpPr>
            <p:cNvPr id="3100" name="Google Shape;3100;p49"/>
            <p:cNvSpPr/>
            <p:nvPr/>
          </p:nvSpPr>
          <p:spPr>
            <a:xfrm>
              <a:off x="348" y="1709"/>
              <a:ext cx="604" cy="903"/>
            </a:xfrm>
            <a:custGeom>
              <a:rect b="b" l="l" r="r" t="t"/>
              <a:pathLst>
                <a:path extrusionOk="0" h="10000" w="10000">
                  <a:moveTo>
                    <a:pt x="8212" y="0"/>
                  </a:moveTo>
                  <a:lnTo>
                    <a:pt x="10000" y="10000"/>
                  </a:lnTo>
                  <a:lnTo>
                    <a:pt x="0" y="8726"/>
                  </a:lnTo>
                  <a:lnTo>
                    <a:pt x="8195" y="8786"/>
                  </a:lnTo>
                  <a:cubicBezTo>
                    <a:pt x="8201" y="5857"/>
                    <a:pt x="8206" y="2929"/>
                    <a:pt x="8212" y="0"/>
                  </a:cubicBezTo>
                  <a:close/>
                </a:path>
              </a:pathLst>
            </a:custGeom>
            <a:gradFill>
              <a:gsLst>
                <a:gs pos="0">
                  <a:srgbClr val="7F7F7F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1" name="Google Shape;3101;p49"/>
            <p:cNvSpPr/>
            <p:nvPr/>
          </p:nvSpPr>
          <p:spPr>
            <a:xfrm>
              <a:off x="344" y="1711"/>
              <a:ext cx="493" cy="79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2" name="Google Shape;3102;p49"/>
            <p:cNvSpPr txBox="1"/>
            <p:nvPr/>
          </p:nvSpPr>
          <p:spPr>
            <a:xfrm>
              <a:off x="426" y="1692"/>
              <a:ext cx="300" cy="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omic Sans MS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omic Sans MS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IP</a:t>
              </a:r>
              <a:endParaRPr sz="11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Eth</a:t>
              </a:r>
              <a:endParaRPr sz="11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Phy</a:t>
              </a:r>
              <a:endParaRPr sz="1100"/>
            </a:p>
          </p:txBody>
        </p:sp>
        <p:cxnSp>
          <p:nvCxnSpPr>
            <p:cNvPr id="3103" name="Google Shape;3103;p49"/>
            <p:cNvCxnSpPr/>
            <p:nvPr/>
          </p:nvCxnSpPr>
          <p:spPr>
            <a:xfrm>
              <a:off x="346" y="1868"/>
              <a:ext cx="489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04" name="Google Shape;3104;p49"/>
            <p:cNvCxnSpPr/>
            <p:nvPr/>
          </p:nvCxnSpPr>
          <p:spPr>
            <a:xfrm>
              <a:off x="343" y="2027"/>
              <a:ext cx="489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05" name="Google Shape;3105;p49"/>
            <p:cNvCxnSpPr/>
            <p:nvPr/>
          </p:nvCxnSpPr>
          <p:spPr>
            <a:xfrm>
              <a:off x="340" y="2186"/>
              <a:ext cx="489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06" name="Google Shape;3106;p49"/>
            <p:cNvCxnSpPr/>
            <p:nvPr/>
          </p:nvCxnSpPr>
          <p:spPr>
            <a:xfrm>
              <a:off x="337" y="2345"/>
              <a:ext cx="489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107" name="Google Shape;3107;p49"/>
          <p:cNvSpPr/>
          <p:nvPr/>
        </p:nvSpPr>
        <p:spPr>
          <a:xfrm>
            <a:off x="126837" y="918748"/>
            <a:ext cx="58293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αποστολή πλαισίου από το Α στο R</a:t>
            </a:r>
            <a:endParaRPr sz="1100"/>
          </a:p>
        </p:txBody>
      </p:sp>
      <p:grpSp>
        <p:nvGrpSpPr>
          <p:cNvPr id="3108" name="Google Shape;3108;p49"/>
          <p:cNvGrpSpPr/>
          <p:nvPr/>
        </p:nvGrpSpPr>
        <p:grpSpPr>
          <a:xfrm>
            <a:off x="3996875" y="2250758"/>
            <a:ext cx="627460" cy="1560910"/>
            <a:chOff x="2838" y="1545"/>
            <a:chExt cx="527" cy="1311"/>
          </a:xfrm>
        </p:grpSpPr>
        <p:sp>
          <p:nvSpPr>
            <p:cNvPr id="3109" name="Google Shape;3109;p49"/>
            <p:cNvSpPr/>
            <p:nvPr/>
          </p:nvSpPr>
          <p:spPr>
            <a:xfrm>
              <a:off x="2838" y="2342"/>
              <a:ext cx="527" cy="514"/>
            </a:xfrm>
            <a:custGeom>
              <a:rect b="b" l="l" r="r" t="t"/>
              <a:pathLst>
                <a:path extrusionOk="0" h="10000" w="9982">
                  <a:moveTo>
                    <a:pt x="9982" y="428"/>
                  </a:moveTo>
                  <a:cubicBezTo>
                    <a:pt x="6708" y="5645"/>
                    <a:pt x="7799" y="6805"/>
                    <a:pt x="6708" y="9994"/>
                  </a:cubicBezTo>
                  <a:cubicBezTo>
                    <a:pt x="4852" y="10080"/>
                    <a:pt x="3414" y="9311"/>
                    <a:pt x="0" y="9825"/>
                  </a:cubicBezTo>
                  <a:cubicBezTo>
                    <a:pt x="1461" y="5697"/>
                    <a:pt x="1365" y="4235"/>
                    <a:pt x="957" y="0"/>
                  </a:cubicBezTo>
                  <a:lnTo>
                    <a:pt x="9982" y="428"/>
                  </a:lnTo>
                  <a:close/>
                </a:path>
              </a:pathLst>
            </a:custGeom>
            <a:gradFill>
              <a:gsLst>
                <a:gs pos="0">
                  <a:srgbClr val="BFBFBF"/>
                </a:gs>
                <a:gs pos="100000">
                  <a:srgbClr val="FFFFFF">
                    <a:alpha val="71764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49"/>
            <p:cNvSpPr/>
            <p:nvPr/>
          </p:nvSpPr>
          <p:spPr>
            <a:xfrm>
              <a:off x="2872" y="1877"/>
              <a:ext cx="493" cy="477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49"/>
            <p:cNvSpPr txBox="1"/>
            <p:nvPr/>
          </p:nvSpPr>
          <p:spPr>
            <a:xfrm>
              <a:off x="2941" y="1545"/>
              <a:ext cx="300" cy="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omic Sans MS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omic Sans MS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IP</a:t>
              </a:r>
              <a:endParaRPr sz="11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Eth</a:t>
              </a:r>
              <a:endParaRPr sz="11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Phy</a:t>
              </a:r>
              <a:endParaRPr sz="1100"/>
            </a:p>
          </p:txBody>
        </p:sp>
        <p:cxnSp>
          <p:nvCxnSpPr>
            <p:cNvPr id="3112" name="Google Shape;3112;p49"/>
            <p:cNvCxnSpPr/>
            <p:nvPr/>
          </p:nvCxnSpPr>
          <p:spPr>
            <a:xfrm>
              <a:off x="2868" y="2039"/>
              <a:ext cx="489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13" name="Google Shape;3113;p49"/>
            <p:cNvCxnSpPr/>
            <p:nvPr/>
          </p:nvCxnSpPr>
          <p:spPr>
            <a:xfrm>
              <a:off x="2865" y="2198"/>
              <a:ext cx="489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114" name="Google Shape;3114;p49"/>
          <p:cNvSpPr/>
          <p:nvPr/>
        </p:nvSpPr>
        <p:spPr>
          <a:xfrm>
            <a:off x="119275" y="1264972"/>
            <a:ext cx="5829300" cy="4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λήψη πλαισίου στο R, διαγραφή δεδομενογράμματος, πέρασμα στο ΙΡ</a:t>
            </a:r>
            <a:endParaRPr sz="1100"/>
          </a:p>
        </p:txBody>
      </p:sp>
      <p:grpSp>
        <p:nvGrpSpPr>
          <p:cNvPr id="3115" name="Google Shape;3115;p49"/>
          <p:cNvGrpSpPr/>
          <p:nvPr/>
        </p:nvGrpSpPr>
        <p:grpSpPr>
          <a:xfrm>
            <a:off x="1963237" y="1922081"/>
            <a:ext cx="1785937" cy="1139428"/>
            <a:chOff x="931" y="1414"/>
            <a:chExt cx="1500" cy="957"/>
          </a:xfrm>
        </p:grpSpPr>
        <p:sp>
          <p:nvSpPr>
            <p:cNvPr id="3116" name="Google Shape;3116;p49"/>
            <p:cNvSpPr txBox="1"/>
            <p:nvPr/>
          </p:nvSpPr>
          <p:spPr>
            <a:xfrm>
              <a:off x="931" y="1414"/>
              <a:ext cx="15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MAC src: 74-29-9C-E8-FF-55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MAC dest: E6-E9-00-17-BB-4B</a:t>
              </a:r>
              <a:endParaRPr sz="1100"/>
            </a:p>
          </p:txBody>
        </p:sp>
        <p:grpSp>
          <p:nvGrpSpPr>
            <p:cNvPr id="3117" name="Google Shape;3117;p49"/>
            <p:cNvGrpSpPr/>
            <p:nvPr/>
          </p:nvGrpSpPr>
          <p:grpSpPr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3118" name="Google Shape;3118;p49"/>
              <p:cNvSpPr/>
              <p:nvPr/>
            </p:nvSpPr>
            <p:spPr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9" name="Google Shape;3119;p49"/>
              <p:cNvSpPr/>
              <p:nvPr/>
            </p:nvSpPr>
            <p:spPr>
              <a:xfrm>
                <a:off x="3078" y="2060"/>
                <a:ext cx="691" cy="153"/>
              </a:xfrm>
              <a:prstGeom prst="rect">
                <a:avLst/>
              </a:prstGeom>
              <a:solidFill>
                <a:srgbClr val="00CC99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120" name="Google Shape;3120;p49"/>
              <p:cNvCxnSpPr/>
              <p:nvPr/>
            </p:nvCxnSpPr>
            <p:spPr>
              <a:xfrm>
                <a:off x="3180" y="2063"/>
                <a:ext cx="0" cy="152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21" name="Google Shape;3121;p49"/>
              <p:cNvCxnSpPr/>
              <p:nvPr/>
            </p:nvCxnSpPr>
            <p:spPr>
              <a:xfrm>
                <a:off x="3276" y="2063"/>
                <a:ext cx="0" cy="152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22" name="Google Shape;3122;p49"/>
              <p:cNvCxnSpPr/>
              <p:nvPr/>
            </p:nvCxnSpPr>
            <p:spPr>
              <a:xfrm>
                <a:off x="2910" y="2040"/>
                <a:ext cx="0" cy="189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23" name="Google Shape;3123;p49"/>
              <p:cNvCxnSpPr/>
              <p:nvPr/>
            </p:nvCxnSpPr>
            <p:spPr>
              <a:xfrm>
                <a:off x="3006" y="2040"/>
                <a:ext cx="0" cy="189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3124" name="Google Shape;3124;p49"/>
            <p:cNvCxnSpPr/>
            <p:nvPr/>
          </p:nvCxnSpPr>
          <p:spPr>
            <a:xfrm flipH="1" rot="10800000">
              <a:off x="1018" y="1576"/>
              <a:ext cx="2" cy="70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cxnSp>
          <p:nvCxnSpPr>
            <p:cNvPr id="3125" name="Google Shape;3125;p49"/>
            <p:cNvCxnSpPr/>
            <p:nvPr/>
          </p:nvCxnSpPr>
          <p:spPr>
            <a:xfrm rot="10800000">
              <a:off x="1106" y="1680"/>
              <a:ext cx="0" cy="598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cxnSp>
          <p:nvCxnSpPr>
            <p:cNvPr id="3126" name="Google Shape;3126;p49"/>
            <p:cNvCxnSpPr/>
            <p:nvPr/>
          </p:nvCxnSpPr>
          <p:spPr>
            <a:xfrm rot="10800000">
              <a:off x="1276" y="1812"/>
              <a:ext cx="2" cy="47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cxnSp>
          <p:nvCxnSpPr>
            <p:cNvPr id="3127" name="Google Shape;3127;p49"/>
            <p:cNvCxnSpPr/>
            <p:nvPr/>
          </p:nvCxnSpPr>
          <p:spPr>
            <a:xfrm>
              <a:off x="1368" y="1924"/>
              <a:ext cx="2" cy="358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3128" name="Google Shape;3128;p49"/>
            <p:cNvSpPr txBox="1"/>
            <p:nvPr/>
          </p:nvSpPr>
          <p:spPr>
            <a:xfrm>
              <a:off x="1193" y="1665"/>
              <a:ext cx="12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IP src: 111.111.111.111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IP dest: 222.222.222.222</a:t>
              </a:r>
              <a:endParaRPr sz="1100"/>
            </a:p>
          </p:txBody>
        </p:sp>
      </p:grpSp>
      <p:grpSp>
        <p:nvGrpSpPr>
          <p:cNvPr id="3129" name="Google Shape;3129;p49"/>
          <p:cNvGrpSpPr/>
          <p:nvPr/>
        </p:nvGrpSpPr>
        <p:grpSpPr>
          <a:xfrm>
            <a:off x="3139154" y="2644646"/>
            <a:ext cx="822722" cy="183356"/>
            <a:chOff x="1231" y="1990"/>
            <a:chExt cx="691" cy="154"/>
          </a:xfrm>
        </p:grpSpPr>
        <p:sp>
          <p:nvSpPr>
            <p:cNvPr id="3130" name="Google Shape;3130;p49"/>
            <p:cNvSpPr/>
            <p:nvPr/>
          </p:nvSpPr>
          <p:spPr>
            <a:xfrm>
              <a:off x="1231" y="1991"/>
              <a:ext cx="691" cy="153"/>
            </a:xfrm>
            <a:prstGeom prst="rect">
              <a:avLst/>
            </a:prstGeom>
            <a:solidFill>
              <a:srgbClr val="00CC9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131" name="Google Shape;3131;p49"/>
            <p:cNvCxnSpPr/>
            <p:nvPr/>
          </p:nvCxnSpPr>
          <p:spPr>
            <a:xfrm>
              <a:off x="1337" y="1990"/>
              <a:ext cx="0" cy="152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32" name="Google Shape;3132;p49"/>
            <p:cNvCxnSpPr/>
            <p:nvPr/>
          </p:nvCxnSpPr>
          <p:spPr>
            <a:xfrm>
              <a:off x="1427" y="1992"/>
              <a:ext cx="0" cy="152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133" name="Google Shape;3133;p49"/>
          <p:cNvGrpSpPr/>
          <p:nvPr/>
        </p:nvGrpSpPr>
        <p:grpSpPr>
          <a:xfrm>
            <a:off x="3104626" y="2021943"/>
            <a:ext cx="1785938" cy="734622"/>
            <a:chOff x="4493" y="1480"/>
            <a:chExt cx="1500" cy="617"/>
          </a:xfrm>
        </p:grpSpPr>
        <p:cxnSp>
          <p:nvCxnSpPr>
            <p:cNvPr id="3134" name="Google Shape;3134;p49"/>
            <p:cNvCxnSpPr/>
            <p:nvPr/>
          </p:nvCxnSpPr>
          <p:spPr>
            <a:xfrm rot="10800000">
              <a:off x="4576" y="1627"/>
              <a:ext cx="2" cy="47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cxnSp>
          <p:nvCxnSpPr>
            <p:cNvPr id="3135" name="Google Shape;3135;p49"/>
            <p:cNvCxnSpPr/>
            <p:nvPr/>
          </p:nvCxnSpPr>
          <p:spPr>
            <a:xfrm>
              <a:off x="4668" y="1739"/>
              <a:ext cx="2" cy="358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3136" name="Google Shape;3136;p49"/>
            <p:cNvSpPr txBox="1"/>
            <p:nvPr/>
          </p:nvSpPr>
          <p:spPr>
            <a:xfrm>
              <a:off x="4493" y="1480"/>
              <a:ext cx="15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IP src: 111.111.111.111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IP dest: 222.222.222.222</a:t>
              </a:r>
              <a:endParaRPr sz="1100"/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5"/>
          <p:cNvSpPr txBox="1"/>
          <p:nvPr>
            <p:ph type="title"/>
          </p:nvPr>
        </p:nvSpPr>
        <p:spPr>
          <a:xfrm>
            <a:off x="32363" y="146759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600"/>
              <a:t>Επίπεδο ζεύξης: γενικά πλαίσια</a:t>
            </a:r>
            <a:endParaRPr sz="3600"/>
          </a:p>
        </p:txBody>
      </p:sp>
      <p:sp>
        <p:nvSpPr>
          <p:cNvPr id="625" name="Google Shape;625;p5"/>
          <p:cNvSpPr txBox="1"/>
          <p:nvPr/>
        </p:nvSpPr>
        <p:spPr>
          <a:xfrm>
            <a:off x="31025" y="998075"/>
            <a:ext cx="3886500" cy="3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δεδομενόγραμμα μεταδίδεται από διαφορετικά πρωτόκολλα ζεύξης πάνω σε διαφορετικές ζεύξεις:</a:t>
            </a:r>
            <a:endParaRPr sz="2000"/>
          </a:p>
          <a:p>
            <a:pPr indent="-1905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π.χ.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WiFi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στην πρώτη ζεύξη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Ethernet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στην επόμενη ζεύξη</a:t>
            </a:r>
            <a:endParaRPr sz="2000"/>
          </a:p>
          <a:p>
            <a:pPr indent="-1651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κάθε πρωτόκολλο ζεύξης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παρέχει διαφορετικές υπηρεσίες</a:t>
            </a:r>
            <a:endParaRPr sz="2000"/>
          </a:p>
          <a:p>
            <a:pPr indent="-1905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π.χ.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μπορεί και μπορεί να μην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παρέχει αξιόπιστη μεταφορά δεδομένων μέσω μιας ζεύξης</a:t>
            </a:r>
            <a:endParaRPr sz="2000"/>
          </a:p>
        </p:txBody>
      </p:sp>
      <p:sp>
        <p:nvSpPr>
          <p:cNvPr id="626" name="Google Shape;626;p5"/>
          <p:cNvSpPr txBox="1"/>
          <p:nvPr/>
        </p:nvSpPr>
        <p:spPr>
          <a:xfrm>
            <a:off x="4290425" y="1043850"/>
            <a:ext cx="4157100" cy="348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αναλογία μεταφοράς</a:t>
            </a: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000"/>
          </a:p>
          <a:p>
            <a:pPr indent="-1778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ταξίδι από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Πρίστον στην Λωζάνη</a:t>
            </a:r>
            <a:endParaRPr sz="2000"/>
          </a:p>
          <a:p>
            <a:pPr indent="-2032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λιμουζίνα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Πρίστον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στο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JFK</a:t>
            </a:r>
            <a:endParaRPr sz="2000"/>
          </a:p>
          <a:p>
            <a:pPr indent="-2032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αεροπλάνο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JFK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στην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Γενέβη</a:t>
            </a:r>
            <a:endParaRPr sz="2000"/>
          </a:p>
          <a:p>
            <a:pPr indent="-2032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τρένο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Γενέβη στην Λωζάνη</a:t>
            </a:r>
            <a:endParaRPr sz="2000"/>
          </a:p>
          <a:p>
            <a:pPr indent="-1778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τουρίστας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δεδομενόγραμμα</a:t>
            </a:r>
            <a:endParaRPr sz="2000"/>
          </a:p>
          <a:p>
            <a:pPr indent="-1778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τμήμα μεταφοράς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ζεύξη επικοινωνίας</a:t>
            </a:r>
            <a:endParaRPr sz="2000"/>
          </a:p>
          <a:p>
            <a:pPr indent="-1778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τρόπος μεταφοράς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πρωτόκολλο επιπέδου ζεύξης</a:t>
            </a:r>
            <a:endParaRPr sz="2000"/>
          </a:p>
          <a:p>
            <a:pPr indent="-1778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ταξιδιωτικός πράκτορας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αλγόριθμος δρομολόγησης</a:t>
            </a:r>
            <a:endParaRPr sz="2000"/>
          </a:p>
          <a:p>
            <a:pPr indent="-762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15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CC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27" name="Google Shape;627;p5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1" name="Shape 3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2" name="Google Shape;3142;p50"/>
          <p:cNvSpPr txBox="1"/>
          <p:nvPr>
            <p:ph type="title"/>
          </p:nvPr>
        </p:nvSpPr>
        <p:spPr>
          <a:xfrm>
            <a:off x="-3250" y="127650"/>
            <a:ext cx="89943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300"/>
              <a:buFont typeface="Calibri"/>
              <a:buNone/>
            </a:pPr>
            <a:r>
              <a:rPr lang="en-US" sz="3000">
                <a:solidFill>
                  <a:srgbClr val="000099"/>
                </a:solidFill>
              </a:rPr>
              <a:t>Δρομολόγηση σε άλλο υποδίκτυο: διευθυνσιοδότηση</a:t>
            </a:r>
            <a:endParaRPr b="0" sz="3000">
              <a:solidFill>
                <a:srgbClr val="000099"/>
              </a:solidFill>
            </a:endParaRPr>
          </a:p>
        </p:txBody>
      </p:sp>
      <p:sp>
        <p:nvSpPr>
          <p:cNvPr id="3143" name="Google Shape;3143;p50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144" name="Google Shape;3144;p50"/>
          <p:cNvCxnSpPr/>
          <p:nvPr/>
        </p:nvCxnSpPr>
        <p:spPr>
          <a:xfrm>
            <a:off x="3220276" y="4005468"/>
            <a:ext cx="2425200" cy="0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145" name="Google Shape;3145;p50"/>
          <p:cNvSpPr txBox="1"/>
          <p:nvPr/>
        </p:nvSpPr>
        <p:spPr>
          <a:xfrm>
            <a:off x="4122409" y="3455089"/>
            <a:ext cx="2853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1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i="0" sz="1500">
              <a:solidFill>
                <a:srgbClr val="0000A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6" name="Google Shape;3146;p50"/>
          <p:cNvSpPr txBox="1"/>
          <p:nvPr/>
        </p:nvSpPr>
        <p:spPr>
          <a:xfrm>
            <a:off x="3855709" y="4312131"/>
            <a:ext cx="11895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1A-23-F9-CD-06-9B</a:t>
            </a:r>
            <a:endParaRPr sz="1100"/>
          </a:p>
        </p:txBody>
      </p:sp>
      <p:sp>
        <p:nvSpPr>
          <p:cNvPr id="3147" name="Google Shape;3147;p50"/>
          <p:cNvSpPr txBox="1"/>
          <p:nvPr/>
        </p:nvSpPr>
        <p:spPr>
          <a:xfrm>
            <a:off x="3966437" y="4182353"/>
            <a:ext cx="10617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222.222.222.220</a:t>
            </a:r>
            <a:endParaRPr sz="1100"/>
          </a:p>
        </p:txBody>
      </p:sp>
      <p:grpSp>
        <p:nvGrpSpPr>
          <p:cNvPr id="3148" name="Google Shape;3148;p50"/>
          <p:cNvGrpSpPr/>
          <p:nvPr/>
        </p:nvGrpSpPr>
        <p:grpSpPr>
          <a:xfrm>
            <a:off x="2994170" y="4520810"/>
            <a:ext cx="1076325" cy="488157"/>
            <a:chOff x="1934" y="2405"/>
            <a:chExt cx="904" cy="410"/>
          </a:xfrm>
        </p:grpSpPr>
        <p:sp>
          <p:nvSpPr>
            <p:cNvPr id="3149" name="Google Shape;3149;p50"/>
            <p:cNvSpPr txBox="1"/>
            <p:nvPr/>
          </p:nvSpPr>
          <p:spPr>
            <a:xfrm>
              <a:off x="1934" y="2405"/>
              <a:ext cx="9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111.111.111.110</a:t>
              </a:r>
              <a:endParaRPr sz="1100"/>
            </a:p>
          </p:txBody>
        </p:sp>
        <p:sp>
          <p:nvSpPr>
            <p:cNvPr id="3150" name="Google Shape;3150;p50"/>
            <p:cNvSpPr txBox="1"/>
            <p:nvPr/>
          </p:nvSpPr>
          <p:spPr>
            <a:xfrm>
              <a:off x="1938" y="2515"/>
              <a:ext cx="9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E6-E9-00-17-BB-4B</a:t>
              </a:r>
              <a:endParaRPr sz="1100"/>
            </a:p>
          </p:txBody>
        </p:sp>
      </p:grpSp>
      <p:sp>
        <p:nvSpPr>
          <p:cNvPr id="3151" name="Google Shape;3151;p50"/>
          <p:cNvSpPr txBox="1"/>
          <p:nvPr/>
        </p:nvSpPr>
        <p:spPr>
          <a:xfrm>
            <a:off x="1487537" y="4630948"/>
            <a:ext cx="12261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CC-49-DE-D0-AB-7D</a:t>
            </a:r>
            <a:endParaRPr sz="1100"/>
          </a:p>
        </p:txBody>
      </p:sp>
      <p:sp>
        <p:nvSpPr>
          <p:cNvPr id="3152" name="Google Shape;3152;p50"/>
          <p:cNvSpPr txBox="1"/>
          <p:nvPr/>
        </p:nvSpPr>
        <p:spPr>
          <a:xfrm>
            <a:off x="1637555" y="4489263"/>
            <a:ext cx="10617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111.111.111.112</a:t>
            </a:r>
            <a:endParaRPr sz="1100"/>
          </a:p>
        </p:txBody>
      </p:sp>
      <p:sp>
        <p:nvSpPr>
          <p:cNvPr id="3153" name="Google Shape;3153;p50"/>
          <p:cNvSpPr txBox="1"/>
          <p:nvPr/>
        </p:nvSpPr>
        <p:spPr>
          <a:xfrm>
            <a:off x="1426079" y="3755254"/>
            <a:ext cx="10617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111.111.111.111</a:t>
            </a:r>
            <a:endParaRPr sz="1100"/>
          </a:p>
        </p:txBody>
      </p:sp>
      <p:sp>
        <p:nvSpPr>
          <p:cNvPr id="3154" name="Google Shape;3154;p50"/>
          <p:cNvSpPr txBox="1"/>
          <p:nvPr/>
        </p:nvSpPr>
        <p:spPr>
          <a:xfrm>
            <a:off x="1349651" y="3897205"/>
            <a:ext cx="1152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74-29-9C-E8-FF-55</a:t>
            </a:r>
            <a:endParaRPr sz="1100"/>
          </a:p>
        </p:txBody>
      </p:sp>
      <p:sp>
        <p:nvSpPr>
          <p:cNvPr id="3155" name="Google Shape;3155;p50"/>
          <p:cNvSpPr/>
          <p:nvPr/>
        </p:nvSpPr>
        <p:spPr>
          <a:xfrm>
            <a:off x="2728187" y="3606091"/>
            <a:ext cx="629841" cy="802482"/>
          </a:xfrm>
          <a:custGeom>
            <a:rect b="b" l="l" r="r" t="t"/>
            <a:pathLst>
              <a:path extrusionOk="0" h="996" w="1005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56" name="Google Shape;3156;p50"/>
          <p:cNvCxnSpPr/>
          <p:nvPr/>
        </p:nvCxnSpPr>
        <p:spPr>
          <a:xfrm>
            <a:off x="2500777" y="3590612"/>
            <a:ext cx="328500" cy="172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57" name="Google Shape;3157;p50"/>
          <p:cNvCxnSpPr/>
          <p:nvPr/>
        </p:nvCxnSpPr>
        <p:spPr>
          <a:xfrm flipH="1" rot="10800000">
            <a:off x="2555201" y="4299069"/>
            <a:ext cx="212400" cy="40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58" name="Google Shape;3158;p50"/>
          <p:cNvCxnSpPr/>
          <p:nvPr/>
        </p:nvCxnSpPr>
        <p:spPr>
          <a:xfrm rot="10800000">
            <a:off x="2506712" y="4382041"/>
            <a:ext cx="0" cy="122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59" name="Google Shape;3159;p50"/>
          <p:cNvCxnSpPr/>
          <p:nvPr/>
        </p:nvCxnSpPr>
        <p:spPr>
          <a:xfrm rot="10800000">
            <a:off x="2436484" y="3645477"/>
            <a:ext cx="0" cy="186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60" name="Google Shape;3160;p50"/>
          <p:cNvCxnSpPr/>
          <p:nvPr/>
        </p:nvCxnSpPr>
        <p:spPr>
          <a:xfrm>
            <a:off x="3764030" y="4070435"/>
            <a:ext cx="0" cy="465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3161" name="Google Shape;3161;p50"/>
          <p:cNvCxnSpPr/>
          <p:nvPr/>
        </p:nvCxnSpPr>
        <p:spPr>
          <a:xfrm rot="10800000">
            <a:off x="4655780" y="4063187"/>
            <a:ext cx="3600" cy="165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62" name="Google Shape;3162;p50"/>
          <p:cNvSpPr txBox="1"/>
          <p:nvPr/>
        </p:nvSpPr>
        <p:spPr>
          <a:xfrm>
            <a:off x="1682352" y="3236324"/>
            <a:ext cx="2949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1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100"/>
          </a:p>
        </p:txBody>
      </p:sp>
      <p:grpSp>
        <p:nvGrpSpPr>
          <p:cNvPr id="3163" name="Google Shape;3163;p50"/>
          <p:cNvGrpSpPr/>
          <p:nvPr/>
        </p:nvGrpSpPr>
        <p:grpSpPr>
          <a:xfrm>
            <a:off x="6461764" y="3861548"/>
            <a:ext cx="1072754" cy="497681"/>
            <a:chOff x="4351" y="2786"/>
            <a:chExt cx="901" cy="418"/>
          </a:xfrm>
        </p:grpSpPr>
        <p:sp>
          <p:nvSpPr>
            <p:cNvPr id="3164" name="Google Shape;3164;p50"/>
            <p:cNvSpPr txBox="1"/>
            <p:nvPr/>
          </p:nvSpPr>
          <p:spPr>
            <a:xfrm>
              <a:off x="4352" y="2786"/>
              <a:ext cx="9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222.222.222.222</a:t>
              </a:r>
              <a:endParaRPr sz="1100"/>
            </a:p>
          </p:txBody>
        </p:sp>
        <p:sp>
          <p:nvSpPr>
            <p:cNvPr id="3165" name="Google Shape;3165;p50"/>
            <p:cNvSpPr txBox="1"/>
            <p:nvPr/>
          </p:nvSpPr>
          <p:spPr>
            <a:xfrm>
              <a:off x="4351" y="2904"/>
              <a:ext cx="9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49-BD-D2-C7-56-2A</a:t>
              </a:r>
              <a:endParaRPr sz="1100"/>
            </a:p>
          </p:txBody>
        </p:sp>
      </p:grpSp>
      <p:cxnSp>
        <p:nvCxnSpPr>
          <p:cNvPr id="3166" name="Google Shape;3166;p50"/>
          <p:cNvCxnSpPr/>
          <p:nvPr/>
        </p:nvCxnSpPr>
        <p:spPr>
          <a:xfrm flipH="1" rot="10800000">
            <a:off x="6161949" y="3590537"/>
            <a:ext cx="338100" cy="238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67" name="Google Shape;3167;p50"/>
          <p:cNvSpPr txBox="1"/>
          <p:nvPr/>
        </p:nvSpPr>
        <p:spPr>
          <a:xfrm>
            <a:off x="6230454" y="4602749"/>
            <a:ext cx="10617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222.222.222.221</a:t>
            </a:r>
            <a:endParaRPr sz="1100"/>
          </a:p>
        </p:txBody>
      </p:sp>
      <p:sp>
        <p:nvSpPr>
          <p:cNvPr id="3168" name="Google Shape;3168;p50"/>
          <p:cNvSpPr txBox="1"/>
          <p:nvPr/>
        </p:nvSpPr>
        <p:spPr>
          <a:xfrm>
            <a:off x="6223043" y="4736900"/>
            <a:ext cx="11643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88-B2-2F-54-1A-0F</a:t>
            </a:r>
            <a:endParaRPr sz="1100"/>
          </a:p>
        </p:txBody>
      </p:sp>
      <p:cxnSp>
        <p:nvCxnSpPr>
          <p:cNvPr id="3169" name="Google Shape;3169;p50"/>
          <p:cNvCxnSpPr/>
          <p:nvPr/>
        </p:nvCxnSpPr>
        <p:spPr>
          <a:xfrm rot="10800000">
            <a:off x="6117433" y="4263410"/>
            <a:ext cx="200400" cy="150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70" name="Google Shape;3170;p50"/>
          <p:cNvSpPr/>
          <p:nvPr/>
        </p:nvSpPr>
        <p:spPr>
          <a:xfrm>
            <a:off x="5607118" y="3608472"/>
            <a:ext cx="573880" cy="810816"/>
          </a:xfrm>
          <a:custGeom>
            <a:rect b="b" l="l" r="r" t="t"/>
            <a:pathLst>
              <a:path extrusionOk="0" h="996" w="1005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1" name="Google Shape;3171;p50"/>
          <p:cNvSpPr txBox="1"/>
          <p:nvPr/>
        </p:nvSpPr>
        <p:spPr>
          <a:xfrm>
            <a:off x="7055487" y="3363256"/>
            <a:ext cx="2853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1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1100"/>
          </a:p>
        </p:txBody>
      </p:sp>
      <p:grpSp>
        <p:nvGrpSpPr>
          <p:cNvPr id="3172" name="Google Shape;3172;p50"/>
          <p:cNvGrpSpPr/>
          <p:nvPr/>
        </p:nvGrpSpPr>
        <p:grpSpPr>
          <a:xfrm>
            <a:off x="3751401" y="3778691"/>
            <a:ext cx="982973" cy="375863"/>
            <a:chOff x="4909105" y="5767126"/>
            <a:chExt cx="1310631" cy="501151"/>
          </a:xfrm>
        </p:grpSpPr>
        <p:sp>
          <p:nvSpPr>
            <p:cNvPr id="3173" name="Google Shape;3173;p50"/>
            <p:cNvSpPr/>
            <p:nvPr/>
          </p:nvSpPr>
          <p:spPr>
            <a:xfrm rot="5400000">
              <a:off x="6024859" y="5937451"/>
              <a:ext cx="134168" cy="255587"/>
            </a:xfrm>
            <a:prstGeom prst="rect">
              <a:avLst/>
            </a:prstGeom>
            <a:gradFill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  <a:gs pos="100000">
                  <a:srgbClr val="0000A8"/>
                </a:gs>
              </a:gsLst>
              <a:lin ang="0" scaled="0"/>
            </a:gradFill>
            <a:ln cap="flat" cmpd="sng" w="9525">
              <a:solidFill>
                <a:srgbClr val="008000">
                  <a:alpha val="1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74" name="Google Shape;3174;p50"/>
            <p:cNvSpPr/>
            <p:nvPr/>
          </p:nvSpPr>
          <p:spPr>
            <a:xfrm rot="5400000">
              <a:off x="4966501" y="5940764"/>
              <a:ext cx="140795" cy="255587"/>
            </a:xfrm>
            <a:prstGeom prst="rect">
              <a:avLst/>
            </a:prstGeom>
            <a:gradFill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  <a:gs pos="100000">
                  <a:srgbClr val="0000A8"/>
                </a:gs>
              </a:gsLst>
              <a:lin ang="0" scaled="0"/>
            </a:gradFill>
            <a:ln cap="flat" cmpd="sng" w="9525">
              <a:solidFill>
                <a:srgbClr val="008000">
                  <a:alpha val="1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grpSp>
          <p:nvGrpSpPr>
            <p:cNvPr id="3175" name="Google Shape;3175;p50"/>
            <p:cNvGrpSpPr/>
            <p:nvPr/>
          </p:nvGrpSpPr>
          <p:grpSpPr>
            <a:xfrm>
              <a:off x="5115340" y="5767126"/>
              <a:ext cx="901147" cy="501151"/>
              <a:chOff x="7493876" y="2774731"/>
              <a:chExt cx="1481958" cy="894622"/>
            </a:xfrm>
          </p:grpSpPr>
          <p:sp>
            <p:nvSpPr>
              <p:cNvPr id="3176" name="Google Shape;3176;p50"/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rect b="b" l="l" r="r" t="t"/>
                <a:pathLst>
                  <a:path extrusionOk="0" h="3099826" w="8166683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lt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Calibri"/>
                  <a:buNone/>
                </a:pPr>
                <a:r>
                  <a:rPr b="0" i="0" lang="en-US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                </a:t>
                </a:r>
                <a:endParaRPr sz="1100"/>
              </a:p>
            </p:txBody>
          </p:sp>
          <p:sp>
            <p:nvSpPr>
              <p:cNvPr id="3177" name="Google Shape;3177;p50"/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Calibri"/>
                  <a:buNone/>
                </a:pPr>
                <a:r>
                  <a:rPr b="0" i="0" lang="en-US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           </a:t>
                </a:r>
                <a:endParaRPr sz="1100"/>
              </a:p>
            </p:txBody>
          </p:sp>
          <p:grpSp>
            <p:nvGrpSpPr>
              <p:cNvPr id="3178" name="Google Shape;3178;p50"/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3179" name="Google Shape;3179;p50"/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rect b="b" l="l" r="r" t="t"/>
                  <a:pathLst>
                    <a:path extrusionOk="0" h="1049866" w="467301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80" name="Google Shape;3180;p50"/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rect b="b" l="l" r="r" t="t"/>
                  <a:pathLst>
                    <a:path extrusionOk="0" h="903890" w="1744718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81" name="Google Shape;3181;p50"/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rect b="b" l="l" r="r" t="t"/>
                  <a:pathLst>
                    <a:path extrusionOk="0" h="893380" w="1713187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82" name="Google Shape;3182;p50"/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rect b="b" l="l" r="r" t="t"/>
                  <a:pathLst>
                    <a:path extrusionOk="0" h="1418896" w="3725019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rgbClr val="8DA9DB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3183" name="Google Shape;3183;p50"/>
          <p:cNvSpPr/>
          <p:nvPr/>
        </p:nvSpPr>
        <p:spPr>
          <a:xfrm rot="5400000">
            <a:off x="2370725" y="3500143"/>
            <a:ext cx="90000" cy="191700"/>
          </a:xfrm>
          <a:prstGeom prst="rect">
            <a:avLst/>
          </a:prstGeom>
          <a:gradFill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  <a:gs pos="100000">
                <a:srgbClr val="0000A8"/>
              </a:gs>
            </a:gsLst>
            <a:lin ang="0" scaled="0"/>
          </a:gradFill>
          <a:ln cap="flat" cmpd="sng" w="9525">
            <a:solidFill>
              <a:srgbClr val="008000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3184" name="Google Shape;3184;p50"/>
          <p:cNvGrpSpPr/>
          <p:nvPr/>
        </p:nvGrpSpPr>
        <p:grpSpPr>
          <a:xfrm>
            <a:off x="1739015" y="3250093"/>
            <a:ext cx="702053" cy="571071"/>
            <a:chOff x="-44" y="1473"/>
            <a:chExt cx="981" cy="1105"/>
          </a:xfrm>
        </p:grpSpPr>
        <p:pic>
          <p:nvPicPr>
            <p:cNvPr descr="desktop_computer_stylized_medium" id="3185" name="Google Shape;3185;p5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86" name="Google Shape;3186;p50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87" name="Google Shape;3187;p50"/>
          <p:cNvSpPr/>
          <p:nvPr/>
        </p:nvSpPr>
        <p:spPr>
          <a:xfrm rot="5400000">
            <a:off x="2453804" y="4265925"/>
            <a:ext cx="63300" cy="146100"/>
          </a:xfrm>
          <a:prstGeom prst="rect">
            <a:avLst/>
          </a:prstGeom>
          <a:gradFill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  <a:gs pos="100000">
                <a:srgbClr val="0000A8"/>
              </a:gs>
            </a:gsLst>
            <a:lin ang="0" scaled="0"/>
          </a:gradFill>
          <a:ln cap="flat" cmpd="sng" w="9525">
            <a:solidFill>
              <a:srgbClr val="008000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3188" name="Google Shape;3188;p50"/>
          <p:cNvGrpSpPr/>
          <p:nvPr/>
        </p:nvGrpSpPr>
        <p:grpSpPr>
          <a:xfrm>
            <a:off x="2011070" y="4117920"/>
            <a:ext cx="479621" cy="388191"/>
            <a:chOff x="-44" y="1473"/>
            <a:chExt cx="981" cy="1105"/>
          </a:xfrm>
        </p:grpSpPr>
        <p:pic>
          <p:nvPicPr>
            <p:cNvPr descr="desktop_computer_stylized_medium" id="3189" name="Google Shape;3189;p5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90" name="Google Shape;3190;p50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91" name="Google Shape;3191;p50"/>
          <p:cNvSpPr/>
          <p:nvPr/>
        </p:nvSpPr>
        <p:spPr>
          <a:xfrm rot="5400000">
            <a:off x="6544890" y="3489827"/>
            <a:ext cx="90000" cy="191700"/>
          </a:xfrm>
          <a:prstGeom prst="rect">
            <a:avLst/>
          </a:prstGeom>
          <a:gradFill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  <a:gs pos="100000">
                <a:srgbClr val="0000A8"/>
              </a:gs>
            </a:gsLst>
            <a:lin ang="0" scaled="0"/>
          </a:gradFill>
          <a:ln cap="flat" cmpd="sng" w="9525">
            <a:solidFill>
              <a:srgbClr val="008000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92" name="Google Shape;3192;p50"/>
          <p:cNvSpPr/>
          <p:nvPr/>
        </p:nvSpPr>
        <p:spPr>
          <a:xfrm rot="5400000">
            <a:off x="6372541" y="4338636"/>
            <a:ext cx="63300" cy="146100"/>
          </a:xfrm>
          <a:prstGeom prst="rect">
            <a:avLst/>
          </a:prstGeom>
          <a:gradFill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  <a:gs pos="100000">
                <a:srgbClr val="0000A8"/>
              </a:gs>
            </a:gsLst>
            <a:lin ang="0" scaled="0"/>
          </a:gradFill>
          <a:ln cap="flat" cmpd="sng" w="9525">
            <a:solidFill>
              <a:srgbClr val="008000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3193" name="Google Shape;3193;p50"/>
          <p:cNvGrpSpPr/>
          <p:nvPr/>
        </p:nvGrpSpPr>
        <p:grpSpPr>
          <a:xfrm>
            <a:off x="6257711" y="4213927"/>
            <a:ext cx="533400" cy="450771"/>
            <a:chOff x="-44" y="1473"/>
            <a:chExt cx="981" cy="1105"/>
          </a:xfrm>
        </p:grpSpPr>
        <p:pic>
          <p:nvPicPr>
            <p:cNvPr descr="desktop_computer_stylized_medium" id="3194" name="Google Shape;3194;p5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95" name="Google Shape;3195;p50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196" name="Google Shape;3196;p50"/>
          <p:cNvCxnSpPr/>
          <p:nvPr/>
        </p:nvCxnSpPr>
        <p:spPr>
          <a:xfrm rot="10800000">
            <a:off x="6501969" y="3656111"/>
            <a:ext cx="0" cy="3345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197" name="Google Shape;3197;p50"/>
          <p:cNvCxnSpPr/>
          <p:nvPr/>
        </p:nvCxnSpPr>
        <p:spPr>
          <a:xfrm rot="10800000">
            <a:off x="6335267" y="4457879"/>
            <a:ext cx="0" cy="1812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198" name="Google Shape;3198;p50"/>
          <p:cNvSpPr/>
          <p:nvPr/>
        </p:nvSpPr>
        <p:spPr>
          <a:xfrm>
            <a:off x="5256713" y="2537533"/>
            <a:ext cx="235800" cy="594000"/>
          </a:xfrm>
          <a:prstGeom prst="downArrow">
            <a:avLst>
              <a:gd fmla="val 50000" name="adj1"/>
              <a:gd fmla="val 63005" name="adj2"/>
            </a:avLst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5400000" scaled="0"/>
          </a:gra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99" name="Google Shape;3199;p50"/>
          <p:cNvGrpSpPr/>
          <p:nvPr/>
        </p:nvGrpSpPr>
        <p:grpSpPr>
          <a:xfrm>
            <a:off x="4926910" y="2592301"/>
            <a:ext cx="822722" cy="183356"/>
            <a:chOff x="1231" y="1990"/>
            <a:chExt cx="691" cy="154"/>
          </a:xfrm>
        </p:grpSpPr>
        <p:sp>
          <p:nvSpPr>
            <p:cNvPr id="3200" name="Google Shape;3200;p50"/>
            <p:cNvSpPr/>
            <p:nvPr/>
          </p:nvSpPr>
          <p:spPr>
            <a:xfrm>
              <a:off x="1231" y="1991"/>
              <a:ext cx="691" cy="153"/>
            </a:xfrm>
            <a:prstGeom prst="rect">
              <a:avLst/>
            </a:prstGeom>
            <a:solidFill>
              <a:srgbClr val="00CC9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201" name="Google Shape;3201;p50"/>
            <p:cNvCxnSpPr/>
            <p:nvPr/>
          </p:nvCxnSpPr>
          <p:spPr>
            <a:xfrm>
              <a:off x="1337" y="1990"/>
              <a:ext cx="0" cy="152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02" name="Google Shape;3202;p50"/>
            <p:cNvCxnSpPr/>
            <p:nvPr/>
          </p:nvCxnSpPr>
          <p:spPr>
            <a:xfrm>
              <a:off x="1427" y="1992"/>
              <a:ext cx="0" cy="152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203" name="Google Shape;3203;p50"/>
          <p:cNvSpPr txBox="1"/>
          <p:nvPr/>
        </p:nvSpPr>
        <p:spPr>
          <a:xfrm>
            <a:off x="4886441" y="2205356"/>
            <a:ext cx="21690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IP src: 111.111.111.111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IP dest: 222.222.222.222</a:t>
            </a:r>
            <a:endParaRPr sz="1100"/>
          </a:p>
        </p:txBody>
      </p:sp>
      <p:grpSp>
        <p:nvGrpSpPr>
          <p:cNvPr id="3204" name="Google Shape;3204;p50"/>
          <p:cNvGrpSpPr/>
          <p:nvPr/>
        </p:nvGrpSpPr>
        <p:grpSpPr>
          <a:xfrm>
            <a:off x="4979297" y="2393467"/>
            <a:ext cx="109538" cy="289322"/>
            <a:chOff x="1272" y="1762"/>
            <a:chExt cx="92" cy="243"/>
          </a:xfrm>
        </p:grpSpPr>
        <p:cxnSp>
          <p:nvCxnSpPr>
            <p:cNvPr id="3205" name="Google Shape;3205;p50"/>
            <p:cNvCxnSpPr/>
            <p:nvPr/>
          </p:nvCxnSpPr>
          <p:spPr>
            <a:xfrm>
              <a:off x="1272" y="1762"/>
              <a:ext cx="0" cy="243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206" name="Google Shape;3206;p50"/>
            <p:cNvCxnSpPr/>
            <p:nvPr/>
          </p:nvCxnSpPr>
          <p:spPr>
            <a:xfrm>
              <a:off x="1364" y="1878"/>
              <a:ext cx="0" cy="12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3207" name="Google Shape;3207;p50"/>
          <p:cNvGrpSpPr/>
          <p:nvPr/>
        </p:nvGrpSpPr>
        <p:grpSpPr>
          <a:xfrm>
            <a:off x="4567341" y="1899358"/>
            <a:ext cx="1785938" cy="1139428"/>
            <a:chOff x="931" y="1414"/>
            <a:chExt cx="1500" cy="957"/>
          </a:xfrm>
        </p:grpSpPr>
        <p:sp>
          <p:nvSpPr>
            <p:cNvPr id="3208" name="Google Shape;3208;p50"/>
            <p:cNvSpPr txBox="1"/>
            <p:nvPr/>
          </p:nvSpPr>
          <p:spPr>
            <a:xfrm>
              <a:off x="931" y="1414"/>
              <a:ext cx="15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MAC src: </a:t>
              </a:r>
              <a:r>
                <a:rPr b="0" i="0" lang="en-US" sz="9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1A-23-F9-CD-06-9B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MAC dest: </a:t>
              </a:r>
              <a:r>
                <a:rPr b="0" i="0" lang="en-US" sz="9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49-BD-D2-C7-56-2A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omic Sans MS"/>
                <a:buNone/>
              </a:pPr>
              <a:r>
                <a:t/>
              </a:r>
              <a:endParaRPr b="0" i="0" sz="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09" name="Google Shape;3209;p50"/>
            <p:cNvGrpSpPr/>
            <p:nvPr/>
          </p:nvGrpSpPr>
          <p:grpSpPr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3210" name="Google Shape;3210;p50"/>
              <p:cNvSpPr/>
              <p:nvPr/>
            </p:nvSpPr>
            <p:spPr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1" name="Google Shape;3211;p50"/>
              <p:cNvSpPr/>
              <p:nvPr/>
            </p:nvSpPr>
            <p:spPr>
              <a:xfrm>
                <a:off x="3078" y="2060"/>
                <a:ext cx="691" cy="153"/>
              </a:xfrm>
              <a:prstGeom prst="rect">
                <a:avLst/>
              </a:prstGeom>
              <a:solidFill>
                <a:srgbClr val="00CC99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212" name="Google Shape;3212;p50"/>
              <p:cNvCxnSpPr/>
              <p:nvPr/>
            </p:nvCxnSpPr>
            <p:spPr>
              <a:xfrm>
                <a:off x="3180" y="2063"/>
                <a:ext cx="0" cy="152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13" name="Google Shape;3213;p50"/>
              <p:cNvCxnSpPr/>
              <p:nvPr/>
            </p:nvCxnSpPr>
            <p:spPr>
              <a:xfrm>
                <a:off x="3276" y="2063"/>
                <a:ext cx="0" cy="152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14" name="Google Shape;3214;p50"/>
              <p:cNvCxnSpPr/>
              <p:nvPr/>
            </p:nvCxnSpPr>
            <p:spPr>
              <a:xfrm>
                <a:off x="2910" y="2040"/>
                <a:ext cx="0" cy="189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15" name="Google Shape;3215;p50"/>
              <p:cNvCxnSpPr/>
              <p:nvPr/>
            </p:nvCxnSpPr>
            <p:spPr>
              <a:xfrm>
                <a:off x="3006" y="2040"/>
                <a:ext cx="0" cy="189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3216" name="Google Shape;3216;p50"/>
            <p:cNvCxnSpPr/>
            <p:nvPr/>
          </p:nvCxnSpPr>
          <p:spPr>
            <a:xfrm flipH="1" rot="10800000">
              <a:off x="1018" y="1576"/>
              <a:ext cx="2" cy="70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cxnSp>
          <p:nvCxnSpPr>
            <p:cNvPr id="3217" name="Google Shape;3217;p50"/>
            <p:cNvCxnSpPr/>
            <p:nvPr/>
          </p:nvCxnSpPr>
          <p:spPr>
            <a:xfrm rot="10800000">
              <a:off x="1106" y="1680"/>
              <a:ext cx="0" cy="598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cxnSp>
          <p:nvCxnSpPr>
            <p:cNvPr id="3218" name="Google Shape;3218;p50"/>
            <p:cNvCxnSpPr/>
            <p:nvPr/>
          </p:nvCxnSpPr>
          <p:spPr>
            <a:xfrm rot="10800000">
              <a:off x="1276" y="1812"/>
              <a:ext cx="2" cy="47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cxnSp>
          <p:nvCxnSpPr>
            <p:cNvPr id="3219" name="Google Shape;3219;p50"/>
            <p:cNvCxnSpPr/>
            <p:nvPr/>
          </p:nvCxnSpPr>
          <p:spPr>
            <a:xfrm>
              <a:off x="1368" y="1924"/>
              <a:ext cx="2" cy="358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3220" name="Google Shape;3220;p50"/>
          <p:cNvGrpSpPr/>
          <p:nvPr/>
        </p:nvGrpSpPr>
        <p:grpSpPr>
          <a:xfrm>
            <a:off x="6368455" y="3293494"/>
            <a:ext cx="757237" cy="641271"/>
            <a:chOff x="-44" y="1473"/>
            <a:chExt cx="981" cy="1105"/>
          </a:xfrm>
        </p:grpSpPr>
        <p:pic>
          <p:nvPicPr>
            <p:cNvPr descr="desktop_computer_stylized_medium" id="3221" name="Google Shape;3221;p5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22" name="Google Shape;3222;p50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23" name="Google Shape;3223;p50"/>
          <p:cNvSpPr/>
          <p:nvPr/>
        </p:nvSpPr>
        <p:spPr>
          <a:xfrm>
            <a:off x="150366" y="897434"/>
            <a:ext cx="79284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το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 καθορίζει εξερχόμενη διεπαφή, περνάει δεδομενόγραμμα με ΙΡ πηγή το Α, προορισμό το Β στο επίπεδο ζεύξης</a:t>
            </a:r>
            <a:endParaRPr sz="1100"/>
          </a:p>
        </p:txBody>
      </p:sp>
      <p:sp>
        <p:nvSpPr>
          <p:cNvPr id="3224" name="Google Shape;3224;p50"/>
          <p:cNvSpPr/>
          <p:nvPr/>
        </p:nvSpPr>
        <p:spPr>
          <a:xfrm>
            <a:off x="150363" y="1327537"/>
            <a:ext cx="8107800" cy="5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το </a:t>
            </a:r>
            <a:r>
              <a:rPr i="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 δημιουργεί πλαίσιο επιπέδου ζεύξης που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περιέχει το ΙΡ δεδομενόγραμμα από-το-Α-στο-Β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Διεύθυνση πλαισίου προορισμού: διεύθυνση MAC του Β</a:t>
            </a:r>
            <a:endParaRPr i="0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25" name="Google Shape;3225;p50"/>
          <p:cNvGrpSpPr/>
          <p:nvPr/>
        </p:nvGrpSpPr>
        <p:grpSpPr>
          <a:xfrm>
            <a:off x="3996875" y="2250758"/>
            <a:ext cx="627460" cy="1560910"/>
            <a:chOff x="2838" y="1545"/>
            <a:chExt cx="527" cy="1311"/>
          </a:xfrm>
        </p:grpSpPr>
        <p:sp>
          <p:nvSpPr>
            <p:cNvPr id="3226" name="Google Shape;3226;p50"/>
            <p:cNvSpPr/>
            <p:nvPr/>
          </p:nvSpPr>
          <p:spPr>
            <a:xfrm>
              <a:off x="2838" y="2342"/>
              <a:ext cx="527" cy="514"/>
            </a:xfrm>
            <a:custGeom>
              <a:rect b="b" l="l" r="r" t="t"/>
              <a:pathLst>
                <a:path extrusionOk="0" h="10000" w="9982">
                  <a:moveTo>
                    <a:pt x="9982" y="428"/>
                  </a:moveTo>
                  <a:cubicBezTo>
                    <a:pt x="6708" y="5645"/>
                    <a:pt x="7799" y="6805"/>
                    <a:pt x="6708" y="9994"/>
                  </a:cubicBezTo>
                  <a:cubicBezTo>
                    <a:pt x="4852" y="10080"/>
                    <a:pt x="3414" y="9311"/>
                    <a:pt x="0" y="9825"/>
                  </a:cubicBezTo>
                  <a:cubicBezTo>
                    <a:pt x="1461" y="5697"/>
                    <a:pt x="1365" y="4235"/>
                    <a:pt x="957" y="0"/>
                  </a:cubicBezTo>
                  <a:lnTo>
                    <a:pt x="9982" y="428"/>
                  </a:lnTo>
                  <a:close/>
                </a:path>
              </a:pathLst>
            </a:custGeom>
            <a:gradFill>
              <a:gsLst>
                <a:gs pos="0">
                  <a:srgbClr val="BFBFBF"/>
                </a:gs>
                <a:gs pos="100000">
                  <a:srgbClr val="FFFFFF">
                    <a:alpha val="71764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7" name="Google Shape;3227;p50"/>
            <p:cNvSpPr/>
            <p:nvPr/>
          </p:nvSpPr>
          <p:spPr>
            <a:xfrm>
              <a:off x="2872" y="1877"/>
              <a:ext cx="493" cy="477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8" name="Google Shape;3228;p50"/>
            <p:cNvSpPr txBox="1"/>
            <p:nvPr/>
          </p:nvSpPr>
          <p:spPr>
            <a:xfrm>
              <a:off x="2941" y="1545"/>
              <a:ext cx="300" cy="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omic Sans MS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omic Sans MS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IP</a:t>
              </a:r>
              <a:endParaRPr sz="11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Eth</a:t>
              </a:r>
              <a:endParaRPr sz="11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Phy</a:t>
              </a:r>
              <a:endParaRPr sz="1100"/>
            </a:p>
          </p:txBody>
        </p:sp>
        <p:cxnSp>
          <p:nvCxnSpPr>
            <p:cNvPr id="3229" name="Google Shape;3229;p50"/>
            <p:cNvCxnSpPr/>
            <p:nvPr/>
          </p:nvCxnSpPr>
          <p:spPr>
            <a:xfrm>
              <a:off x="2868" y="2039"/>
              <a:ext cx="489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30" name="Google Shape;3230;p50"/>
            <p:cNvCxnSpPr/>
            <p:nvPr/>
          </p:nvCxnSpPr>
          <p:spPr>
            <a:xfrm>
              <a:off x="2865" y="2198"/>
              <a:ext cx="489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1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5" name="Shape 3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6" name="Google Shape;3236;p51"/>
          <p:cNvSpPr txBox="1"/>
          <p:nvPr>
            <p:ph type="title"/>
          </p:nvPr>
        </p:nvSpPr>
        <p:spPr>
          <a:xfrm>
            <a:off x="-35175" y="55375"/>
            <a:ext cx="89283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300"/>
              <a:buFont typeface="Calibri"/>
              <a:buNone/>
            </a:pPr>
            <a:r>
              <a:rPr lang="en-US" sz="3000">
                <a:solidFill>
                  <a:srgbClr val="000099"/>
                </a:solidFill>
              </a:rPr>
              <a:t>Δρομολόγηση σε άλλο υποδίκτυο: διευθυνσιοδότηση</a:t>
            </a:r>
            <a:endParaRPr b="0" sz="3000">
              <a:solidFill>
                <a:srgbClr val="000099"/>
              </a:solidFill>
            </a:endParaRPr>
          </a:p>
        </p:txBody>
      </p:sp>
      <p:sp>
        <p:nvSpPr>
          <p:cNvPr id="3237" name="Google Shape;3237;p51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238" name="Google Shape;3238;p51"/>
          <p:cNvCxnSpPr/>
          <p:nvPr/>
        </p:nvCxnSpPr>
        <p:spPr>
          <a:xfrm>
            <a:off x="3220276" y="4005468"/>
            <a:ext cx="2425200" cy="0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39" name="Google Shape;3239;p51"/>
          <p:cNvSpPr txBox="1"/>
          <p:nvPr/>
        </p:nvSpPr>
        <p:spPr>
          <a:xfrm>
            <a:off x="4122409" y="3455089"/>
            <a:ext cx="2853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1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i="0" sz="1500">
              <a:solidFill>
                <a:srgbClr val="0000A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0" name="Google Shape;3240;p51"/>
          <p:cNvSpPr txBox="1"/>
          <p:nvPr/>
        </p:nvSpPr>
        <p:spPr>
          <a:xfrm>
            <a:off x="3855709" y="4312131"/>
            <a:ext cx="11895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1A-23-F9-CD-06-9B</a:t>
            </a:r>
            <a:endParaRPr sz="1100"/>
          </a:p>
        </p:txBody>
      </p:sp>
      <p:sp>
        <p:nvSpPr>
          <p:cNvPr id="3241" name="Google Shape;3241;p51"/>
          <p:cNvSpPr txBox="1"/>
          <p:nvPr/>
        </p:nvSpPr>
        <p:spPr>
          <a:xfrm>
            <a:off x="3966437" y="4182353"/>
            <a:ext cx="10617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222.222.222.220</a:t>
            </a:r>
            <a:endParaRPr sz="1100"/>
          </a:p>
        </p:txBody>
      </p:sp>
      <p:grpSp>
        <p:nvGrpSpPr>
          <p:cNvPr id="3242" name="Google Shape;3242;p51"/>
          <p:cNvGrpSpPr/>
          <p:nvPr/>
        </p:nvGrpSpPr>
        <p:grpSpPr>
          <a:xfrm>
            <a:off x="2994170" y="4520810"/>
            <a:ext cx="1076325" cy="488157"/>
            <a:chOff x="1934" y="2405"/>
            <a:chExt cx="904" cy="410"/>
          </a:xfrm>
        </p:grpSpPr>
        <p:sp>
          <p:nvSpPr>
            <p:cNvPr id="3243" name="Google Shape;3243;p51"/>
            <p:cNvSpPr txBox="1"/>
            <p:nvPr/>
          </p:nvSpPr>
          <p:spPr>
            <a:xfrm>
              <a:off x="1934" y="2405"/>
              <a:ext cx="9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111.111.111.110</a:t>
              </a:r>
              <a:endParaRPr sz="1100"/>
            </a:p>
          </p:txBody>
        </p:sp>
        <p:sp>
          <p:nvSpPr>
            <p:cNvPr id="3244" name="Google Shape;3244;p51"/>
            <p:cNvSpPr txBox="1"/>
            <p:nvPr/>
          </p:nvSpPr>
          <p:spPr>
            <a:xfrm>
              <a:off x="1938" y="2515"/>
              <a:ext cx="9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E6-E9-00-17-BB-4B</a:t>
              </a:r>
              <a:endParaRPr sz="1100"/>
            </a:p>
          </p:txBody>
        </p:sp>
      </p:grpSp>
      <p:sp>
        <p:nvSpPr>
          <p:cNvPr id="3245" name="Google Shape;3245;p51"/>
          <p:cNvSpPr txBox="1"/>
          <p:nvPr/>
        </p:nvSpPr>
        <p:spPr>
          <a:xfrm>
            <a:off x="1487537" y="4630948"/>
            <a:ext cx="12261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CC-49-DE-D0-AB-7D</a:t>
            </a:r>
            <a:endParaRPr sz="1100"/>
          </a:p>
        </p:txBody>
      </p:sp>
      <p:sp>
        <p:nvSpPr>
          <p:cNvPr id="3246" name="Google Shape;3246;p51"/>
          <p:cNvSpPr txBox="1"/>
          <p:nvPr/>
        </p:nvSpPr>
        <p:spPr>
          <a:xfrm>
            <a:off x="1637555" y="4489263"/>
            <a:ext cx="10617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111.111.111.112</a:t>
            </a:r>
            <a:endParaRPr sz="1100"/>
          </a:p>
        </p:txBody>
      </p:sp>
      <p:sp>
        <p:nvSpPr>
          <p:cNvPr id="3247" name="Google Shape;3247;p51"/>
          <p:cNvSpPr txBox="1"/>
          <p:nvPr/>
        </p:nvSpPr>
        <p:spPr>
          <a:xfrm>
            <a:off x="1426079" y="3755254"/>
            <a:ext cx="10617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111.111.111.111</a:t>
            </a:r>
            <a:endParaRPr sz="1100"/>
          </a:p>
        </p:txBody>
      </p:sp>
      <p:sp>
        <p:nvSpPr>
          <p:cNvPr id="3248" name="Google Shape;3248;p51"/>
          <p:cNvSpPr txBox="1"/>
          <p:nvPr/>
        </p:nvSpPr>
        <p:spPr>
          <a:xfrm>
            <a:off x="1349651" y="3897205"/>
            <a:ext cx="1152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74-29-9C-E8-FF-55</a:t>
            </a:r>
            <a:endParaRPr sz="1100"/>
          </a:p>
        </p:txBody>
      </p:sp>
      <p:sp>
        <p:nvSpPr>
          <p:cNvPr id="3249" name="Google Shape;3249;p51"/>
          <p:cNvSpPr/>
          <p:nvPr/>
        </p:nvSpPr>
        <p:spPr>
          <a:xfrm>
            <a:off x="2728187" y="3606091"/>
            <a:ext cx="629841" cy="802482"/>
          </a:xfrm>
          <a:custGeom>
            <a:rect b="b" l="l" r="r" t="t"/>
            <a:pathLst>
              <a:path extrusionOk="0" h="996" w="1005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50" name="Google Shape;3250;p51"/>
          <p:cNvCxnSpPr/>
          <p:nvPr/>
        </p:nvCxnSpPr>
        <p:spPr>
          <a:xfrm>
            <a:off x="2500777" y="3590612"/>
            <a:ext cx="328500" cy="172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51" name="Google Shape;3251;p51"/>
          <p:cNvCxnSpPr/>
          <p:nvPr/>
        </p:nvCxnSpPr>
        <p:spPr>
          <a:xfrm flipH="1" rot="10800000">
            <a:off x="2555201" y="4299069"/>
            <a:ext cx="212400" cy="40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52" name="Google Shape;3252;p51"/>
          <p:cNvCxnSpPr/>
          <p:nvPr/>
        </p:nvCxnSpPr>
        <p:spPr>
          <a:xfrm rot="10800000">
            <a:off x="2506712" y="4382041"/>
            <a:ext cx="0" cy="122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53" name="Google Shape;3253;p51"/>
          <p:cNvCxnSpPr/>
          <p:nvPr/>
        </p:nvCxnSpPr>
        <p:spPr>
          <a:xfrm rot="10800000">
            <a:off x="2436484" y="3645477"/>
            <a:ext cx="0" cy="186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54" name="Google Shape;3254;p51"/>
          <p:cNvCxnSpPr/>
          <p:nvPr/>
        </p:nvCxnSpPr>
        <p:spPr>
          <a:xfrm>
            <a:off x="3764030" y="4070435"/>
            <a:ext cx="0" cy="465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3255" name="Google Shape;3255;p51"/>
          <p:cNvCxnSpPr/>
          <p:nvPr/>
        </p:nvCxnSpPr>
        <p:spPr>
          <a:xfrm rot="10800000">
            <a:off x="4655780" y="4063187"/>
            <a:ext cx="3600" cy="165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56" name="Google Shape;3256;p51"/>
          <p:cNvSpPr txBox="1"/>
          <p:nvPr/>
        </p:nvSpPr>
        <p:spPr>
          <a:xfrm>
            <a:off x="1682352" y="3236324"/>
            <a:ext cx="2949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1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100"/>
          </a:p>
        </p:txBody>
      </p:sp>
      <p:grpSp>
        <p:nvGrpSpPr>
          <p:cNvPr id="3257" name="Google Shape;3257;p51"/>
          <p:cNvGrpSpPr/>
          <p:nvPr/>
        </p:nvGrpSpPr>
        <p:grpSpPr>
          <a:xfrm>
            <a:off x="6461764" y="3861548"/>
            <a:ext cx="1072754" cy="497681"/>
            <a:chOff x="4351" y="2786"/>
            <a:chExt cx="901" cy="418"/>
          </a:xfrm>
        </p:grpSpPr>
        <p:sp>
          <p:nvSpPr>
            <p:cNvPr id="3258" name="Google Shape;3258;p51"/>
            <p:cNvSpPr txBox="1"/>
            <p:nvPr/>
          </p:nvSpPr>
          <p:spPr>
            <a:xfrm>
              <a:off x="4352" y="2786"/>
              <a:ext cx="9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222.222.222.222</a:t>
              </a:r>
              <a:endParaRPr sz="1100"/>
            </a:p>
          </p:txBody>
        </p:sp>
        <p:sp>
          <p:nvSpPr>
            <p:cNvPr id="3259" name="Google Shape;3259;p51"/>
            <p:cNvSpPr txBox="1"/>
            <p:nvPr/>
          </p:nvSpPr>
          <p:spPr>
            <a:xfrm>
              <a:off x="4351" y="2904"/>
              <a:ext cx="9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49-BD-D2-C7-56-2A</a:t>
              </a:r>
              <a:endParaRPr sz="1100"/>
            </a:p>
          </p:txBody>
        </p:sp>
      </p:grpSp>
      <p:cxnSp>
        <p:nvCxnSpPr>
          <p:cNvPr id="3260" name="Google Shape;3260;p51"/>
          <p:cNvCxnSpPr/>
          <p:nvPr/>
        </p:nvCxnSpPr>
        <p:spPr>
          <a:xfrm flipH="1" rot="10800000">
            <a:off x="6161949" y="3590537"/>
            <a:ext cx="338100" cy="238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61" name="Google Shape;3261;p51"/>
          <p:cNvSpPr txBox="1"/>
          <p:nvPr/>
        </p:nvSpPr>
        <p:spPr>
          <a:xfrm>
            <a:off x="6230454" y="4602749"/>
            <a:ext cx="10617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222.222.222.221</a:t>
            </a:r>
            <a:endParaRPr sz="1100"/>
          </a:p>
        </p:txBody>
      </p:sp>
      <p:sp>
        <p:nvSpPr>
          <p:cNvPr id="3262" name="Google Shape;3262;p51"/>
          <p:cNvSpPr txBox="1"/>
          <p:nvPr/>
        </p:nvSpPr>
        <p:spPr>
          <a:xfrm>
            <a:off x="6223043" y="4736900"/>
            <a:ext cx="11643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88-B2-2F-54-1A-0F</a:t>
            </a:r>
            <a:endParaRPr sz="1100"/>
          </a:p>
        </p:txBody>
      </p:sp>
      <p:cxnSp>
        <p:nvCxnSpPr>
          <p:cNvPr id="3263" name="Google Shape;3263;p51"/>
          <p:cNvCxnSpPr/>
          <p:nvPr/>
        </p:nvCxnSpPr>
        <p:spPr>
          <a:xfrm rot="10800000">
            <a:off x="6117433" y="4263410"/>
            <a:ext cx="200400" cy="150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64" name="Google Shape;3264;p51"/>
          <p:cNvSpPr/>
          <p:nvPr/>
        </p:nvSpPr>
        <p:spPr>
          <a:xfrm>
            <a:off x="5607118" y="3608472"/>
            <a:ext cx="573880" cy="810816"/>
          </a:xfrm>
          <a:custGeom>
            <a:rect b="b" l="l" r="r" t="t"/>
            <a:pathLst>
              <a:path extrusionOk="0" h="996" w="1005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5" name="Google Shape;3265;p51"/>
          <p:cNvSpPr txBox="1"/>
          <p:nvPr/>
        </p:nvSpPr>
        <p:spPr>
          <a:xfrm>
            <a:off x="7055487" y="3363256"/>
            <a:ext cx="2853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1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1100"/>
          </a:p>
        </p:txBody>
      </p:sp>
      <p:grpSp>
        <p:nvGrpSpPr>
          <p:cNvPr id="3266" name="Google Shape;3266;p51"/>
          <p:cNvGrpSpPr/>
          <p:nvPr/>
        </p:nvGrpSpPr>
        <p:grpSpPr>
          <a:xfrm>
            <a:off x="3751401" y="3778691"/>
            <a:ext cx="982973" cy="375863"/>
            <a:chOff x="4909105" y="5767126"/>
            <a:chExt cx="1310631" cy="501151"/>
          </a:xfrm>
        </p:grpSpPr>
        <p:sp>
          <p:nvSpPr>
            <p:cNvPr id="3267" name="Google Shape;3267;p51"/>
            <p:cNvSpPr/>
            <p:nvPr/>
          </p:nvSpPr>
          <p:spPr>
            <a:xfrm rot="5400000">
              <a:off x="6024859" y="5937451"/>
              <a:ext cx="134168" cy="255587"/>
            </a:xfrm>
            <a:prstGeom prst="rect">
              <a:avLst/>
            </a:prstGeom>
            <a:gradFill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  <a:gs pos="100000">
                  <a:srgbClr val="0000A8"/>
                </a:gs>
              </a:gsLst>
              <a:lin ang="0" scaled="0"/>
            </a:gradFill>
            <a:ln cap="flat" cmpd="sng" w="9525">
              <a:solidFill>
                <a:srgbClr val="008000">
                  <a:alpha val="1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268" name="Google Shape;3268;p51"/>
            <p:cNvSpPr/>
            <p:nvPr/>
          </p:nvSpPr>
          <p:spPr>
            <a:xfrm rot="5400000">
              <a:off x="4966501" y="5940764"/>
              <a:ext cx="140795" cy="255587"/>
            </a:xfrm>
            <a:prstGeom prst="rect">
              <a:avLst/>
            </a:prstGeom>
            <a:gradFill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  <a:gs pos="100000">
                  <a:srgbClr val="0000A8"/>
                </a:gs>
              </a:gsLst>
              <a:lin ang="0" scaled="0"/>
            </a:gradFill>
            <a:ln cap="flat" cmpd="sng" w="9525">
              <a:solidFill>
                <a:srgbClr val="008000">
                  <a:alpha val="1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grpSp>
          <p:nvGrpSpPr>
            <p:cNvPr id="3269" name="Google Shape;3269;p51"/>
            <p:cNvGrpSpPr/>
            <p:nvPr/>
          </p:nvGrpSpPr>
          <p:grpSpPr>
            <a:xfrm>
              <a:off x="5115340" y="5767126"/>
              <a:ext cx="901147" cy="501151"/>
              <a:chOff x="7493876" y="2774731"/>
              <a:chExt cx="1481958" cy="894622"/>
            </a:xfrm>
          </p:grpSpPr>
          <p:sp>
            <p:nvSpPr>
              <p:cNvPr id="3270" name="Google Shape;3270;p51"/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rect b="b" l="l" r="r" t="t"/>
                <a:pathLst>
                  <a:path extrusionOk="0" h="3099826" w="8166683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lt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Calibri"/>
                  <a:buNone/>
                </a:pPr>
                <a:r>
                  <a:rPr b="0" i="0" lang="en-US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                </a:t>
                </a:r>
                <a:endParaRPr sz="1100"/>
              </a:p>
            </p:txBody>
          </p:sp>
          <p:sp>
            <p:nvSpPr>
              <p:cNvPr id="3271" name="Google Shape;3271;p51"/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Calibri"/>
                  <a:buNone/>
                </a:pPr>
                <a:r>
                  <a:rPr b="0" i="0" lang="en-US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           </a:t>
                </a:r>
                <a:endParaRPr sz="1100"/>
              </a:p>
            </p:txBody>
          </p:sp>
          <p:grpSp>
            <p:nvGrpSpPr>
              <p:cNvPr id="3272" name="Google Shape;3272;p51"/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3273" name="Google Shape;3273;p51"/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rect b="b" l="l" r="r" t="t"/>
                  <a:pathLst>
                    <a:path extrusionOk="0" h="1049866" w="467301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74" name="Google Shape;3274;p51"/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rect b="b" l="l" r="r" t="t"/>
                  <a:pathLst>
                    <a:path extrusionOk="0" h="903890" w="1744718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75" name="Google Shape;3275;p51"/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rect b="b" l="l" r="r" t="t"/>
                  <a:pathLst>
                    <a:path extrusionOk="0" h="893380" w="1713187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76" name="Google Shape;3276;p51"/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rect b="b" l="l" r="r" t="t"/>
                  <a:pathLst>
                    <a:path extrusionOk="0" h="1418896" w="3725019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rgbClr val="8DA9DB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3277" name="Google Shape;3277;p51"/>
          <p:cNvSpPr/>
          <p:nvPr/>
        </p:nvSpPr>
        <p:spPr>
          <a:xfrm rot="5400000">
            <a:off x="2370725" y="3500143"/>
            <a:ext cx="90000" cy="191700"/>
          </a:xfrm>
          <a:prstGeom prst="rect">
            <a:avLst/>
          </a:prstGeom>
          <a:gradFill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  <a:gs pos="100000">
                <a:srgbClr val="0000A8"/>
              </a:gs>
            </a:gsLst>
            <a:lin ang="0" scaled="0"/>
          </a:gradFill>
          <a:ln cap="flat" cmpd="sng" w="9525">
            <a:solidFill>
              <a:srgbClr val="008000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3278" name="Google Shape;3278;p51"/>
          <p:cNvGrpSpPr/>
          <p:nvPr/>
        </p:nvGrpSpPr>
        <p:grpSpPr>
          <a:xfrm>
            <a:off x="1739015" y="3250093"/>
            <a:ext cx="702053" cy="571071"/>
            <a:chOff x="-44" y="1473"/>
            <a:chExt cx="981" cy="1105"/>
          </a:xfrm>
        </p:grpSpPr>
        <p:pic>
          <p:nvPicPr>
            <p:cNvPr descr="desktop_computer_stylized_medium" id="3279" name="Google Shape;3279;p5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80" name="Google Shape;3280;p51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81" name="Google Shape;3281;p51"/>
          <p:cNvSpPr/>
          <p:nvPr/>
        </p:nvSpPr>
        <p:spPr>
          <a:xfrm rot="5400000">
            <a:off x="2453804" y="4265925"/>
            <a:ext cx="63300" cy="146100"/>
          </a:xfrm>
          <a:prstGeom prst="rect">
            <a:avLst/>
          </a:prstGeom>
          <a:gradFill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  <a:gs pos="100000">
                <a:srgbClr val="0000A8"/>
              </a:gs>
            </a:gsLst>
            <a:lin ang="0" scaled="0"/>
          </a:gradFill>
          <a:ln cap="flat" cmpd="sng" w="9525">
            <a:solidFill>
              <a:srgbClr val="008000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3282" name="Google Shape;3282;p51"/>
          <p:cNvGrpSpPr/>
          <p:nvPr/>
        </p:nvGrpSpPr>
        <p:grpSpPr>
          <a:xfrm>
            <a:off x="2011070" y="4117920"/>
            <a:ext cx="479621" cy="388191"/>
            <a:chOff x="-44" y="1473"/>
            <a:chExt cx="981" cy="1105"/>
          </a:xfrm>
        </p:grpSpPr>
        <p:pic>
          <p:nvPicPr>
            <p:cNvPr descr="desktop_computer_stylized_medium" id="3283" name="Google Shape;3283;p5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84" name="Google Shape;3284;p51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85" name="Google Shape;3285;p51"/>
          <p:cNvSpPr/>
          <p:nvPr/>
        </p:nvSpPr>
        <p:spPr>
          <a:xfrm rot="5400000">
            <a:off x="6544890" y="3489827"/>
            <a:ext cx="90000" cy="191700"/>
          </a:xfrm>
          <a:prstGeom prst="rect">
            <a:avLst/>
          </a:prstGeom>
          <a:gradFill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  <a:gs pos="100000">
                <a:srgbClr val="0000A8"/>
              </a:gs>
            </a:gsLst>
            <a:lin ang="0" scaled="0"/>
          </a:gradFill>
          <a:ln cap="flat" cmpd="sng" w="9525">
            <a:solidFill>
              <a:srgbClr val="008000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286" name="Google Shape;3286;p51"/>
          <p:cNvSpPr/>
          <p:nvPr/>
        </p:nvSpPr>
        <p:spPr>
          <a:xfrm rot="5400000">
            <a:off x="6372541" y="4338636"/>
            <a:ext cx="63300" cy="146100"/>
          </a:xfrm>
          <a:prstGeom prst="rect">
            <a:avLst/>
          </a:prstGeom>
          <a:gradFill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  <a:gs pos="100000">
                <a:srgbClr val="0000A8"/>
              </a:gs>
            </a:gsLst>
            <a:lin ang="0" scaled="0"/>
          </a:gradFill>
          <a:ln cap="flat" cmpd="sng" w="9525">
            <a:solidFill>
              <a:srgbClr val="008000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3287" name="Google Shape;3287;p51"/>
          <p:cNvGrpSpPr/>
          <p:nvPr/>
        </p:nvGrpSpPr>
        <p:grpSpPr>
          <a:xfrm>
            <a:off x="6257711" y="4213927"/>
            <a:ext cx="533400" cy="450771"/>
            <a:chOff x="-44" y="1473"/>
            <a:chExt cx="981" cy="1105"/>
          </a:xfrm>
        </p:grpSpPr>
        <p:pic>
          <p:nvPicPr>
            <p:cNvPr descr="desktop_computer_stylized_medium" id="3288" name="Google Shape;3288;p5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89" name="Google Shape;3289;p51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290" name="Google Shape;3290;p51"/>
          <p:cNvCxnSpPr/>
          <p:nvPr/>
        </p:nvCxnSpPr>
        <p:spPr>
          <a:xfrm rot="10800000">
            <a:off x="6501969" y="3656111"/>
            <a:ext cx="0" cy="3345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291" name="Google Shape;3291;p51"/>
          <p:cNvCxnSpPr/>
          <p:nvPr/>
        </p:nvCxnSpPr>
        <p:spPr>
          <a:xfrm rot="10800000">
            <a:off x="6335267" y="4457879"/>
            <a:ext cx="0" cy="1812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pSp>
        <p:nvGrpSpPr>
          <p:cNvPr id="3292" name="Google Shape;3292;p51"/>
          <p:cNvGrpSpPr/>
          <p:nvPr/>
        </p:nvGrpSpPr>
        <p:grpSpPr>
          <a:xfrm>
            <a:off x="7020028" y="2037470"/>
            <a:ext cx="696516" cy="1465659"/>
            <a:chOff x="250" y="1380"/>
            <a:chExt cx="585" cy="1231"/>
          </a:xfrm>
        </p:grpSpPr>
        <p:sp>
          <p:nvSpPr>
            <p:cNvPr id="3293" name="Google Shape;3293;p51"/>
            <p:cNvSpPr/>
            <p:nvPr/>
          </p:nvSpPr>
          <p:spPr>
            <a:xfrm>
              <a:off x="250" y="1414"/>
              <a:ext cx="582" cy="1197"/>
            </a:xfrm>
            <a:custGeom>
              <a:rect b="b" l="l" r="r" t="t"/>
              <a:pathLst>
                <a:path extrusionOk="0" h="1197" w="582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99000">
                  <a:srgbClr val="BFBFBF"/>
                </a:gs>
                <a:gs pos="100000">
                  <a:srgbClr val="BFBFB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51"/>
            <p:cNvSpPr/>
            <p:nvPr/>
          </p:nvSpPr>
          <p:spPr>
            <a:xfrm>
              <a:off x="338" y="1399"/>
              <a:ext cx="493" cy="79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5" name="Google Shape;3295;p51"/>
            <p:cNvSpPr txBox="1"/>
            <p:nvPr/>
          </p:nvSpPr>
          <p:spPr>
            <a:xfrm>
              <a:off x="413" y="1380"/>
              <a:ext cx="300" cy="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omic Sans MS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omic Sans MS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IP</a:t>
              </a:r>
              <a:endParaRPr sz="11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Eth</a:t>
              </a:r>
              <a:endParaRPr sz="11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Phy</a:t>
              </a:r>
              <a:endParaRPr sz="1100"/>
            </a:p>
          </p:txBody>
        </p:sp>
        <p:cxnSp>
          <p:nvCxnSpPr>
            <p:cNvPr id="3296" name="Google Shape;3296;p51"/>
            <p:cNvCxnSpPr/>
            <p:nvPr/>
          </p:nvCxnSpPr>
          <p:spPr>
            <a:xfrm>
              <a:off x="346" y="1868"/>
              <a:ext cx="489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97" name="Google Shape;3297;p51"/>
            <p:cNvCxnSpPr/>
            <p:nvPr/>
          </p:nvCxnSpPr>
          <p:spPr>
            <a:xfrm>
              <a:off x="343" y="2027"/>
              <a:ext cx="489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98" name="Google Shape;3298;p51"/>
            <p:cNvCxnSpPr/>
            <p:nvPr/>
          </p:nvCxnSpPr>
          <p:spPr>
            <a:xfrm>
              <a:off x="340" y="2186"/>
              <a:ext cx="489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99" name="Google Shape;3299;p51"/>
            <p:cNvCxnSpPr/>
            <p:nvPr/>
          </p:nvCxnSpPr>
          <p:spPr>
            <a:xfrm>
              <a:off x="330" y="1698"/>
              <a:ext cx="489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300" name="Google Shape;3300;p51"/>
          <p:cNvGrpSpPr/>
          <p:nvPr/>
        </p:nvGrpSpPr>
        <p:grpSpPr>
          <a:xfrm>
            <a:off x="6368455" y="3293494"/>
            <a:ext cx="757237" cy="641271"/>
            <a:chOff x="-44" y="1473"/>
            <a:chExt cx="981" cy="1105"/>
          </a:xfrm>
        </p:grpSpPr>
        <p:pic>
          <p:nvPicPr>
            <p:cNvPr descr="desktop_computer_stylized_medium" id="3301" name="Google Shape;3301;p5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02" name="Google Shape;3302;p51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03" name="Google Shape;3303;p51"/>
          <p:cNvGrpSpPr/>
          <p:nvPr/>
        </p:nvGrpSpPr>
        <p:grpSpPr>
          <a:xfrm>
            <a:off x="3996875" y="2250758"/>
            <a:ext cx="627460" cy="1560910"/>
            <a:chOff x="2838" y="1545"/>
            <a:chExt cx="527" cy="1311"/>
          </a:xfrm>
        </p:grpSpPr>
        <p:sp>
          <p:nvSpPr>
            <p:cNvPr id="3304" name="Google Shape;3304;p51"/>
            <p:cNvSpPr/>
            <p:nvPr/>
          </p:nvSpPr>
          <p:spPr>
            <a:xfrm>
              <a:off x="2838" y="2342"/>
              <a:ext cx="527" cy="514"/>
            </a:xfrm>
            <a:custGeom>
              <a:rect b="b" l="l" r="r" t="t"/>
              <a:pathLst>
                <a:path extrusionOk="0" h="10000" w="9982">
                  <a:moveTo>
                    <a:pt x="9982" y="428"/>
                  </a:moveTo>
                  <a:cubicBezTo>
                    <a:pt x="6708" y="5645"/>
                    <a:pt x="7799" y="6805"/>
                    <a:pt x="6708" y="9994"/>
                  </a:cubicBezTo>
                  <a:cubicBezTo>
                    <a:pt x="4852" y="10080"/>
                    <a:pt x="3414" y="9311"/>
                    <a:pt x="0" y="9825"/>
                  </a:cubicBezTo>
                  <a:cubicBezTo>
                    <a:pt x="1461" y="5697"/>
                    <a:pt x="1365" y="4235"/>
                    <a:pt x="957" y="0"/>
                  </a:cubicBezTo>
                  <a:lnTo>
                    <a:pt x="9982" y="428"/>
                  </a:lnTo>
                  <a:close/>
                </a:path>
              </a:pathLst>
            </a:custGeom>
            <a:gradFill>
              <a:gsLst>
                <a:gs pos="0">
                  <a:srgbClr val="BFBFBF"/>
                </a:gs>
                <a:gs pos="100000">
                  <a:srgbClr val="FFFFFF">
                    <a:alpha val="71764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5" name="Google Shape;3305;p51"/>
            <p:cNvSpPr/>
            <p:nvPr/>
          </p:nvSpPr>
          <p:spPr>
            <a:xfrm>
              <a:off x="2872" y="1877"/>
              <a:ext cx="493" cy="477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6" name="Google Shape;3306;p51"/>
            <p:cNvSpPr txBox="1"/>
            <p:nvPr/>
          </p:nvSpPr>
          <p:spPr>
            <a:xfrm>
              <a:off x="2941" y="1545"/>
              <a:ext cx="300" cy="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omic Sans MS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omic Sans MS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IP</a:t>
              </a:r>
              <a:endParaRPr sz="11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Eth</a:t>
              </a:r>
              <a:endParaRPr sz="11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Phy</a:t>
              </a:r>
              <a:endParaRPr sz="1100"/>
            </a:p>
          </p:txBody>
        </p:sp>
        <p:cxnSp>
          <p:nvCxnSpPr>
            <p:cNvPr id="3307" name="Google Shape;3307;p51"/>
            <p:cNvCxnSpPr/>
            <p:nvPr/>
          </p:nvCxnSpPr>
          <p:spPr>
            <a:xfrm>
              <a:off x="2868" y="2039"/>
              <a:ext cx="489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08" name="Google Shape;3308;p51"/>
            <p:cNvCxnSpPr/>
            <p:nvPr/>
          </p:nvCxnSpPr>
          <p:spPr>
            <a:xfrm>
              <a:off x="2865" y="2198"/>
              <a:ext cx="489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309" name="Google Shape;3309;p51"/>
          <p:cNvGrpSpPr/>
          <p:nvPr/>
        </p:nvGrpSpPr>
        <p:grpSpPr>
          <a:xfrm>
            <a:off x="4567337" y="1897804"/>
            <a:ext cx="2819392" cy="1139428"/>
            <a:chOff x="3018" y="1445"/>
            <a:chExt cx="2368" cy="957"/>
          </a:xfrm>
        </p:grpSpPr>
        <p:grpSp>
          <p:nvGrpSpPr>
            <p:cNvPr id="3310" name="Google Shape;3310;p51"/>
            <p:cNvGrpSpPr/>
            <p:nvPr/>
          </p:nvGrpSpPr>
          <p:grpSpPr>
            <a:xfrm>
              <a:off x="3286" y="1706"/>
              <a:ext cx="2100" cy="475"/>
              <a:chOff x="1197" y="1669"/>
              <a:chExt cx="2100" cy="475"/>
            </a:xfrm>
          </p:grpSpPr>
          <p:grpSp>
            <p:nvGrpSpPr>
              <p:cNvPr id="3311" name="Google Shape;3311;p51"/>
              <p:cNvGrpSpPr/>
              <p:nvPr/>
            </p:nvGrpSpPr>
            <p:grpSpPr>
              <a:xfrm>
                <a:off x="1337" y="1990"/>
                <a:ext cx="90" cy="154"/>
                <a:chOff x="1337" y="1990"/>
                <a:chExt cx="90" cy="154"/>
              </a:xfrm>
            </p:grpSpPr>
            <p:cxnSp>
              <p:nvCxnSpPr>
                <p:cNvPr id="3312" name="Google Shape;3312;p51"/>
                <p:cNvCxnSpPr/>
                <p:nvPr/>
              </p:nvCxnSpPr>
              <p:spPr>
                <a:xfrm>
                  <a:off x="1337" y="1990"/>
                  <a:ext cx="0" cy="152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FFFF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13" name="Google Shape;3313;p51"/>
                <p:cNvCxnSpPr/>
                <p:nvPr/>
              </p:nvCxnSpPr>
              <p:spPr>
                <a:xfrm>
                  <a:off x="1427" y="1992"/>
                  <a:ext cx="0" cy="152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FFFF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3314" name="Google Shape;3314;p51"/>
              <p:cNvSpPr txBox="1"/>
              <p:nvPr/>
            </p:nvSpPr>
            <p:spPr>
              <a:xfrm>
                <a:off x="1197" y="1669"/>
                <a:ext cx="21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en-US" sz="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IP src: 111.111.111.111</a:t>
                </a:r>
                <a:endParaRPr sz="1100"/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en-US" sz="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IP dest: 222.222.222.222</a:t>
                </a:r>
                <a:endParaRPr sz="1100"/>
              </a:p>
            </p:txBody>
          </p:sp>
        </p:grpSp>
        <p:grpSp>
          <p:nvGrpSpPr>
            <p:cNvPr id="3315" name="Google Shape;3315;p51"/>
            <p:cNvGrpSpPr/>
            <p:nvPr/>
          </p:nvGrpSpPr>
          <p:grpSpPr>
            <a:xfrm>
              <a:off x="3018" y="1445"/>
              <a:ext cx="1500" cy="957"/>
              <a:chOff x="931" y="1414"/>
              <a:chExt cx="1500" cy="957"/>
            </a:xfrm>
          </p:grpSpPr>
          <p:sp>
            <p:nvSpPr>
              <p:cNvPr id="3316" name="Google Shape;3316;p51"/>
              <p:cNvSpPr txBox="1"/>
              <p:nvPr/>
            </p:nvSpPr>
            <p:spPr>
              <a:xfrm>
                <a:off x="931" y="1414"/>
                <a:ext cx="15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en-US" sz="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MAC src: </a:t>
                </a:r>
                <a:r>
                  <a:rPr b="0" i="0" lang="en-US" sz="900" u="none" cap="none" strike="noStrik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1A-23-F9-CD-06-9B</a:t>
                </a:r>
                <a:endParaRPr sz="1100"/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en-US" sz="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MAC dest: </a:t>
                </a:r>
                <a:r>
                  <a:rPr b="0" i="0" lang="en-US" sz="900" u="none" cap="none" strike="noStrik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49-BD-D2-C7-56-2A</a:t>
                </a:r>
                <a:endParaRPr sz="1100"/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Comic Sans MS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317" name="Google Shape;3317;p51"/>
              <p:cNvGrpSpPr/>
              <p:nvPr/>
            </p:nvGrpSpPr>
            <p:grpSpPr>
              <a:xfrm>
                <a:off x="981" y="2182"/>
                <a:ext cx="1049" cy="189"/>
                <a:chOff x="2829" y="2040"/>
                <a:chExt cx="1049" cy="189"/>
              </a:xfrm>
            </p:grpSpPr>
            <p:sp>
              <p:nvSpPr>
                <p:cNvPr id="3318" name="Google Shape;3318;p51"/>
                <p:cNvSpPr/>
                <p:nvPr/>
              </p:nvSpPr>
              <p:spPr>
                <a:xfrm>
                  <a:off x="2829" y="2042"/>
                  <a:ext cx="1049" cy="185"/>
                </a:xfrm>
                <a:prstGeom prst="rect">
                  <a:avLst/>
                </a:prstGeom>
                <a:solidFill>
                  <a:srgbClr val="000099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19" name="Google Shape;3319;p51"/>
                <p:cNvSpPr/>
                <p:nvPr/>
              </p:nvSpPr>
              <p:spPr>
                <a:xfrm>
                  <a:off x="3078" y="2060"/>
                  <a:ext cx="691" cy="153"/>
                </a:xfrm>
                <a:prstGeom prst="rect">
                  <a:avLst/>
                </a:prstGeom>
                <a:solidFill>
                  <a:srgbClr val="00CC99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3320" name="Google Shape;3320;p51"/>
                <p:cNvCxnSpPr/>
                <p:nvPr/>
              </p:nvCxnSpPr>
              <p:spPr>
                <a:xfrm>
                  <a:off x="3180" y="2063"/>
                  <a:ext cx="0" cy="152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FFFF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21" name="Google Shape;3321;p51"/>
                <p:cNvCxnSpPr/>
                <p:nvPr/>
              </p:nvCxnSpPr>
              <p:spPr>
                <a:xfrm>
                  <a:off x="3276" y="2063"/>
                  <a:ext cx="0" cy="152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FFFF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22" name="Google Shape;3322;p51"/>
                <p:cNvCxnSpPr/>
                <p:nvPr/>
              </p:nvCxnSpPr>
              <p:spPr>
                <a:xfrm>
                  <a:off x="2910" y="2040"/>
                  <a:ext cx="0" cy="189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FFFF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23" name="Google Shape;3323;p51"/>
                <p:cNvCxnSpPr/>
                <p:nvPr/>
              </p:nvCxnSpPr>
              <p:spPr>
                <a:xfrm>
                  <a:off x="3006" y="2040"/>
                  <a:ext cx="0" cy="189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FFFF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cxnSp>
            <p:nvCxnSpPr>
              <p:cNvPr id="3324" name="Google Shape;3324;p51"/>
              <p:cNvCxnSpPr/>
              <p:nvPr/>
            </p:nvCxnSpPr>
            <p:spPr>
              <a:xfrm flipH="1" rot="10800000">
                <a:off x="1018" y="1576"/>
                <a:ext cx="2" cy="70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triangle"/>
                <a:tailEnd len="med" w="med" type="none"/>
              </a:ln>
            </p:spPr>
          </p:cxnSp>
          <p:cxnSp>
            <p:nvCxnSpPr>
              <p:cNvPr id="3325" name="Google Shape;3325;p51"/>
              <p:cNvCxnSpPr/>
              <p:nvPr/>
            </p:nvCxnSpPr>
            <p:spPr>
              <a:xfrm rot="10800000">
                <a:off x="1106" y="1680"/>
                <a:ext cx="0" cy="59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triangle"/>
                <a:tailEnd len="med" w="med" type="none"/>
              </a:ln>
            </p:spPr>
          </p:cxnSp>
          <p:cxnSp>
            <p:nvCxnSpPr>
              <p:cNvPr id="3326" name="Google Shape;3326;p51"/>
              <p:cNvCxnSpPr/>
              <p:nvPr/>
            </p:nvCxnSpPr>
            <p:spPr>
              <a:xfrm rot="10800000">
                <a:off x="1276" y="1812"/>
                <a:ext cx="2" cy="47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triangle"/>
                <a:tailEnd len="med" w="med" type="none"/>
              </a:ln>
            </p:spPr>
          </p:cxnSp>
          <p:cxnSp>
            <p:nvCxnSpPr>
              <p:cNvPr id="3327" name="Google Shape;3327;p51"/>
              <p:cNvCxnSpPr/>
              <p:nvPr/>
            </p:nvCxnSpPr>
            <p:spPr>
              <a:xfrm>
                <a:off x="1368" y="1924"/>
                <a:ext cx="2" cy="35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</p:grpSp>
      <p:sp>
        <p:nvSpPr>
          <p:cNvPr id="3328" name="Google Shape;3328;p51"/>
          <p:cNvSpPr/>
          <p:nvPr/>
        </p:nvSpPr>
        <p:spPr>
          <a:xfrm>
            <a:off x="253170" y="1870929"/>
            <a:ext cx="2780400" cy="5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μεταδίδει πλαίσιο επιπέδου ζεύξης</a:t>
            </a:r>
            <a:endParaRPr i="0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9" name="Google Shape;3329;p51"/>
          <p:cNvSpPr/>
          <p:nvPr/>
        </p:nvSpPr>
        <p:spPr>
          <a:xfrm>
            <a:off x="178291" y="786634"/>
            <a:ext cx="79284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794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το R καθορίζει εξερχόμενη διεπαφή, περνάει δεδομενόγραμμα με ΙΡ πηγή το Α, προορισμό το Β στο επίπεδο ζεύξης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0" name="Google Shape;3330;p51"/>
          <p:cNvSpPr/>
          <p:nvPr/>
        </p:nvSpPr>
        <p:spPr>
          <a:xfrm>
            <a:off x="167938" y="1283122"/>
            <a:ext cx="8107800" cy="5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794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το R δημιουργεί πλαίσιο επιπέδου ζεύξης που περιέχει το ΙΡ δεδομενόγραμμα από-το-Α-στο-Β. Διεύθυνση πλαισίου προορισμού: διεύθυνση MAC του Β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5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6" name="Google Shape;3336;p52"/>
          <p:cNvSpPr txBox="1"/>
          <p:nvPr>
            <p:ph type="title"/>
          </p:nvPr>
        </p:nvSpPr>
        <p:spPr>
          <a:xfrm>
            <a:off x="-13500" y="151350"/>
            <a:ext cx="87138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300"/>
              <a:buFont typeface="Calibri"/>
              <a:buNone/>
            </a:pPr>
            <a:r>
              <a:rPr lang="en-US" sz="3000">
                <a:solidFill>
                  <a:srgbClr val="000099"/>
                </a:solidFill>
              </a:rPr>
              <a:t>Δρομολόγηση σε άλλο υποδίκτυο: διευθυνσιοδότηση</a:t>
            </a:r>
            <a:endParaRPr b="0" sz="3000">
              <a:solidFill>
                <a:srgbClr val="000099"/>
              </a:solidFill>
            </a:endParaRPr>
          </a:p>
        </p:txBody>
      </p:sp>
      <p:sp>
        <p:nvSpPr>
          <p:cNvPr id="3337" name="Google Shape;3337;p52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338" name="Google Shape;3338;p52"/>
          <p:cNvCxnSpPr/>
          <p:nvPr/>
        </p:nvCxnSpPr>
        <p:spPr>
          <a:xfrm>
            <a:off x="3220276" y="4005468"/>
            <a:ext cx="2425200" cy="0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339" name="Google Shape;3339;p52"/>
          <p:cNvSpPr txBox="1"/>
          <p:nvPr/>
        </p:nvSpPr>
        <p:spPr>
          <a:xfrm>
            <a:off x="4122409" y="3455089"/>
            <a:ext cx="2853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1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i="0" sz="1500">
              <a:solidFill>
                <a:srgbClr val="0000A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0" name="Google Shape;3340;p52"/>
          <p:cNvSpPr txBox="1"/>
          <p:nvPr/>
        </p:nvSpPr>
        <p:spPr>
          <a:xfrm>
            <a:off x="3855709" y="4312131"/>
            <a:ext cx="11895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1A-23-F9-CD-06-9B</a:t>
            </a:r>
            <a:endParaRPr sz="1100"/>
          </a:p>
        </p:txBody>
      </p:sp>
      <p:sp>
        <p:nvSpPr>
          <p:cNvPr id="3341" name="Google Shape;3341;p52"/>
          <p:cNvSpPr txBox="1"/>
          <p:nvPr/>
        </p:nvSpPr>
        <p:spPr>
          <a:xfrm>
            <a:off x="3966437" y="4182353"/>
            <a:ext cx="10617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222.222.222.220</a:t>
            </a:r>
            <a:endParaRPr sz="1100"/>
          </a:p>
        </p:txBody>
      </p:sp>
      <p:grpSp>
        <p:nvGrpSpPr>
          <p:cNvPr id="3342" name="Google Shape;3342;p52"/>
          <p:cNvGrpSpPr/>
          <p:nvPr/>
        </p:nvGrpSpPr>
        <p:grpSpPr>
          <a:xfrm>
            <a:off x="2994170" y="4520810"/>
            <a:ext cx="1076325" cy="488157"/>
            <a:chOff x="1934" y="2405"/>
            <a:chExt cx="904" cy="410"/>
          </a:xfrm>
        </p:grpSpPr>
        <p:sp>
          <p:nvSpPr>
            <p:cNvPr id="3343" name="Google Shape;3343;p52"/>
            <p:cNvSpPr txBox="1"/>
            <p:nvPr/>
          </p:nvSpPr>
          <p:spPr>
            <a:xfrm>
              <a:off x="1934" y="2405"/>
              <a:ext cx="9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111.111.111.110</a:t>
              </a:r>
              <a:endParaRPr sz="1100"/>
            </a:p>
          </p:txBody>
        </p:sp>
        <p:sp>
          <p:nvSpPr>
            <p:cNvPr id="3344" name="Google Shape;3344;p52"/>
            <p:cNvSpPr txBox="1"/>
            <p:nvPr/>
          </p:nvSpPr>
          <p:spPr>
            <a:xfrm>
              <a:off x="1938" y="2515"/>
              <a:ext cx="9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E6-E9-00-17-BB-4B</a:t>
              </a:r>
              <a:endParaRPr sz="1100"/>
            </a:p>
          </p:txBody>
        </p:sp>
      </p:grpSp>
      <p:sp>
        <p:nvSpPr>
          <p:cNvPr id="3345" name="Google Shape;3345;p52"/>
          <p:cNvSpPr txBox="1"/>
          <p:nvPr/>
        </p:nvSpPr>
        <p:spPr>
          <a:xfrm>
            <a:off x="1487537" y="4630948"/>
            <a:ext cx="12261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CC-49-DE-D0-AB-7D</a:t>
            </a:r>
            <a:endParaRPr sz="1100"/>
          </a:p>
        </p:txBody>
      </p:sp>
      <p:sp>
        <p:nvSpPr>
          <p:cNvPr id="3346" name="Google Shape;3346;p52"/>
          <p:cNvSpPr txBox="1"/>
          <p:nvPr/>
        </p:nvSpPr>
        <p:spPr>
          <a:xfrm>
            <a:off x="1637555" y="4489263"/>
            <a:ext cx="10617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111.111.111.112</a:t>
            </a:r>
            <a:endParaRPr sz="1100"/>
          </a:p>
        </p:txBody>
      </p:sp>
      <p:sp>
        <p:nvSpPr>
          <p:cNvPr id="3347" name="Google Shape;3347;p52"/>
          <p:cNvSpPr txBox="1"/>
          <p:nvPr/>
        </p:nvSpPr>
        <p:spPr>
          <a:xfrm>
            <a:off x="1426079" y="3755254"/>
            <a:ext cx="10617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111.111.111.111</a:t>
            </a:r>
            <a:endParaRPr sz="1100"/>
          </a:p>
        </p:txBody>
      </p:sp>
      <p:sp>
        <p:nvSpPr>
          <p:cNvPr id="3348" name="Google Shape;3348;p52"/>
          <p:cNvSpPr txBox="1"/>
          <p:nvPr/>
        </p:nvSpPr>
        <p:spPr>
          <a:xfrm>
            <a:off x="1349651" y="3897205"/>
            <a:ext cx="1152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74-29-9C-E8-FF-55</a:t>
            </a:r>
            <a:endParaRPr sz="1100"/>
          </a:p>
        </p:txBody>
      </p:sp>
      <p:sp>
        <p:nvSpPr>
          <p:cNvPr id="3349" name="Google Shape;3349;p52"/>
          <p:cNvSpPr/>
          <p:nvPr/>
        </p:nvSpPr>
        <p:spPr>
          <a:xfrm>
            <a:off x="2728187" y="3606091"/>
            <a:ext cx="629841" cy="802482"/>
          </a:xfrm>
          <a:custGeom>
            <a:rect b="b" l="l" r="r" t="t"/>
            <a:pathLst>
              <a:path extrusionOk="0" h="996" w="1005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50" name="Google Shape;3350;p52"/>
          <p:cNvCxnSpPr/>
          <p:nvPr/>
        </p:nvCxnSpPr>
        <p:spPr>
          <a:xfrm>
            <a:off x="2500777" y="3590612"/>
            <a:ext cx="328500" cy="172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51" name="Google Shape;3351;p52"/>
          <p:cNvCxnSpPr/>
          <p:nvPr/>
        </p:nvCxnSpPr>
        <p:spPr>
          <a:xfrm flipH="1" rot="10800000">
            <a:off x="2555201" y="4299069"/>
            <a:ext cx="212400" cy="40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52" name="Google Shape;3352;p52"/>
          <p:cNvCxnSpPr/>
          <p:nvPr/>
        </p:nvCxnSpPr>
        <p:spPr>
          <a:xfrm rot="10800000">
            <a:off x="2506712" y="4382041"/>
            <a:ext cx="0" cy="122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53" name="Google Shape;3353;p52"/>
          <p:cNvCxnSpPr/>
          <p:nvPr/>
        </p:nvCxnSpPr>
        <p:spPr>
          <a:xfrm rot="10800000">
            <a:off x="2436484" y="3645477"/>
            <a:ext cx="0" cy="186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54" name="Google Shape;3354;p52"/>
          <p:cNvCxnSpPr/>
          <p:nvPr/>
        </p:nvCxnSpPr>
        <p:spPr>
          <a:xfrm>
            <a:off x="3764030" y="4070435"/>
            <a:ext cx="0" cy="465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3355" name="Google Shape;3355;p52"/>
          <p:cNvCxnSpPr/>
          <p:nvPr/>
        </p:nvCxnSpPr>
        <p:spPr>
          <a:xfrm rot="10800000">
            <a:off x="4655780" y="4063187"/>
            <a:ext cx="3600" cy="165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56" name="Google Shape;3356;p52"/>
          <p:cNvSpPr txBox="1"/>
          <p:nvPr/>
        </p:nvSpPr>
        <p:spPr>
          <a:xfrm>
            <a:off x="1682352" y="3236324"/>
            <a:ext cx="2949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1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100"/>
          </a:p>
        </p:txBody>
      </p:sp>
      <p:grpSp>
        <p:nvGrpSpPr>
          <p:cNvPr id="3357" name="Google Shape;3357;p52"/>
          <p:cNvGrpSpPr/>
          <p:nvPr/>
        </p:nvGrpSpPr>
        <p:grpSpPr>
          <a:xfrm>
            <a:off x="6461764" y="3861548"/>
            <a:ext cx="1072754" cy="497681"/>
            <a:chOff x="4351" y="2786"/>
            <a:chExt cx="901" cy="418"/>
          </a:xfrm>
        </p:grpSpPr>
        <p:sp>
          <p:nvSpPr>
            <p:cNvPr id="3358" name="Google Shape;3358;p52"/>
            <p:cNvSpPr txBox="1"/>
            <p:nvPr/>
          </p:nvSpPr>
          <p:spPr>
            <a:xfrm>
              <a:off x="4352" y="2786"/>
              <a:ext cx="9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222.222.222.222</a:t>
              </a:r>
              <a:endParaRPr sz="1100"/>
            </a:p>
          </p:txBody>
        </p:sp>
        <p:sp>
          <p:nvSpPr>
            <p:cNvPr id="3359" name="Google Shape;3359;p52"/>
            <p:cNvSpPr txBox="1"/>
            <p:nvPr/>
          </p:nvSpPr>
          <p:spPr>
            <a:xfrm>
              <a:off x="4351" y="2904"/>
              <a:ext cx="9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49-BD-D2-C7-56-2A</a:t>
              </a:r>
              <a:endParaRPr sz="1100"/>
            </a:p>
          </p:txBody>
        </p:sp>
      </p:grpSp>
      <p:cxnSp>
        <p:nvCxnSpPr>
          <p:cNvPr id="3360" name="Google Shape;3360;p52"/>
          <p:cNvCxnSpPr/>
          <p:nvPr/>
        </p:nvCxnSpPr>
        <p:spPr>
          <a:xfrm flipH="1" rot="10800000">
            <a:off x="6161949" y="3590537"/>
            <a:ext cx="338100" cy="238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61" name="Google Shape;3361;p52"/>
          <p:cNvSpPr txBox="1"/>
          <p:nvPr/>
        </p:nvSpPr>
        <p:spPr>
          <a:xfrm>
            <a:off x="6230454" y="4602749"/>
            <a:ext cx="10617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222.222.222.221</a:t>
            </a:r>
            <a:endParaRPr sz="1100"/>
          </a:p>
        </p:txBody>
      </p:sp>
      <p:sp>
        <p:nvSpPr>
          <p:cNvPr id="3362" name="Google Shape;3362;p52"/>
          <p:cNvSpPr txBox="1"/>
          <p:nvPr/>
        </p:nvSpPr>
        <p:spPr>
          <a:xfrm>
            <a:off x="6223043" y="4736900"/>
            <a:ext cx="11643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88-B2-2F-54-1A-0F</a:t>
            </a:r>
            <a:endParaRPr sz="1100"/>
          </a:p>
        </p:txBody>
      </p:sp>
      <p:cxnSp>
        <p:nvCxnSpPr>
          <p:cNvPr id="3363" name="Google Shape;3363;p52"/>
          <p:cNvCxnSpPr/>
          <p:nvPr/>
        </p:nvCxnSpPr>
        <p:spPr>
          <a:xfrm rot="10800000">
            <a:off x="6117433" y="4263410"/>
            <a:ext cx="200400" cy="150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64" name="Google Shape;3364;p52"/>
          <p:cNvSpPr/>
          <p:nvPr/>
        </p:nvSpPr>
        <p:spPr>
          <a:xfrm>
            <a:off x="5607118" y="3608472"/>
            <a:ext cx="573880" cy="810816"/>
          </a:xfrm>
          <a:custGeom>
            <a:rect b="b" l="l" r="r" t="t"/>
            <a:pathLst>
              <a:path extrusionOk="0" h="996" w="1005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5" name="Google Shape;3365;p52"/>
          <p:cNvSpPr txBox="1"/>
          <p:nvPr/>
        </p:nvSpPr>
        <p:spPr>
          <a:xfrm>
            <a:off x="7055487" y="3363256"/>
            <a:ext cx="2853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1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1100"/>
          </a:p>
        </p:txBody>
      </p:sp>
      <p:grpSp>
        <p:nvGrpSpPr>
          <p:cNvPr id="3366" name="Google Shape;3366;p52"/>
          <p:cNvGrpSpPr/>
          <p:nvPr/>
        </p:nvGrpSpPr>
        <p:grpSpPr>
          <a:xfrm>
            <a:off x="3751401" y="3778691"/>
            <a:ext cx="982973" cy="375863"/>
            <a:chOff x="4909105" y="5767126"/>
            <a:chExt cx="1310631" cy="501151"/>
          </a:xfrm>
        </p:grpSpPr>
        <p:sp>
          <p:nvSpPr>
            <p:cNvPr id="3367" name="Google Shape;3367;p52"/>
            <p:cNvSpPr/>
            <p:nvPr/>
          </p:nvSpPr>
          <p:spPr>
            <a:xfrm rot="5400000">
              <a:off x="6024859" y="5937451"/>
              <a:ext cx="134168" cy="255587"/>
            </a:xfrm>
            <a:prstGeom prst="rect">
              <a:avLst/>
            </a:prstGeom>
            <a:gradFill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  <a:gs pos="100000">
                  <a:srgbClr val="0000A8"/>
                </a:gs>
              </a:gsLst>
              <a:lin ang="0" scaled="0"/>
            </a:gradFill>
            <a:ln cap="flat" cmpd="sng" w="9525">
              <a:solidFill>
                <a:srgbClr val="008000">
                  <a:alpha val="1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368" name="Google Shape;3368;p52"/>
            <p:cNvSpPr/>
            <p:nvPr/>
          </p:nvSpPr>
          <p:spPr>
            <a:xfrm rot="5400000">
              <a:off x="4966501" y="5940764"/>
              <a:ext cx="140795" cy="255587"/>
            </a:xfrm>
            <a:prstGeom prst="rect">
              <a:avLst/>
            </a:prstGeom>
            <a:gradFill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  <a:gs pos="100000">
                  <a:srgbClr val="0000A8"/>
                </a:gs>
              </a:gsLst>
              <a:lin ang="0" scaled="0"/>
            </a:gradFill>
            <a:ln cap="flat" cmpd="sng" w="9525">
              <a:solidFill>
                <a:srgbClr val="008000">
                  <a:alpha val="1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grpSp>
          <p:nvGrpSpPr>
            <p:cNvPr id="3369" name="Google Shape;3369;p52"/>
            <p:cNvGrpSpPr/>
            <p:nvPr/>
          </p:nvGrpSpPr>
          <p:grpSpPr>
            <a:xfrm>
              <a:off x="5115340" y="5767126"/>
              <a:ext cx="901147" cy="501151"/>
              <a:chOff x="7493876" y="2774731"/>
              <a:chExt cx="1481958" cy="894622"/>
            </a:xfrm>
          </p:grpSpPr>
          <p:sp>
            <p:nvSpPr>
              <p:cNvPr id="3370" name="Google Shape;3370;p52"/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rect b="b" l="l" r="r" t="t"/>
                <a:pathLst>
                  <a:path extrusionOk="0" h="3099826" w="8166683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lt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Calibri"/>
                  <a:buNone/>
                </a:pPr>
                <a:r>
                  <a:rPr b="0" i="0" lang="en-US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                </a:t>
                </a:r>
                <a:endParaRPr sz="1100"/>
              </a:p>
            </p:txBody>
          </p:sp>
          <p:sp>
            <p:nvSpPr>
              <p:cNvPr id="3371" name="Google Shape;3371;p52"/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Calibri"/>
                  <a:buNone/>
                </a:pPr>
                <a:r>
                  <a:rPr b="0" i="0" lang="en-US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           </a:t>
                </a:r>
                <a:endParaRPr sz="1100"/>
              </a:p>
            </p:txBody>
          </p:sp>
          <p:grpSp>
            <p:nvGrpSpPr>
              <p:cNvPr id="3372" name="Google Shape;3372;p52"/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3373" name="Google Shape;3373;p52"/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rect b="b" l="l" r="r" t="t"/>
                  <a:pathLst>
                    <a:path extrusionOk="0" h="1049866" w="467301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74" name="Google Shape;3374;p52"/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rect b="b" l="l" r="r" t="t"/>
                  <a:pathLst>
                    <a:path extrusionOk="0" h="903890" w="1744718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75" name="Google Shape;3375;p52"/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rect b="b" l="l" r="r" t="t"/>
                  <a:pathLst>
                    <a:path extrusionOk="0" h="893380" w="1713187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76" name="Google Shape;3376;p52"/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rect b="b" l="l" r="r" t="t"/>
                  <a:pathLst>
                    <a:path extrusionOk="0" h="1418896" w="3725019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rgbClr val="8DA9DB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3377" name="Google Shape;3377;p52"/>
          <p:cNvSpPr/>
          <p:nvPr/>
        </p:nvSpPr>
        <p:spPr>
          <a:xfrm rot="5400000">
            <a:off x="2370725" y="3500143"/>
            <a:ext cx="90000" cy="191700"/>
          </a:xfrm>
          <a:prstGeom prst="rect">
            <a:avLst/>
          </a:prstGeom>
          <a:gradFill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  <a:gs pos="100000">
                <a:srgbClr val="0000A8"/>
              </a:gs>
            </a:gsLst>
            <a:lin ang="0" scaled="0"/>
          </a:gradFill>
          <a:ln cap="flat" cmpd="sng" w="9525">
            <a:solidFill>
              <a:srgbClr val="008000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3378" name="Google Shape;3378;p52"/>
          <p:cNvGrpSpPr/>
          <p:nvPr/>
        </p:nvGrpSpPr>
        <p:grpSpPr>
          <a:xfrm>
            <a:off x="1739015" y="3250093"/>
            <a:ext cx="702053" cy="571071"/>
            <a:chOff x="-44" y="1473"/>
            <a:chExt cx="981" cy="1105"/>
          </a:xfrm>
        </p:grpSpPr>
        <p:pic>
          <p:nvPicPr>
            <p:cNvPr descr="desktop_computer_stylized_medium" id="3379" name="Google Shape;3379;p5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80" name="Google Shape;3380;p52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81" name="Google Shape;3381;p52"/>
          <p:cNvSpPr/>
          <p:nvPr/>
        </p:nvSpPr>
        <p:spPr>
          <a:xfrm rot="5400000">
            <a:off x="2453804" y="4265925"/>
            <a:ext cx="63300" cy="146100"/>
          </a:xfrm>
          <a:prstGeom prst="rect">
            <a:avLst/>
          </a:prstGeom>
          <a:gradFill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  <a:gs pos="100000">
                <a:srgbClr val="0000A8"/>
              </a:gs>
            </a:gsLst>
            <a:lin ang="0" scaled="0"/>
          </a:gradFill>
          <a:ln cap="flat" cmpd="sng" w="9525">
            <a:solidFill>
              <a:srgbClr val="008000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3382" name="Google Shape;3382;p52"/>
          <p:cNvGrpSpPr/>
          <p:nvPr/>
        </p:nvGrpSpPr>
        <p:grpSpPr>
          <a:xfrm>
            <a:off x="2011070" y="4117920"/>
            <a:ext cx="479621" cy="388191"/>
            <a:chOff x="-44" y="1473"/>
            <a:chExt cx="981" cy="1105"/>
          </a:xfrm>
        </p:grpSpPr>
        <p:pic>
          <p:nvPicPr>
            <p:cNvPr descr="desktop_computer_stylized_medium" id="3383" name="Google Shape;3383;p5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84" name="Google Shape;3384;p52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85" name="Google Shape;3385;p52"/>
          <p:cNvSpPr/>
          <p:nvPr/>
        </p:nvSpPr>
        <p:spPr>
          <a:xfrm rot="5400000">
            <a:off x="6544890" y="3489827"/>
            <a:ext cx="90000" cy="191700"/>
          </a:xfrm>
          <a:prstGeom prst="rect">
            <a:avLst/>
          </a:prstGeom>
          <a:gradFill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  <a:gs pos="100000">
                <a:srgbClr val="0000A8"/>
              </a:gs>
            </a:gsLst>
            <a:lin ang="0" scaled="0"/>
          </a:gradFill>
          <a:ln cap="flat" cmpd="sng" w="9525">
            <a:solidFill>
              <a:srgbClr val="008000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86" name="Google Shape;3386;p52"/>
          <p:cNvSpPr/>
          <p:nvPr/>
        </p:nvSpPr>
        <p:spPr>
          <a:xfrm rot="5400000">
            <a:off x="6372541" y="4338636"/>
            <a:ext cx="63300" cy="146100"/>
          </a:xfrm>
          <a:prstGeom prst="rect">
            <a:avLst/>
          </a:prstGeom>
          <a:gradFill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  <a:gs pos="100000">
                <a:srgbClr val="0000A8"/>
              </a:gs>
            </a:gsLst>
            <a:lin ang="0" scaled="0"/>
          </a:gradFill>
          <a:ln cap="flat" cmpd="sng" w="9525">
            <a:solidFill>
              <a:srgbClr val="008000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3387" name="Google Shape;3387;p52"/>
          <p:cNvGrpSpPr/>
          <p:nvPr/>
        </p:nvGrpSpPr>
        <p:grpSpPr>
          <a:xfrm>
            <a:off x="6257711" y="4213927"/>
            <a:ext cx="533400" cy="450771"/>
            <a:chOff x="-44" y="1473"/>
            <a:chExt cx="981" cy="1105"/>
          </a:xfrm>
        </p:grpSpPr>
        <p:pic>
          <p:nvPicPr>
            <p:cNvPr descr="desktop_computer_stylized_medium" id="3388" name="Google Shape;3388;p5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89" name="Google Shape;3389;p52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390" name="Google Shape;3390;p52"/>
          <p:cNvCxnSpPr/>
          <p:nvPr/>
        </p:nvCxnSpPr>
        <p:spPr>
          <a:xfrm rot="10800000">
            <a:off x="6501969" y="3656111"/>
            <a:ext cx="0" cy="3345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391" name="Google Shape;3391;p52"/>
          <p:cNvCxnSpPr/>
          <p:nvPr/>
        </p:nvCxnSpPr>
        <p:spPr>
          <a:xfrm rot="10800000">
            <a:off x="6335267" y="4457879"/>
            <a:ext cx="0" cy="1812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pSp>
        <p:nvGrpSpPr>
          <p:cNvPr id="3392" name="Google Shape;3392;p52"/>
          <p:cNvGrpSpPr/>
          <p:nvPr/>
        </p:nvGrpSpPr>
        <p:grpSpPr>
          <a:xfrm>
            <a:off x="7020028" y="2037470"/>
            <a:ext cx="696516" cy="1465659"/>
            <a:chOff x="250" y="1380"/>
            <a:chExt cx="585" cy="1231"/>
          </a:xfrm>
        </p:grpSpPr>
        <p:sp>
          <p:nvSpPr>
            <p:cNvPr id="3393" name="Google Shape;3393;p52"/>
            <p:cNvSpPr/>
            <p:nvPr/>
          </p:nvSpPr>
          <p:spPr>
            <a:xfrm>
              <a:off x="250" y="1414"/>
              <a:ext cx="582" cy="1197"/>
            </a:xfrm>
            <a:custGeom>
              <a:rect b="b" l="l" r="r" t="t"/>
              <a:pathLst>
                <a:path extrusionOk="0" h="1197" w="582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99000">
                  <a:srgbClr val="BFBFBF"/>
                </a:gs>
                <a:gs pos="100000">
                  <a:srgbClr val="BFBFB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52"/>
            <p:cNvSpPr/>
            <p:nvPr/>
          </p:nvSpPr>
          <p:spPr>
            <a:xfrm>
              <a:off x="338" y="1399"/>
              <a:ext cx="493" cy="79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52"/>
            <p:cNvSpPr txBox="1"/>
            <p:nvPr/>
          </p:nvSpPr>
          <p:spPr>
            <a:xfrm>
              <a:off x="413" y="1380"/>
              <a:ext cx="300" cy="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omic Sans MS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omic Sans MS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IP</a:t>
              </a:r>
              <a:endParaRPr sz="11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Eth</a:t>
              </a:r>
              <a:endParaRPr sz="11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Phy</a:t>
              </a:r>
              <a:endParaRPr sz="1100"/>
            </a:p>
          </p:txBody>
        </p:sp>
        <p:cxnSp>
          <p:nvCxnSpPr>
            <p:cNvPr id="3396" name="Google Shape;3396;p52"/>
            <p:cNvCxnSpPr/>
            <p:nvPr/>
          </p:nvCxnSpPr>
          <p:spPr>
            <a:xfrm>
              <a:off x="346" y="1868"/>
              <a:ext cx="489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97" name="Google Shape;3397;p52"/>
            <p:cNvCxnSpPr/>
            <p:nvPr/>
          </p:nvCxnSpPr>
          <p:spPr>
            <a:xfrm>
              <a:off x="343" y="2027"/>
              <a:ext cx="489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98" name="Google Shape;3398;p52"/>
            <p:cNvCxnSpPr/>
            <p:nvPr/>
          </p:nvCxnSpPr>
          <p:spPr>
            <a:xfrm>
              <a:off x="340" y="2186"/>
              <a:ext cx="489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99" name="Google Shape;3399;p52"/>
            <p:cNvCxnSpPr/>
            <p:nvPr/>
          </p:nvCxnSpPr>
          <p:spPr>
            <a:xfrm>
              <a:off x="330" y="1698"/>
              <a:ext cx="489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400" name="Google Shape;3400;p52"/>
          <p:cNvGrpSpPr/>
          <p:nvPr/>
        </p:nvGrpSpPr>
        <p:grpSpPr>
          <a:xfrm>
            <a:off x="6368455" y="3293494"/>
            <a:ext cx="757237" cy="641271"/>
            <a:chOff x="-44" y="1473"/>
            <a:chExt cx="981" cy="1105"/>
          </a:xfrm>
        </p:grpSpPr>
        <p:pic>
          <p:nvPicPr>
            <p:cNvPr descr="desktop_computer_stylized_medium" id="3401" name="Google Shape;3401;p5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02" name="Google Shape;3402;p52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03" name="Google Shape;3403;p52"/>
          <p:cNvGrpSpPr/>
          <p:nvPr/>
        </p:nvGrpSpPr>
        <p:grpSpPr>
          <a:xfrm>
            <a:off x="3996875" y="2250758"/>
            <a:ext cx="627460" cy="1560910"/>
            <a:chOff x="2838" y="1545"/>
            <a:chExt cx="527" cy="1311"/>
          </a:xfrm>
        </p:grpSpPr>
        <p:sp>
          <p:nvSpPr>
            <p:cNvPr id="3404" name="Google Shape;3404;p52"/>
            <p:cNvSpPr/>
            <p:nvPr/>
          </p:nvSpPr>
          <p:spPr>
            <a:xfrm>
              <a:off x="2838" y="2342"/>
              <a:ext cx="527" cy="514"/>
            </a:xfrm>
            <a:custGeom>
              <a:rect b="b" l="l" r="r" t="t"/>
              <a:pathLst>
                <a:path extrusionOk="0" h="10000" w="9982">
                  <a:moveTo>
                    <a:pt x="9982" y="428"/>
                  </a:moveTo>
                  <a:cubicBezTo>
                    <a:pt x="6708" y="5645"/>
                    <a:pt x="7799" y="6805"/>
                    <a:pt x="6708" y="9994"/>
                  </a:cubicBezTo>
                  <a:cubicBezTo>
                    <a:pt x="4852" y="10080"/>
                    <a:pt x="3414" y="9311"/>
                    <a:pt x="0" y="9825"/>
                  </a:cubicBezTo>
                  <a:cubicBezTo>
                    <a:pt x="1461" y="5697"/>
                    <a:pt x="1365" y="4235"/>
                    <a:pt x="957" y="0"/>
                  </a:cubicBezTo>
                  <a:lnTo>
                    <a:pt x="9982" y="428"/>
                  </a:lnTo>
                  <a:close/>
                </a:path>
              </a:pathLst>
            </a:custGeom>
            <a:gradFill>
              <a:gsLst>
                <a:gs pos="0">
                  <a:srgbClr val="BFBFBF"/>
                </a:gs>
                <a:gs pos="100000">
                  <a:srgbClr val="FFFFFF">
                    <a:alpha val="71764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52"/>
            <p:cNvSpPr/>
            <p:nvPr/>
          </p:nvSpPr>
          <p:spPr>
            <a:xfrm>
              <a:off x="2872" y="1877"/>
              <a:ext cx="493" cy="477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52"/>
            <p:cNvSpPr txBox="1"/>
            <p:nvPr/>
          </p:nvSpPr>
          <p:spPr>
            <a:xfrm>
              <a:off x="2941" y="1545"/>
              <a:ext cx="300" cy="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omic Sans MS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omic Sans MS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IP</a:t>
              </a:r>
              <a:endParaRPr sz="11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Eth</a:t>
              </a:r>
              <a:endParaRPr sz="11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Phy</a:t>
              </a:r>
              <a:endParaRPr sz="1100"/>
            </a:p>
          </p:txBody>
        </p:sp>
        <p:cxnSp>
          <p:nvCxnSpPr>
            <p:cNvPr id="3407" name="Google Shape;3407;p52"/>
            <p:cNvCxnSpPr/>
            <p:nvPr/>
          </p:nvCxnSpPr>
          <p:spPr>
            <a:xfrm>
              <a:off x="2868" y="2039"/>
              <a:ext cx="489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08" name="Google Shape;3408;p52"/>
            <p:cNvCxnSpPr/>
            <p:nvPr/>
          </p:nvCxnSpPr>
          <p:spPr>
            <a:xfrm>
              <a:off x="2865" y="2198"/>
              <a:ext cx="489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409" name="Google Shape;3409;p52"/>
          <p:cNvSpPr/>
          <p:nvPr/>
        </p:nvSpPr>
        <p:spPr>
          <a:xfrm>
            <a:off x="97016" y="882609"/>
            <a:ext cx="58293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το </a:t>
            </a:r>
            <a:r>
              <a:rPr i="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 λαμβάνει το πλαίσιο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εξάγει το ΙΡ δεδομενόγραμμα προορισμού Β</a:t>
            </a:r>
            <a:endParaRPr sz="1100"/>
          </a:p>
        </p:txBody>
      </p:sp>
      <p:sp>
        <p:nvSpPr>
          <p:cNvPr id="3410" name="Google Shape;3410;p52"/>
          <p:cNvSpPr/>
          <p:nvPr/>
        </p:nvSpPr>
        <p:spPr>
          <a:xfrm>
            <a:off x="97013" y="1435532"/>
            <a:ext cx="8107800" cy="5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το </a:t>
            </a:r>
            <a:r>
              <a:rPr i="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 περνάει το δεδομενόγραμμα στ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ην στοίβα πρωτοκόλλου στο ΙΡ</a:t>
            </a:r>
            <a:endParaRPr i="0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11" name="Google Shape;3411;p52"/>
          <p:cNvGrpSpPr/>
          <p:nvPr/>
        </p:nvGrpSpPr>
        <p:grpSpPr>
          <a:xfrm>
            <a:off x="5566090" y="1994869"/>
            <a:ext cx="1785938" cy="812003"/>
            <a:chOff x="972526" y="2964626"/>
            <a:chExt cx="2381251" cy="1082671"/>
          </a:xfrm>
        </p:grpSpPr>
        <p:grpSp>
          <p:nvGrpSpPr>
            <p:cNvPr id="3412" name="Google Shape;3412;p52"/>
            <p:cNvGrpSpPr/>
            <p:nvPr/>
          </p:nvGrpSpPr>
          <p:grpSpPr>
            <a:xfrm>
              <a:off x="972526" y="2964626"/>
              <a:ext cx="2381251" cy="754058"/>
              <a:chOff x="1149" y="1669"/>
              <a:chExt cx="1500" cy="475"/>
            </a:xfrm>
          </p:grpSpPr>
          <p:grpSp>
            <p:nvGrpSpPr>
              <p:cNvPr id="3413" name="Google Shape;3413;p52"/>
              <p:cNvGrpSpPr/>
              <p:nvPr/>
            </p:nvGrpSpPr>
            <p:grpSpPr>
              <a:xfrm>
                <a:off x="1337" y="1990"/>
                <a:ext cx="90" cy="154"/>
                <a:chOff x="1337" y="1990"/>
                <a:chExt cx="90" cy="154"/>
              </a:xfrm>
            </p:grpSpPr>
            <p:cxnSp>
              <p:nvCxnSpPr>
                <p:cNvPr id="3414" name="Google Shape;3414;p52"/>
                <p:cNvCxnSpPr/>
                <p:nvPr/>
              </p:nvCxnSpPr>
              <p:spPr>
                <a:xfrm>
                  <a:off x="1337" y="1990"/>
                  <a:ext cx="0" cy="152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FFFF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415" name="Google Shape;3415;p52"/>
                <p:cNvCxnSpPr/>
                <p:nvPr/>
              </p:nvCxnSpPr>
              <p:spPr>
                <a:xfrm>
                  <a:off x="1427" y="1992"/>
                  <a:ext cx="0" cy="152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FFFF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3416" name="Google Shape;3416;p52"/>
              <p:cNvSpPr txBox="1"/>
              <p:nvPr/>
            </p:nvSpPr>
            <p:spPr>
              <a:xfrm>
                <a:off x="1149" y="1669"/>
                <a:ext cx="15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en-US" sz="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IP src: 111.111.111.111</a:t>
                </a:r>
                <a:endParaRPr sz="1100"/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en-US" sz="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IP dest: 222.222.222.222</a:t>
                </a:r>
                <a:endParaRPr sz="1100"/>
              </a:p>
            </p:txBody>
          </p:sp>
        </p:grpSp>
        <p:sp>
          <p:nvSpPr>
            <p:cNvPr id="3417" name="Google Shape;3417;p52"/>
            <p:cNvSpPr/>
            <p:nvPr/>
          </p:nvSpPr>
          <p:spPr>
            <a:xfrm>
              <a:off x="1097923" y="3801235"/>
              <a:ext cx="1096963" cy="242887"/>
            </a:xfrm>
            <a:prstGeom prst="rect">
              <a:avLst/>
            </a:prstGeom>
            <a:solidFill>
              <a:srgbClr val="00CC9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418" name="Google Shape;3418;p52"/>
            <p:cNvCxnSpPr/>
            <p:nvPr/>
          </p:nvCxnSpPr>
          <p:spPr>
            <a:xfrm>
              <a:off x="1259848" y="3805997"/>
              <a:ext cx="0" cy="2413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19" name="Google Shape;3419;p52"/>
            <p:cNvCxnSpPr/>
            <p:nvPr/>
          </p:nvCxnSpPr>
          <p:spPr>
            <a:xfrm>
              <a:off x="1412248" y="3805997"/>
              <a:ext cx="0" cy="2413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20" name="Google Shape;3420;p52"/>
            <p:cNvCxnSpPr/>
            <p:nvPr/>
          </p:nvCxnSpPr>
          <p:spPr>
            <a:xfrm rot="10800000">
              <a:off x="1170948" y="3182110"/>
              <a:ext cx="3175" cy="7461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cxnSp>
          <p:nvCxnSpPr>
            <p:cNvPr id="3421" name="Google Shape;3421;p52"/>
            <p:cNvCxnSpPr/>
            <p:nvPr/>
          </p:nvCxnSpPr>
          <p:spPr>
            <a:xfrm>
              <a:off x="1316998" y="3359910"/>
              <a:ext cx="3175" cy="5683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6" name="Shape 3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7" name="Google Shape;3427;p53"/>
          <p:cNvSpPr txBox="1"/>
          <p:nvPr>
            <p:ph type="title"/>
          </p:nvPr>
        </p:nvSpPr>
        <p:spPr>
          <a:xfrm>
            <a:off x="10368" y="15554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600"/>
              <a:t>Επίπεδο Δικτύου, LANs: roadmap</a:t>
            </a:r>
            <a:endParaRPr sz="3600"/>
          </a:p>
        </p:txBody>
      </p:sp>
      <p:pic>
        <p:nvPicPr>
          <p:cNvPr descr="A train crossing a bridge over a body of water&#10;&#10;Description automatically generated" id="3428" name="Google Shape;3428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24776" y="1342661"/>
            <a:ext cx="2326736" cy="1745052"/>
          </a:xfrm>
          <a:prstGeom prst="rect">
            <a:avLst/>
          </a:prstGeom>
          <a:noFill/>
          <a:ln>
            <a:noFill/>
          </a:ln>
          <a:effectLst>
            <a:outerShdw blurRad="50800" rotWithShape="0" algn="bl" dir="18900000" dist="38100">
              <a:srgbClr val="000000">
                <a:alpha val="40000"/>
              </a:srgbClr>
            </a:outerShdw>
          </a:effectLst>
        </p:spPr>
      </p:pic>
      <p:sp>
        <p:nvSpPr>
          <p:cNvPr id="3429" name="Google Shape;3429;p53"/>
          <p:cNvSpPr txBox="1"/>
          <p:nvPr/>
        </p:nvSpPr>
        <p:spPr>
          <a:xfrm>
            <a:off x="4610593" y="3603722"/>
            <a:ext cx="37998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-294798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</a:pPr>
            <a:r>
              <a:rPr lang="en-US" sz="2208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μια μέρα στην ζωή μιας αίτησης για ιστοσελίδα </a:t>
            </a:r>
            <a:endParaRPr sz="2208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8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0" name="Google Shape;3430;p53"/>
          <p:cNvSpPr txBox="1"/>
          <p:nvPr/>
        </p:nvSpPr>
        <p:spPr>
          <a:xfrm>
            <a:off x="10377" y="976725"/>
            <a:ext cx="4179000" cy="37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215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εισαγωγή</a:t>
            </a:r>
            <a:endParaRPr sz="2000">
              <a:solidFill>
                <a:schemeClr val="lt2"/>
              </a:solidFill>
            </a:endParaRPr>
          </a:p>
          <a:p>
            <a:pPr indent="-203200" lvl="0" marL="215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ανίχνευση και διόρθωση σφάλματος</a:t>
            </a:r>
            <a:endParaRPr sz="2000">
              <a:solidFill>
                <a:schemeClr val="lt2"/>
              </a:solidFill>
            </a:endParaRPr>
          </a:p>
          <a:p>
            <a:pPr indent="-203200" lvl="0" marL="215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πρωτόκολλα πολλαπλής προσπέλασης</a:t>
            </a:r>
            <a:endParaRPr sz="2000">
              <a:solidFill>
                <a:schemeClr val="lt2"/>
              </a:solidFill>
            </a:endParaRPr>
          </a:p>
          <a:p>
            <a:pPr indent="-203200" lvl="0" marL="215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LANs</a:t>
            </a:r>
            <a:endParaRPr sz="2000">
              <a:solidFill>
                <a:schemeClr val="dk1"/>
              </a:solidFill>
            </a:endParaRPr>
          </a:p>
          <a:p>
            <a:pPr indent="-203200" lvl="1" marL="469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διευθυνσιοδότηση, ARP</a:t>
            </a:r>
            <a:endParaRPr sz="2000">
              <a:solidFill>
                <a:schemeClr val="dk1"/>
              </a:solidFill>
            </a:endParaRPr>
          </a:p>
          <a:p>
            <a:pPr indent="-203200" lvl="1" marL="469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Ethernet</a:t>
            </a:r>
            <a:endParaRPr sz="2000">
              <a:solidFill>
                <a:srgbClr val="C00000"/>
              </a:solidFill>
            </a:endParaRPr>
          </a:p>
          <a:p>
            <a:pPr indent="-203200" lvl="1" marL="469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μεταγωγείς</a:t>
            </a:r>
            <a:endParaRPr sz="2000">
              <a:solidFill>
                <a:schemeClr val="dk1"/>
              </a:solidFill>
            </a:endParaRPr>
          </a:p>
          <a:p>
            <a:pPr indent="-203200" lvl="1" marL="469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VLANs</a:t>
            </a:r>
            <a:endParaRPr sz="2000">
              <a:solidFill>
                <a:schemeClr val="dk1"/>
              </a:solidFill>
            </a:endParaRPr>
          </a:p>
          <a:p>
            <a:pPr indent="-203200" lvl="0" marL="215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εικονικές ζεύξεις: MPLS</a:t>
            </a:r>
            <a:endParaRPr sz="2000">
              <a:solidFill>
                <a:schemeClr val="lt2"/>
              </a:solidFill>
            </a:endParaRPr>
          </a:p>
          <a:p>
            <a:pPr indent="-203200" lvl="0" marL="215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δικτύωση κέντρων δεδομένων</a:t>
            </a:r>
            <a:endParaRPr sz="20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1" name="Google Shape;3431;p53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6" name="Shape 3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7" name="Google Shape;3437;p54"/>
          <p:cNvSpPr txBox="1"/>
          <p:nvPr>
            <p:ph type="title"/>
          </p:nvPr>
        </p:nvSpPr>
        <p:spPr>
          <a:xfrm>
            <a:off x="19475" y="197219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300"/>
              <a:buFont typeface="Calibri"/>
              <a:buNone/>
            </a:pPr>
            <a:r>
              <a:rPr lang="en-US" sz="3600">
                <a:solidFill>
                  <a:srgbClr val="000099"/>
                </a:solidFill>
              </a:rPr>
              <a:t>Ethernet</a:t>
            </a:r>
            <a:endParaRPr sz="3600"/>
          </a:p>
        </p:txBody>
      </p:sp>
      <p:sp>
        <p:nvSpPr>
          <p:cNvPr id="3438" name="Google Shape;3438;p54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39" name="Google Shape;3439;p54"/>
          <p:cNvSpPr txBox="1"/>
          <p:nvPr/>
        </p:nvSpPr>
        <p:spPr>
          <a:xfrm>
            <a:off x="-455" y="826151"/>
            <a:ext cx="7536900" cy="19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651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1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Έχει καταλάβει την τεχνολογία των ενσύρματων LAN: </a:t>
            </a:r>
            <a:endParaRPr sz="2000"/>
          </a:p>
          <a:p>
            <a:pPr indent="-203200" lvl="0" marL="55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πρώτα χρησιμοποιήθηκε ευρέως από την τεχνολογία LAN</a:t>
            </a:r>
            <a:endParaRPr sz="2000"/>
          </a:p>
          <a:p>
            <a:pPr indent="-203200" lvl="0" marL="55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απλούστερο, φθηνό</a:t>
            </a:r>
            <a:endParaRPr sz="2000"/>
          </a:p>
          <a:p>
            <a:pPr indent="-203200" lvl="0" marL="55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συμβαδίζει με τον ρυθμό ταχύτητας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10 Mbps – 400 Gbps </a:t>
            </a:r>
            <a:endParaRPr sz="2000"/>
          </a:p>
          <a:p>
            <a:pPr indent="-203200" lvl="0" marL="55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ένα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chip, πολλαπλές ταχύτητες (π.χ., Broadcom  BCM5761)</a:t>
            </a: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551 metcalfe-enet" id="3440" name="Google Shape;3440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6548" y="3138887"/>
            <a:ext cx="3067482" cy="1625427"/>
          </a:xfrm>
          <a:prstGeom prst="rect">
            <a:avLst/>
          </a:prstGeom>
          <a:noFill/>
          <a:ln>
            <a:noFill/>
          </a:ln>
          <a:effectLst>
            <a:outerShdw blurRad="50800" rotWithShape="0" algn="bl" dir="18900000" dist="38100">
              <a:srgbClr val="000000">
                <a:alpha val="40000"/>
              </a:srgbClr>
            </a:outerShdw>
          </a:effectLst>
        </p:spPr>
      </p:pic>
      <p:sp>
        <p:nvSpPr>
          <p:cNvPr id="3441" name="Google Shape;3441;p54"/>
          <p:cNvSpPr txBox="1"/>
          <p:nvPr/>
        </p:nvSpPr>
        <p:spPr>
          <a:xfrm>
            <a:off x="5334557" y="4194968"/>
            <a:ext cx="20205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Metcalfe’s Ethernet sketch</a:t>
            </a:r>
            <a:endParaRPr sz="1100"/>
          </a:p>
        </p:txBody>
      </p:sp>
      <p:sp>
        <p:nvSpPr>
          <p:cNvPr id="3442" name="Google Shape;3442;p54"/>
          <p:cNvSpPr txBox="1"/>
          <p:nvPr/>
        </p:nvSpPr>
        <p:spPr>
          <a:xfrm>
            <a:off x="637504" y="4790941"/>
            <a:ext cx="64017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https://www.uspto.gov/learning-and-resources/journeys-innovation/audio-stories/defying-doubters</a:t>
            </a:r>
            <a:endParaRPr sz="11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7" name="Shape 3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8" name="Google Shape;3448;p55"/>
          <p:cNvSpPr txBox="1"/>
          <p:nvPr>
            <p:ph type="title"/>
          </p:nvPr>
        </p:nvSpPr>
        <p:spPr>
          <a:xfrm>
            <a:off x="33050" y="163069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300"/>
              <a:buFont typeface="Calibri"/>
              <a:buNone/>
            </a:pPr>
            <a:r>
              <a:rPr lang="en-US" sz="3600">
                <a:solidFill>
                  <a:srgbClr val="000099"/>
                </a:solidFill>
              </a:rPr>
              <a:t>Ethernet: </a:t>
            </a:r>
            <a:r>
              <a:rPr lang="en-US" sz="3600">
                <a:solidFill>
                  <a:srgbClr val="000099"/>
                </a:solidFill>
              </a:rPr>
              <a:t>φυσική τοπολογία</a:t>
            </a:r>
            <a:endParaRPr sz="3600"/>
          </a:p>
        </p:txBody>
      </p:sp>
      <p:sp>
        <p:nvSpPr>
          <p:cNvPr id="3449" name="Google Shape;3449;p55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50" name="Google Shape;3450;p55"/>
          <p:cNvSpPr txBox="1"/>
          <p:nvPr/>
        </p:nvSpPr>
        <p:spPr>
          <a:xfrm>
            <a:off x="5358" y="757842"/>
            <a:ext cx="8129700" cy="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90500" lvl="0" marL="30480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δίαυλος</a:t>
            </a: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διάσημο στα μέσα του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90</a:t>
            </a:r>
            <a:endParaRPr sz="1800"/>
          </a:p>
          <a:p>
            <a:pPr indent="-177800" lvl="1" marL="520700" marR="0" rtl="0" algn="l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όλοι οι κόμβοι στον ίδιο τομέα σύγκρουσης (μπορούν να συγκρουστούν μεταξύ τους)</a:t>
            </a:r>
            <a:endParaRPr sz="1800"/>
          </a:p>
        </p:txBody>
      </p:sp>
      <p:cxnSp>
        <p:nvCxnSpPr>
          <p:cNvPr id="3451" name="Google Shape;3451;p55"/>
          <p:cNvCxnSpPr/>
          <p:nvPr/>
        </p:nvCxnSpPr>
        <p:spPr>
          <a:xfrm flipH="1">
            <a:off x="3014237" y="3257809"/>
            <a:ext cx="462300" cy="901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52" name="Google Shape;3452;p55"/>
          <p:cNvSpPr txBox="1"/>
          <p:nvPr/>
        </p:nvSpPr>
        <p:spPr>
          <a:xfrm>
            <a:off x="261638" y="3389644"/>
            <a:ext cx="2208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δίαυλος</a:t>
            </a:r>
            <a:r>
              <a:rPr i="0" lang="en-US" sz="18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ομοαξονικό καλώδιο</a:t>
            </a:r>
            <a:endParaRPr sz="1100"/>
          </a:p>
        </p:txBody>
      </p:sp>
      <p:grpSp>
        <p:nvGrpSpPr>
          <p:cNvPr id="3453" name="Google Shape;3453;p55"/>
          <p:cNvGrpSpPr/>
          <p:nvPr/>
        </p:nvGrpSpPr>
        <p:grpSpPr>
          <a:xfrm>
            <a:off x="3125171" y="3215476"/>
            <a:ext cx="351366" cy="77921"/>
            <a:chOff x="3160889" y="5723468"/>
            <a:chExt cx="468488" cy="103894"/>
          </a:xfrm>
        </p:grpSpPr>
        <p:sp>
          <p:nvSpPr>
            <p:cNvPr id="3454" name="Google Shape;3454;p55"/>
            <p:cNvSpPr/>
            <p:nvPr/>
          </p:nvSpPr>
          <p:spPr>
            <a:xfrm rot="5400000">
              <a:off x="3234167" y="5650190"/>
              <a:ext cx="103894" cy="250450"/>
            </a:xfrm>
            <a:prstGeom prst="rect">
              <a:avLst/>
            </a:prstGeom>
            <a:gradFill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  <a:gs pos="100000">
                  <a:srgbClr val="0000A8"/>
                </a:gs>
              </a:gsLst>
              <a:lin ang="0" scaled="0"/>
            </a:gradFill>
            <a:ln cap="flat" cmpd="sng" w="9525">
              <a:solidFill>
                <a:srgbClr val="008000">
                  <a:alpha val="1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cxnSp>
          <p:nvCxnSpPr>
            <p:cNvPr id="3455" name="Google Shape;3455;p55"/>
            <p:cNvCxnSpPr/>
            <p:nvPr/>
          </p:nvCxnSpPr>
          <p:spPr>
            <a:xfrm>
              <a:off x="3403599" y="5774267"/>
              <a:ext cx="225778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3456" name="Google Shape;3456;p55"/>
          <p:cNvGrpSpPr/>
          <p:nvPr/>
        </p:nvGrpSpPr>
        <p:grpSpPr>
          <a:xfrm>
            <a:off x="2900803" y="3651510"/>
            <a:ext cx="351366" cy="77921"/>
            <a:chOff x="3160889" y="5723468"/>
            <a:chExt cx="468488" cy="103894"/>
          </a:xfrm>
        </p:grpSpPr>
        <p:sp>
          <p:nvSpPr>
            <p:cNvPr id="3457" name="Google Shape;3457;p55"/>
            <p:cNvSpPr/>
            <p:nvPr/>
          </p:nvSpPr>
          <p:spPr>
            <a:xfrm rot="5400000">
              <a:off x="3234167" y="5650190"/>
              <a:ext cx="103894" cy="250450"/>
            </a:xfrm>
            <a:prstGeom prst="rect">
              <a:avLst/>
            </a:prstGeom>
            <a:gradFill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  <a:gs pos="100000">
                  <a:srgbClr val="0000A8"/>
                </a:gs>
              </a:gsLst>
              <a:lin ang="0" scaled="0"/>
            </a:gradFill>
            <a:ln cap="flat" cmpd="sng" w="9525">
              <a:solidFill>
                <a:srgbClr val="008000">
                  <a:alpha val="1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cxnSp>
          <p:nvCxnSpPr>
            <p:cNvPr id="3458" name="Google Shape;3458;p55"/>
            <p:cNvCxnSpPr/>
            <p:nvPr/>
          </p:nvCxnSpPr>
          <p:spPr>
            <a:xfrm>
              <a:off x="3403599" y="5774267"/>
              <a:ext cx="225778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3459" name="Google Shape;3459;p55"/>
          <p:cNvGrpSpPr/>
          <p:nvPr/>
        </p:nvGrpSpPr>
        <p:grpSpPr>
          <a:xfrm>
            <a:off x="2667968" y="4117177"/>
            <a:ext cx="351366" cy="77921"/>
            <a:chOff x="3160889" y="5723468"/>
            <a:chExt cx="468488" cy="103894"/>
          </a:xfrm>
        </p:grpSpPr>
        <p:sp>
          <p:nvSpPr>
            <p:cNvPr id="3460" name="Google Shape;3460;p55"/>
            <p:cNvSpPr/>
            <p:nvPr/>
          </p:nvSpPr>
          <p:spPr>
            <a:xfrm rot="5400000">
              <a:off x="3234167" y="5650190"/>
              <a:ext cx="103894" cy="250450"/>
            </a:xfrm>
            <a:prstGeom prst="rect">
              <a:avLst/>
            </a:prstGeom>
            <a:gradFill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  <a:gs pos="100000">
                  <a:srgbClr val="0000A8"/>
                </a:gs>
              </a:gsLst>
              <a:lin ang="0" scaled="0"/>
            </a:gradFill>
            <a:ln cap="flat" cmpd="sng" w="9525">
              <a:solidFill>
                <a:srgbClr val="008000">
                  <a:alpha val="1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cxnSp>
          <p:nvCxnSpPr>
            <p:cNvPr id="3461" name="Google Shape;3461;p55"/>
            <p:cNvCxnSpPr/>
            <p:nvPr/>
          </p:nvCxnSpPr>
          <p:spPr>
            <a:xfrm>
              <a:off x="3403599" y="5774267"/>
              <a:ext cx="225778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3462" name="Google Shape;3462;p55"/>
          <p:cNvGrpSpPr/>
          <p:nvPr/>
        </p:nvGrpSpPr>
        <p:grpSpPr>
          <a:xfrm>
            <a:off x="2273135" y="3851929"/>
            <a:ext cx="480053" cy="388144"/>
            <a:chOff x="-44" y="1473"/>
            <a:chExt cx="981" cy="1105"/>
          </a:xfrm>
        </p:grpSpPr>
        <p:pic>
          <p:nvPicPr>
            <p:cNvPr descr="desktop_computer_stylized_medium" id="3463" name="Google Shape;3463;p5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64" name="Google Shape;3464;p55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5" name="Google Shape;3465;p55"/>
          <p:cNvGrpSpPr/>
          <p:nvPr/>
        </p:nvGrpSpPr>
        <p:grpSpPr>
          <a:xfrm>
            <a:off x="2503055" y="3386265"/>
            <a:ext cx="480053" cy="388144"/>
            <a:chOff x="-44" y="1473"/>
            <a:chExt cx="981" cy="1105"/>
          </a:xfrm>
        </p:grpSpPr>
        <p:pic>
          <p:nvPicPr>
            <p:cNvPr descr="desktop_computer_stylized_medium" id="3466" name="Google Shape;3466;p5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67" name="Google Shape;3467;p55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8" name="Google Shape;3468;p55"/>
          <p:cNvGrpSpPr/>
          <p:nvPr/>
        </p:nvGrpSpPr>
        <p:grpSpPr>
          <a:xfrm>
            <a:off x="2716178" y="2953009"/>
            <a:ext cx="480053" cy="388144"/>
            <a:chOff x="-44" y="1473"/>
            <a:chExt cx="981" cy="1105"/>
          </a:xfrm>
        </p:grpSpPr>
        <p:pic>
          <p:nvPicPr>
            <p:cNvPr descr="desktop_computer_stylized_medium" id="3469" name="Google Shape;3469;p5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70" name="Google Shape;3470;p55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71" name="Google Shape;3471;p55"/>
          <p:cNvGrpSpPr/>
          <p:nvPr/>
        </p:nvGrpSpPr>
        <p:grpSpPr>
          <a:xfrm rot="10800000">
            <a:off x="3091303" y="3964777"/>
            <a:ext cx="351366" cy="77921"/>
            <a:chOff x="3160889" y="5723468"/>
            <a:chExt cx="468488" cy="103894"/>
          </a:xfrm>
        </p:grpSpPr>
        <p:sp>
          <p:nvSpPr>
            <p:cNvPr id="3472" name="Google Shape;3472;p55"/>
            <p:cNvSpPr/>
            <p:nvPr/>
          </p:nvSpPr>
          <p:spPr>
            <a:xfrm rot="5400000">
              <a:off x="3234167" y="5650190"/>
              <a:ext cx="103894" cy="250450"/>
            </a:xfrm>
            <a:prstGeom prst="rect">
              <a:avLst/>
            </a:prstGeom>
            <a:gradFill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  <a:gs pos="100000">
                  <a:srgbClr val="0000A8"/>
                </a:gs>
              </a:gsLst>
              <a:lin ang="0" scaled="0"/>
            </a:gradFill>
            <a:ln cap="flat" cmpd="sng" w="9525">
              <a:solidFill>
                <a:srgbClr val="008000">
                  <a:alpha val="1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cxnSp>
          <p:nvCxnSpPr>
            <p:cNvPr id="3473" name="Google Shape;3473;p55"/>
            <p:cNvCxnSpPr/>
            <p:nvPr/>
          </p:nvCxnSpPr>
          <p:spPr>
            <a:xfrm>
              <a:off x="3403599" y="5774267"/>
              <a:ext cx="225778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3474" name="Google Shape;3474;p55"/>
          <p:cNvGrpSpPr/>
          <p:nvPr/>
        </p:nvGrpSpPr>
        <p:grpSpPr>
          <a:xfrm rot="10800000">
            <a:off x="3349536" y="3465243"/>
            <a:ext cx="351366" cy="77921"/>
            <a:chOff x="3160889" y="5723468"/>
            <a:chExt cx="468488" cy="103894"/>
          </a:xfrm>
        </p:grpSpPr>
        <p:sp>
          <p:nvSpPr>
            <p:cNvPr id="3475" name="Google Shape;3475;p55"/>
            <p:cNvSpPr/>
            <p:nvPr/>
          </p:nvSpPr>
          <p:spPr>
            <a:xfrm rot="5400000">
              <a:off x="3234167" y="5650190"/>
              <a:ext cx="103894" cy="250450"/>
            </a:xfrm>
            <a:prstGeom prst="rect">
              <a:avLst/>
            </a:prstGeom>
            <a:gradFill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  <a:gs pos="100000">
                  <a:srgbClr val="0000A8"/>
                </a:gs>
              </a:gsLst>
              <a:lin ang="0" scaled="0"/>
            </a:gradFill>
            <a:ln cap="flat" cmpd="sng" w="9525">
              <a:solidFill>
                <a:srgbClr val="008000">
                  <a:alpha val="1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cxnSp>
          <p:nvCxnSpPr>
            <p:cNvPr id="3476" name="Google Shape;3476;p55"/>
            <p:cNvCxnSpPr/>
            <p:nvPr/>
          </p:nvCxnSpPr>
          <p:spPr>
            <a:xfrm>
              <a:off x="3403599" y="5774267"/>
              <a:ext cx="225778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3477" name="Google Shape;3477;p55"/>
          <p:cNvGrpSpPr/>
          <p:nvPr/>
        </p:nvGrpSpPr>
        <p:grpSpPr>
          <a:xfrm>
            <a:off x="3465345" y="3293131"/>
            <a:ext cx="533400" cy="451247"/>
            <a:chOff x="-44" y="1473"/>
            <a:chExt cx="981" cy="1105"/>
          </a:xfrm>
        </p:grpSpPr>
        <p:pic>
          <p:nvPicPr>
            <p:cNvPr descr="desktop_computer_stylized_medium" id="3478" name="Google Shape;3478;p5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79" name="Google Shape;3479;p55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80" name="Google Shape;3480;p55"/>
          <p:cNvGrpSpPr/>
          <p:nvPr/>
        </p:nvGrpSpPr>
        <p:grpSpPr>
          <a:xfrm>
            <a:off x="3212934" y="3792531"/>
            <a:ext cx="533400" cy="450056"/>
            <a:chOff x="-44" y="1473"/>
            <a:chExt cx="981" cy="1105"/>
          </a:xfrm>
        </p:grpSpPr>
        <p:pic>
          <p:nvPicPr>
            <p:cNvPr descr="desktop_computer_stylized_medium" id="3481" name="Google Shape;3481;p5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82" name="Google Shape;3482;p55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83" name="Google Shape;3483;p55"/>
          <p:cNvGrpSpPr/>
          <p:nvPr/>
        </p:nvGrpSpPr>
        <p:grpSpPr>
          <a:xfrm>
            <a:off x="4722221" y="2917145"/>
            <a:ext cx="4076198" cy="1887431"/>
            <a:chOff x="6296294" y="3889527"/>
            <a:chExt cx="5434931" cy="2516574"/>
          </a:xfrm>
        </p:grpSpPr>
        <p:cxnSp>
          <p:nvCxnSpPr>
            <p:cNvPr id="3484" name="Google Shape;3484;p55"/>
            <p:cNvCxnSpPr>
              <a:stCxn id="3485" idx="2"/>
            </p:cNvCxnSpPr>
            <p:nvPr/>
          </p:nvCxnSpPr>
          <p:spPr>
            <a:xfrm>
              <a:off x="7906769" y="4630890"/>
              <a:ext cx="2100" cy="12603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86" name="Google Shape;3486;p55"/>
            <p:cNvCxnSpPr/>
            <p:nvPr/>
          </p:nvCxnSpPr>
          <p:spPr>
            <a:xfrm>
              <a:off x="6945441" y="5100170"/>
              <a:ext cx="214487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487" name="Google Shape;3487;p55"/>
            <p:cNvSpPr txBox="1"/>
            <p:nvPr/>
          </p:nvSpPr>
          <p:spPr>
            <a:xfrm>
              <a:off x="9900325" y="4512575"/>
              <a:ext cx="1830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CC0000"/>
                  </a:solidFill>
                  <a:latin typeface="Calibri"/>
                  <a:ea typeface="Calibri"/>
                  <a:cs typeface="Calibri"/>
                  <a:sym typeface="Calibri"/>
                </a:rPr>
                <a:t>μεταγωγέας</a:t>
              </a:r>
              <a:endParaRPr sz="1100"/>
            </a:p>
          </p:txBody>
        </p:sp>
        <p:sp>
          <p:nvSpPr>
            <p:cNvPr id="3488" name="Google Shape;3488;p55"/>
            <p:cNvSpPr/>
            <p:nvPr/>
          </p:nvSpPr>
          <p:spPr>
            <a:xfrm rot="5400000">
              <a:off x="6970879" y="4976093"/>
              <a:ext cx="103894" cy="250450"/>
            </a:xfrm>
            <a:prstGeom prst="rect">
              <a:avLst/>
            </a:prstGeom>
            <a:gradFill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  <a:gs pos="100000">
                  <a:srgbClr val="0000A8"/>
                </a:gs>
              </a:gsLst>
              <a:lin ang="0" scaled="0"/>
            </a:gradFill>
            <a:ln cap="flat" cmpd="sng" w="9525">
              <a:solidFill>
                <a:srgbClr val="008000">
                  <a:alpha val="1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mic Sans MS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endParaRPr sz="1100"/>
            </a:p>
          </p:txBody>
        </p:sp>
        <p:grpSp>
          <p:nvGrpSpPr>
            <p:cNvPr id="3489" name="Google Shape;3489;p55"/>
            <p:cNvGrpSpPr/>
            <p:nvPr/>
          </p:nvGrpSpPr>
          <p:grpSpPr>
            <a:xfrm>
              <a:off x="6296294" y="4615439"/>
              <a:ext cx="768201" cy="646029"/>
              <a:chOff x="-44" y="1473"/>
              <a:chExt cx="981" cy="1105"/>
            </a:xfrm>
          </p:grpSpPr>
          <p:pic>
            <p:nvPicPr>
              <p:cNvPr descr="desktop_computer_stylized_medium" id="3490" name="Google Shape;3490;p55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91" name="Google Shape;3491;p55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92" name="Google Shape;3492;p55"/>
            <p:cNvSpPr/>
            <p:nvPr/>
          </p:nvSpPr>
          <p:spPr>
            <a:xfrm rot="5400000">
              <a:off x="8836293" y="4969873"/>
              <a:ext cx="103894" cy="250450"/>
            </a:xfrm>
            <a:prstGeom prst="rect">
              <a:avLst/>
            </a:prstGeom>
            <a:gradFill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  <a:gs pos="100000">
                  <a:srgbClr val="0000A8"/>
                </a:gs>
              </a:gsLst>
              <a:lin ang="0" scaled="0"/>
            </a:gradFill>
            <a:ln cap="flat" cmpd="sng" w="9525">
              <a:solidFill>
                <a:srgbClr val="008000">
                  <a:alpha val="1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grpSp>
          <p:nvGrpSpPr>
            <p:cNvPr id="3493" name="Google Shape;3493;p55"/>
            <p:cNvGrpSpPr/>
            <p:nvPr/>
          </p:nvGrpSpPr>
          <p:grpSpPr>
            <a:xfrm>
              <a:off x="8674892" y="4777169"/>
              <a:ext cx="768201" cy="646029"/>
              <a:chOff x="-44" y="1473"/>
              <a:chExt cx="981" cy="1105"/>
            </a:xfrm>
          </p:grpSpPr>
          <p:pic>
            <p:nvPicPr>
              <p:cNvPr descr="desktop_computer_stylized_medium" id="3494" name="Google Shape;3494;p55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95" name="Google Shape;3495;p55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96" name="Google Shape;3496;p55"/>
            <p:cNvSpPr/>
            <p:nvPr/>
          </p:nvSpPr>
          <p:spPr>
            <a:xfrm rot="10800000">
              <a:off x="7861470" y="5669747"/>
              <a:ext cx="103894" cy="250450"/>
            </a:xfrm>
            <a:prstGeom prst="rect">
              <a:avLst/>
            </a:prstGeom>
            <a:gradFill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  <a:gs pos="100000">
                  <a:srgbClr val="0000A8"/>
                </a:gs>
              </a:gsLst>
              <a:lin ang="0" scaled="0"/>
            </a:gradFill>
            <a:ln cap="flat" cmpd="sng" w="9525">
              <a:solidFill>
                <a:srgbClr val="008000">
                  <a:alpha val="1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mic Sans MS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endParaRPr sz="1100"/>
            </a:p>
          </p:txBody>
        </p:sp>
        <p:grpSp>
          <p:nvGrpSpPr>
            <p:cNvPr id="3497" name="Google Shape;3497;p55"/>
            <p:cNvGrpSpPr/>
            <p:nvPr/>
          </p:nvGrpSpPr>
          <p:grpSpPr>
            <a:xfrm>
              <a:off x="7367278" y="5760072"/>
              <a:ext cx="768201" cy="646029"/>
              <a:chOff x="-44" y="1473"/>
              <a:chExt cx="981" cy="1105"/>
            </a:xfrm>
          </p:grpSpPr>
          <p:pic>
            <p:nvPicPr>
              <p:cNvPr descr="desktop_computer_stylized_medium" id="3498" name="Google Shape;3498;p55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99" name="Google Shape;3499;p55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500" name="Google Shape;3500;p55"/>
            <p:cNvSpPr/>
            <p:nvPr/>
          </p:nvSpPr>
          <p:spPr>
            <a:xfrm rot="10800000">
              <a:off x="7859915" y="4388441"/>
              <a:ext cx="103894" cy="250450"/>
            </a:xfrm>
            <a:prstGeom prst="rect">
              <a:avLst/>
            </a:prstGeom>
            <a:gradFill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  <a:gs pos="100000">
                  <a:srgbClr val="0000A8"/>
                </a:gs>
              </a:gsLst>
              <a:lin ang="0" scaled="0"/>
            </a:gradFill>
            <a:ln cap="flat" cmpd="sng" w="9525">
              <a:solidFill>
                <a:srgbClr val="008000">
                  <a:alpha val="1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mic Sans MS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endParaRPr sz="1100"/>
            </a:p>
          </p:txBody>
        </p:sp>
        <p:grpSp>
          <p:nvGrpSpPr>
            <p:cNvPr id="3501" name="Google Shape;3501;p55"/>
            <p:cNvGrpSpPr/>
            <p:nvPr/>
          </p:nvGrpSpPr>
          <p:grpSpPr>
            <a:xfrm>
              <a:off x="7480526" y="3889527"/>
              <a:ext cx="852487" cy="741363"/>
              <a:chOff x="-44" y="1473"/>
              <a:chExt cx="981" cy="1105"/>
            </a:xfrm>
          </p:grpSpPr>
          <p:pic>
            <p:nvPicPr>
              <p:cNvPr descr="desktop_computer_stylized_medium" id="3485" name="Google Shape;3485;p55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502" name="Google Shape;3502;p55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03" name="Google Shape;3503;p55"/>
            <p:cNvGrpSpPr/>
            <p:nvPr/>
          </p:nvGrpSpPr>
          <p:grpSpPr>
            <a:xfrm>
              <a:off x="7642010" y="4950839"/>
              <a:ext cx="561892" cy="329289"/>
              <a:chOff x="3668110" y="2448910"/>
              <a:chExt cx="3794234" cy="2165130"/>
            </a:xfrm>
          </p:grpSpPr>
          <p:sp>
            <p:nvSpPr>
              <p:cNvPr id="3504" name="Google Shape;3504;p55"/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lt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cap="flat" cmpd="sng" w="9525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5" name="Google Shape;3505;p55"/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rect b="b" l="l" r="r" t="t"/>
                <a:pathLst>
                  <a:path extrusionOk="0" h="1324303" w="3783724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506" name="Google Shape;3506;p55"/>
              <p:cNvGrpSpPr/>
              <p:nvPr/>
            </p:nvGrpSpPr>
            <p:grpSpPr>
              <a:xfrm>
                <a:off x="3941376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3507" name="Google Shape;3507;p55"/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rect b="b" l="l" r="r" t="t"/>
                  <a:pathLst>
                    <a:path extrusionOk="0" h="1049866" w="467301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08" name="Google Shape;3508;p55"/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rect b="b" l="l" r="r" t="t"/>
                  <a:pathLst>
                    <a:path extrusionOk="0" h="903890" w="1744718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09" name="Google Shape;3509;p55"/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rect b="b" l="l" r="r" t="t"/>
                  <a:pathLst>
                    <a:path extrusionOk="0" h="893380" w="1713187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10" name="Google Shape;3510;p55"/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rect b="b" l="l" r="r" t="t"/>
                  <a:pathLst>
                    <a:path extrusionOk="0" h="1418896" w="3725019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rgbClr val="8DA9DB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3511" name="Google Shape;3511;p55"/>
          <p:cNvSpPr txBox="1"/>
          <p:nvPr/>
        </p:nvSpPr>
        <p:spPr>
          <a:xfrm>
            <a:off x="5361" y="1397880"/>
            <a:ext cx="8129700" cy="12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90500" lvl="0" marL="30480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μεταγωγέας</a:t>
            </a: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επικρατεί σήμερα</a:t>
            </a:r>
            <a:endParaRPr sz="1800"/>
          </a:p>
          <a:p>
            <a:pPr indent="-177800" lvl="1" marL="520700" marR="0" rtl="0" algn="l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ενεργός επιπέδου ζεύξης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 </a:t>
            </a:r>
            <a:r>
              <a:rPr i="1" lang="en-US" sz="18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μεταγωγέας</a:t>
            </a:r>
            <a:r>
              <a:rPr b="0" i="0" lang="en-US" sz="18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στο κέντρο</a:t>
            </a:r>
            <a:endParaRPr sz="1800"/>
          </a:p>
          <a:p>
            <a:pPr indent="-177800" lvl="1" marL="5207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κάθε κόμβος τρέχει ένα ξεχωριστό πρωτόκολλο Ethernet (οι κόμβοι δεν συγκρούονται μεταξύ τους)</a:t>
            </a:r>
            <a:endParaRPr sz="18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6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56"/>
          <p:cNvSpPr txBox="1"/>
          <p:nvPr>
            <p:ph type="title"/>
          </p:nvPr>
        </p:nvSpPr>
        <p:spPr>
          <a:xfrm>
            <a:off x="19475" y="64245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300"/>
              <a:buFont typeface="Calibri"/>
              <a:buNone/>
            </a:pPr>
            <a:r>
              <a:rPr lang="en-US" sz="3600">
                <a:solidFill>
                  <a:srgbClr val="000099"/>
                </a:solidFill>
              </a:rPr>
              <a:t>Δομή Πλαισίου Ethernet</a:t>
            </a:r>
            <a:endParaRPr sz="3600"/>
          </a:p>
        </p:txBody>
      </p:sp>
      <p:sp>
        <p:nvSpPr>
          <p:cNvPr id="3518" name="Google Shape;3518;p56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19" name="Google Shape;3519;p56"/>
          <p:cNvSpPr txBox="1"/>
          <p:nvPr/>
        </p:nvSpPr>
        <p:spPr>
          <a:xfrm>
            <a:off x="212299" y="852072"/>
            <a:ext cx="8351100" cy="16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 προσαρμογέας αποστολής ενθυλακώνει το δεδομενόγραμμα ΙΡ (ή άλλα πακέτα επιπέδου δικτύου) μέσα σε ένα </a:t>
            </a:r>
            <a:r>
              <a:rPr lang="en-US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πλαίσιο Ethernet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και το περνά στο φυσικό επίπεδο</a:t>
            </a:r>
            <a:endParaRPr b="1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1800"/>
              <a:buFont typeface="Noto Sans Symbols"/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1800"/>
              <a:buFont typeface="Noto Sans Symbols"/>
              <a:buNone/>
            </a:pPr>
            <a:r>
              <a:t/>
            </a:r>
            <a:endParaRPr sz="2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20" name="Google Shape;3520;p56"/>
          <p:cNvGrpSpPr/>
          <p:nvPr/>
        </p:nvGrpSpPr>
        <p:grpSpPr>
          <a:xfrm>
            <a:off x="1478361" y="1548280"/>
            <a:ext cx="5900959" cy="828273"/>
            <a:chOff x="940711" y="4902593"/>
            <a:chExt cx="6291001" cy="992895"/>
          </a:xfrm>
        </p:grpSpPr>
        <p:cxnSp>
          <p:nvCxnSpPr>
            <p:cNvPr id="3521" name="Google Shape;3521;p56"/>
            <p:cNvCxnSpPr/>
            <p:nvPr/>
          </p:nvCxnSpPr>
          <p:spPr>
            <a:xfrm>
              <a:off x="3570934" y="5199463"/>
              <a:ext cx="0" cy="20464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522" name="Google Shape;3522;p56"/>
            <p:cNvSpPr/>
            <p:nvPr/>
          </p:nvSpPr>
          <p:spPr>
            <a:xfrm>
              <a:off x="976959" y="5272489"/>
              <a:ext cx="6254753" cy="547846"/>
            </a:xfrm>
            <a:prstGeom prst="rect">
              <a:avLst/>
            </a:prstGeom>
            <a:solidFill>
              <a:srgbClr val="00B050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523" name="Google Shape;3523;p56"/>
            <p:cNvCxnSpPr/>
            <p:nvPr/>
          </p:nvCxnSpPr>
          <p:spPr>
            <a:xfrm>
              <a:off x="1970955" y="5262636"/>
              <a:ext cx="0" cy="550375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24" name="Google Shape;3524;p56"/>
            <p:cNvCxnSpPr/>
            <p:nvPr/>
          </p:nvCxnSpPr>
          <p:spPr>
            <a:xfrm>
              <a:off x="2701175" y="5265808"/>
              <a:ext cx="0" cy="583683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25" name="Google Shape;3525;p56"/>
            <p:cNvCxnSpPr/>
            <p:nvPr/>
          </p:nvCxnSpPr>
          <p:spPr>
            <a:xfrm>
              <a:off x="3429808" y="5270567"/>
              <a:ext cx="0" cy="548789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26" name="Google Shape;3526;p56"/>
            <p:cNvCxnSpPr/>
            <p:nvPr/>
          </p:nvCxnSpPr>
          <p:spPr>
            <a:xfrm>
              <a:off x="3683797" y="5265808"/>
              <a:ext cx="0" cy="58051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27" name="Google Shape;3527;p56"/>
            <p:cNvCxnSpPr/>
            <p:nvPr/>
          </p:nvCxnSpPr>
          <p:spPr>
            <a:xfrm>
              <a:off x="5650628" y="5272152"/>
              <a:ext cx="0" cy="623336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528" name="Google Shape;3528;p56"/>
            <p:cNvSpPr txBox="1"/>
            <p:nvPr/>
          </p:nvSpPr>
          <p:spPr>
            <a:xfrm>
              <a:off x="1927355" y="5375236"/>
              <a:ext cx="844800" cy="41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dest.</a:t>
              </a:r>
              <a:endParaRPr sz="1100"/>
            </a:p>
            <a:p>
              <a:pPr indent="0" lvl="0" marL="0" marR="0" rtl="0" algn="ctr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address</a:t>
              </a:r>
              <a:endParaRPr sz="1100"/>
            </a:p>
          </p:txBody>
        </p:sp>
        <p:sp>
          <p:nvSpPr>
            <p:cNvPr id="3529" name="Google Shape;3529;p56"/>
            <p:cNvSpPr txBox="1"/>
            <p:nvPr/>
          </p:nvSpPr>
          <p:spPr>
            <a:xfrm>
              <a:off x="2652391" y="5379038"/>
              <a:ext cx="844800" cy="41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source</a:t>
              </a:r>
              <a:endParaRPr sz="1100"/>
            </a:p>
            <a:p>
              <a:pPr indent="0" lvl="0" marL="0" marR="0" rtl="0" algn="ctr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address</a:t>
              </a:r>
              <a:endParaRPr sz="1100"/>
            </a:p>
          </p:txBody>
        </p:sp>
        <p:sp>
          <p:nvSpPr>
            <p:cNvPr id="3530" name="Google Shape;3530;p56"/>
            <p:cNvSpPr txBox="1"/>
            <p:nvPr/>
          </p:nvSpPr>
          <p:spPr>
            <a:xfrm>
              <a:off x="3969632" y="5447787"/>
              <a:ext cx="1377300" cy="25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6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data (payload)</a:t>
              </a:r>
              <a:endParaRPr sz="1100"/>
            </a:p>
          </p:txBody>
        </p:sp>
        <p:sp>
          <p:nvSpPr>
            <p:cNvPr id="3531" name="Google Shape;3531;p56"/>
            <p:cNvSpPr txBox="1"/>
            <p:nvPr/>
          </p:nvSpPr>
          <p:spPr>
            <a:xfrm>
              <a:off x="5941065" y="5431291"/>
              <a:ext cx="855600" cy="25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6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CRC</a:t>
              </a:r>
              <a:endParaRPr sz="1100"/>
            </a:p>
          </p:txBody>
        </p:sp>
        <p:sp>
          <p:nvSpPr>
            <p:cNvPr id="3532" name="Google Shape;3532;p56"/>
            <p:cNvSpPr txBox="1"/>
            <p:nvPr/>
          </p:nvSpPr>
          <p:spPr>
            <a:xfrm>
              <a:off x="940711" y="5468237"/>
              <a:ext cx="1070100" cy="25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6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preamble</a:t>
              </a:r>
              <a:endParaRPr sz="1100"/>
            </a:p>
          </p:txBody>
        </p:sp>
        <p:sp>
          <p:nvSpPr>
            <p:cNvPr id="3533" name="Google Shape;3533;p56"/>
            <p:cNvSpPr txBox="1"/>
            <p:nvPr/>
          </p:nvSpPr>
          <p:spPr>
            <a:xfrm>
              <a:off x="3321504" y="4902593"/>
              <a:ext cx="770400" cy="34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type</a:t>
              </a:r>
              <a:endParaRPr sz="1100"/>
            </a:p>
          </p:txBody>
        </p:sp>
      </p:grpSp>
      <p:sp>
        <p:nvSpPr>
          <p:cNvPr id="3534" name="Google Shape;3534;p56"/>
          <p:cNvSpPr txBox="1"/>
          <p:nvPr/>
        </p:nvSpPr>
        <p:spPr>
          <a:xfrm>
            <a:off x="212299" y="2702575"/>
            <a:ext cx="8351100" cy="32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651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rPr lang="en-US" sz="22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προοίμιο</a:t>
            </a:r>
            <a:r>
              <a:rPr lang="en-US" sz="22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2200"/>
          </a:p>
          <a:p>
            <a:pPr indent="-1778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αφυπνίζουν τους προσαρμογείς λήψης και συγχρονίζουν τα ρολόγια τους με το ρολόι του αποστολέας</a:t>
            </a:r>
            <a:endParaRPr sz="2200"/>
          </a:p>
          <a:p>
            <a:pPr indent="-1778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 bytes του 10101010 ακολουθείται από ένα byte του 10101011</a:t>
            </a:r>
            <a:endParaRPr sz="22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9" name="Shape 3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0" name="Google Shape;3540;p57"/>
          <p:cNvSpPr txBox="1"/>
          <p:nvPr>
            <p:ph type="title"/>
          </p:nvPr>
        </p:nvSpPr>
        <p:spPr>
          <a:xfrm>
            <a:off x="8125" y="148519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300"/>
              <a:buFont typeface="Calibri"/>
              <a:buNone/>
            </a:pPr>
            <a:r>
              <a:rPr lang="en-US" sz="3600">
                <a:solidFill>
                  <a:srgbClr val="000099"/>
                </a:solidFill>
              </a:rPr>
              <a:t>Δομή Πλαισίου Ethernet</a:t>
            </a:r>
            <a:r>
              <a:rPr lang="en-US" sz="3600"/>
              <a:t> </a:t>
            </a:r>
            <a:r>
              <a:rPr lang="en-US" sz="2900"/>
              <a:t>(περισσότερα)</a:t>
            </a:r>
            <a:endParaRPr b="0" sz="2900">
              <a:solidFill>
                <a:srgbClr val="000099"/>
              </a:solidFill>
            </a:endParaRPr>
          </a:p>
        </p:txBody>
      </p:sp>
      <p:sp>
        <p:nvSpPr>
          <p:cNvPr id="3541" name="Google Shape;3541;p57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542" name="Google Shape;3542;p57"/>
          <p:cNvGrpSpPr/>
          <p:nvPr/>
        </p:nvGrpSpPr>
        <p:grpSpPr>
          <a:xfrm>
            <a:off x="1051034" y="856814"/>
            <a:ext cx="5900959" cy="828273"/>
            <a:chOff x="940711" y="4902593"/>
            <a:chExt cx="6291001" cy="992895"/>
          </a:xfrm>
        </p:grpSpPr>
        <p:cxnSp>
          <p:nvCxnSpPr>
            <p:cNvPr id="3543" name="Google Shape;3543;p57"/>
            <p:cNvCxnSpPr/>
            <p:nvPr/>
          </p:nvCxnSpPr>
          <p:spPr>
            <a:xfrm>
              <a:off x="3570934" y="5199463"/>
              <a:ext cx="0" cy="20464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544" name="Google Shape;3544;p57"/>
            <p:cNvSpPr/>
            <p:nvPr/>
          </p:nvSpPr>
          <p:spPr>
            <a:xfrm>
              <a:off x="976959" y="5272489"/>
              <a:ext cx="6254753" cy="547846"/>
            </a:xfrm>
            <a:prstGeom prst="rect">
              <a:avLst/>
            </a:prstGeom>
            <a:solidFill>
              <a:srgbClr val="00B050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545" name="Google Shape;3545;p57"/>
            <p:cNvCxnSpPr/>
            <p:nvPr/>
          </p:nvCxnSpPr>
          <p:spPr>
            <a:xfrm>
              <a:off x="1970955" y="5262636"/>
              <a:ext cx="0" cy="550375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46" name="Google Shape;3546;p57"/>
            <p:cNvCxnSpPr/>
            <p:nvPr/>
          </p:nvCxnSpPr>
          <p:spPr>
            <a:xfrm>
              <a:off x="2701175" y="5265808"/>
              <a:ext cx="0" cy="583683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47" name="Google Shape;3547;p57"/>
            <p:cNvCxnSpPr/>
            <p:nvPr/>
          </p:nvCxnSpPr>
          <p:spPr>
            <a:xfrm>
              <a:off x="3429808" y="5270567"/>
              <a:ext cx="0" cy="548789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48" name="Google Shape;3548;p57"/>
            <p:cNvCxnSpPr/>
            <p:nvPr/>
          </p:nvCxnSpPr>
          <p:spPr>
            <a:xfrm>
              <a:off x="3683797" y="5265808"/>
              <a:ext cx="0" cy="58051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49" name="Google Shape;3549;p57"/>
            <p:cNvCxnSpPr/>
            <p:nvPr/>
          </p:nvCxnSpPr>
          <p:spPr>
            <a:xfrm>
              <a:off x="5650628" y="5272152"/>
              <a:ext cx="0" cy="623336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550" name="Google Shape;3550;p57"/>
            <p:cNvSpPr txBox="1"/>
            <p:nvPr/>
          </p:nvSpPr>
          <p:spPr>
            <a:xfrm>
              <a:off x="1927355" y="5375236"/>
              <a:ext cx="844800" cy="41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dest.</a:t>
              </a:r>
              <a:endParaRPr sz="1100"/>
            </a:p>
            <a:p>
              <a:pPr indent="0" lvl="0" marL="0" marR="0" rtl="0" algn="ctr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address</a:t>
              </a:r>
              <a:endParaRPr sz="1100"/>
            </a:p>
          </p:txBody>
        </p:sp>
        <p:sp>
          <p:nvSpPr>
            <p:cNvPr id="3551" name="Google Shape;3551;p57"/>
            <p:cNvSpPr txBox="1"/>
            <p:nvPr/>
          </p:nvSpPr>
          <p:spPr>
            <a:xfrm>
              <a:off x="2652391" y="5379038"/>
              <a:ext cx="844800" cy="41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source</a:t>
              </a:r>
              <a:endParaRPr sz="1100"/>
            </a:p>
            <a:p>
              <a:pPr indent="0" lvl="0" marL="0" marR="0" rtl="0" algn="ctr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address</a:t>
              </a:r>
              <a:endParaRPr sz="1100"/>
            </a:p>
          </p:txBody>
        </p:sp>
        <p:sp>
          <p:nvSpPr>
            <p:cNvPr id="3552" name="Google Shape;3552;p57"/>
            <p:cNvSpPr txBox="1"/>
            <p:nvPr/>
          </p:nvSpPr>
          <p:spPr>
            <a:xfrm>
              <a:off x="3969632" y="5447787"/>
              <a:ext cx="1377300" cy="25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6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data (payload)</a:t>
              </a:r>
              <a:endParaRPr sz="1100"/>
            </a:p>
          </p:txBody>
        </p:sp>
        <p:sp>
          <p:nvSpPr>
            <p:cNvPr id="3553" name="Google Shape;3553;p57"/>
            <p:cNvSpPr txBox="1"/>
            <p:nvPr/>
          </p:nvSpPr>
          <p:spPr>
            <a:xfrm>
              <a:off x="5941065" y="5431291"/>
              <a:ext cx="855600" cy="25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6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CRC</a:t>
              </a:r>
              <a:endParaRPr sz="1100"/>
            </a:p>
          </p:txBody>
        </p:sp>
        <p:sp>
          <p:nvSpPr>
            <p:cNvPr id="3554" name="Google Shape;3554;p57"/>
            <p:cNvSpPr txBox="1"/>
            <p:nvPr/>
          </p:nvSpPr>
          <p:spPr>
            <a:xfrm>
              <a:off x="940711" y="5468237"/>
              <a:ext cx="1070100" cy="25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6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preamble</a:t>
              </a:r>
              <a:endParaRPr sz="1100"/>
            </a:p>
          </p:txBody>
        </p:sp>
        <p:sp>
          <p:nvSpPr>
            <p:cNvPr id="3555" name="Google Shape;3555;p57"/>
            <p:cNvSpPr txBox="1"/>
            <p:nvPr/>
          </p:nvSpPr>
          <p:spPr>
            <a:xfrm>
              <a:off x="3321504" y="4902593"/>
              <a:ext cx="770400" cy="34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type</a:t>
              </a:r>
              <a:endParaRPr sz="1100"/>
            </a:p>
          </p:txBody>
        </p:sp>
      </p:grpSp>
      <p:sp>
        <p:nvSpPr>
          <p:cNvPr id="3556" name="Google Shape;3556;p57"/>
          <p:cNvSpPr txBox="1"/>
          <p:nvPr/>
        </p:nvSpPr>
        <p:spPr>
          <a:xfrm>
            <a:off x="97012" y="1940337"/>
            <a:ext cx="8454900" cy="30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524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διευθύνσεις</a:t>
            </a: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byte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διευθύνσεις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προέλευσης, προορισμού MAC</a:t>
            </a:r>
            <a:endParaRPr sz="18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αν ο αντάπτορας λάβει πλαίσιο με ταιριαστή διεύθυνση προορισμού, ή με διεύθυνση εκπομπής (π.χ., πακέτο ARP), στέλνει τα δεδομένα του πλαισίου στο πρωτόκολλο επιπέδου δικτύου</a:t>
            </a:r>
            <a:endParaRPr sz="18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αλλιώς, ο αντάπτορας απορρίπτει το πλαίσιο</a:t>
            </a:r>
            <a:endParaRPr sz="1800"/>
          </a:p>
          <a:p>
            <a:pPr indent="-1524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τύπου</a:t>
            </a: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υποδηλώνει πρωτόκολλο υψηλότερου επιπέδου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κυρίως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IP αλλά γίνεται και άλλα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π.χ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., Novell IPX, AppleTalk</a:t>
            </a:r>
            <a:endParaRPr sz="18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χρησιμοποιείται για αποπολύπλεξη στον προσαρμογέα λήψης</a:t>
            </a:r>
            <a:endParaRPr sz="1800"/>
          </a:p>
          <a:p>
            <a:pPr indent="-1524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CRC: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κυκλικός έλεγχος πλεονασμού στον προσαρμογέα λήψης</a:t>
            </a:r>
            <a:endParaRPr sz="18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ανίχνευση σφάλματος: το πλαίσιο απορρίπτεται</a:t>
            </a:r>
            <a:endParaRPr sz="1800"/>
          </a:p>
        </p:txBody>
      </p:sp>
      <p:sp>
        <p:nvSpPr>
          <p:cNvPr id="3557" name="Google Shape;3557;p57"/>
          <p:cNvSpPr/>
          <p:nvPr/>
        </p:nvSpPr>
        <p:spPr>
          <a:xfrm>
            <a:off x="2332299" y="1008926"/>
            <a:ext cx="1423800" cy="833400"/>
          </a:xfrm>
          <a:prstGeom prst="ellipse">
            <a:avLst/>
          </a:prstGeom>
          <a:noFill/>
          <a:ln cap="flat" cmpd="sng" w="3492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8" name="Google Shape;3558;p57"/>
          <p:cNvSpPr/>
          <p:nvPr/>
        </p:nvSpPr>
        <p:spPr>
          <a:xfrm>
            <a:off x="5832195" y="1027735"/>
            <a:ext cx="1474200" cy="833400"/>
          </a:xfrm>
          <a:prstGeom prst="ellipse">
            <a:avLst/>
          </a:prstGeom>
          <a:noFill/>
          <a:ln cap="flat" cmpd="sng" w="3492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9" name="Google Shape;3559;p57"/>
          <p:cNvSpPr/>
          <p:nvPr/>
        </p:nvSpPr>
        <p:spPr>
          <a:xfrm rot="-5400000">
            <a:off x="3356542" y="1087032"/>
            <a:ext cx="1024500" cy="642300"/>
          </a:xfrm>
          <a:prstGeom prst="ellipse">
            <a:avLst/>
          </a:prstGeom>
          <a:noFill/>
          <a:ln cap="flat" cmpd="sng" w="3492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5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5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5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4" name="Shape 3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5" name="Google Shape;3565;p58"/>
          <p:cNvSpPr txBox="1"/>
          <p:nvPr>
            <p:ph type="title"/>
          </p:nvPr>
        </p:nvSpPr>
        <p:spPr>
          <a:xfrm>
            <a:off x="8150" y="185869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300"/>
              <a:buFont typeface="Calibri"/>
              <a:buNone/>
            </a:pPr>
            <a:r>
              <a:rPr lang="en-US" sz="3600">
                <a:solidFill>
                  <a:srgbClr val="000099"/>
                </a:solidFill>
              </a:rPr>
              <a:t>Ethernet: </a:t>
            </a:r>
            <a:r>
              <a:rPr lang="en-US" sz="3600">
                <a:solidFill>
                  <a:srgbClr val="000099"/>
                </a:solidFill>
              </a:rPr>
              <a:t>αναξιόπιστο, ασυνδεσμικό</a:t>
            </a:r>
            <a:endParaRPr sz="3600"/>
          </a:p>
        </p:txBody>
      </p:sp>
      <p:sp>
        <p:nvSpPr>
          <p:cNvPr id="3566" name="Google Shape;3566;p58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67" name="Google Shape;3567;p58"/>
          <p:cNvSpPr txBox="1"/>
          <p:nvPr/>
        </p:nvSpPr>
        <p:spPr>
          <a:xfrm>
            <a:off x="150088" y="1123950"/>
            <a:ext cx="7678800" cy="3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ασυνδεσμικό</a:t>
            </a: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δεν υπάρχει χειραψία μεταξύ προσαρμογέα λήψης και αποστολής</a:t>
            </a:r>
            <a:endParaRPr sz="2400"/>
          </a:p>
          <a:p>
            <a:pPr indent="-1651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αναξιόπιστο</a:t>
            </a: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 προσαρμογέας λήψης δεν στέλνει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ACKs ή NAKs στον προσαρμογέα αποστολής</a:t>
            </a:r>
            <a:endParaRPr sz="2400"/>
          </a:p>
          <a:p>
            <a:pPr indent="-1905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τα δεδομένα στα απορριφθέντα πλαίσια ανακτώνται μόνο αν ο αρχικός αποστολέας χρησιμοποιεί υψηλότερου επιπέδου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rdt (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π.χ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., TCP), αλλιώς τα απορριφθέντα δεδομένα χ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άνονται</a:t>
            </a:r>
            <a:endParaRPr sz="2400"/>
          </a:p>
          <a:p>
            <a:pPr indent="-1651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Πρωτόκολλο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Ethernet: μη θυριδωτό </a:t>
            </a: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CSMA/CD με δυαδική υποχώρηση</a:t>
            </a:r>
            <a:endParaRPr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2" name="Shape 3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" name="Google Shape;3573;p59"/>
          <p:cNvSpPr txBox="1"/>
          <p:nvPr>
            <p:ph type="title"/>
          </p:nvPr>
        </p:nvSpPr>
        <p:spPr>
          <a:xfrm>
            <a:off x="19500" y="185869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000"/>
              <a:buFont typeface="Calibri"/>
              <a:buNone/>
            </a:pPr>
            <a:r>
              <a:rPr lang="en-US" sz="3000">
                <a:solidFill>
                  <a:srgbClr val="000099"/>
                </a:solidFill>
              </a:rPr>
              <a:t>802.3 Ethernet </a:t>
            </a:r>
            <a:r>
              <a:rPr lang="en-US" sz="3000">
                <a:solidFill>
                  <a:srgbClr val="000099"/>
                </a:solidFill>
              </a:rPr>
              <a:t>στάνταρ</a:t>
            </a:r>
            <a:r>
              <a:rPr lang="en-US" sz="3000">
                <a:solidFill>
                  <a:srgbClr val="000099"/>
                </a:solidFill>
              </a:rPr>
              <a:t>: </a:t>
            </a:r>
            <a:r>
              <a:rPr lang="en-US" sz="3000">
                <a:solidFill>
                  <a:srgbClr val="000099"/>
                </a:solidFill>
              </a:rPr>
              <a:t>ζεύξης και φυσικό επίπεδο</a:t>
            </a:r>
            <a:endParaRPr sz="3000"/>
          </a:p>
        </p:txBody>
      </p:sp>
      <p:sp>
        <p:nvSpPr>
          <p:cNvPr id="3574" name="Google Shape;3574;p59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75" name="Google Shape;3575;p59"/>
          <p:cNvSpPr txBox="1"/>
          <p:nvPr/>
        </p:nvSpPr>
        <p:spPr>
          <a:xfrm>
            <a:off x="14350" y="2395350"/>
            <a:ext cx="84675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15900" lvl="1" marL="393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διαφορετικά μέσα φυσικού επιπέδου: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ίνα, καλώδιο</a:t>
            </a:r>
            <a:endParaRPr sz="2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576" name="Google Shape;3576;p59"/>
          <p:cNvSpPr/>
          <p:nvPr/>
        </p:nvSpPr>
        <p:spPr>
          <a:xfrm>
            <a:off x="2885802" y="3033849"/>
            <a:ext cx="1045369" cy="1145381"/>
          </a:xfrm>
          <a:custGeom>
            <a:rect b="b" l="l" r="r" t="t"/>
            <a:pathLst>
              <a:path extrusionOk="0" h="962" w="878">
                <a:moveTo>
                  <a:pt x="851" y="0"/>
                </a:moveTo>
                <a:lnTo>
                  <a:pt x="0" y="622"/>
                </a:lnTo>
                <a:lnTo>
                  <a:pt x="7" y="962"/>
                </a:lnTo>
                <a:lnTo>
                  <a:pt x="878" y="960"/>
                </a:lnTo>
                <a:lnTo>
                  <a:pt x="851" y="0"/>
                </a:lnTo>
                <a:close/>
              </a:path>
            </a:pathLst>
          </a:custGeom>
          <a:gradFill>
            <a:gsLst>
              <a:gs pos="0">
                <a:srgbClr val="DDDDDD"/>
              </a:gs>
              <a:gs pos="100000">
                <a:srgbClr val="FFFFFF"/>
              </a:gs>
            </a:gsLst>
            <a:lin ang="0" scaled="0"/>
          </a:gradFill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77" name="Google Shape;3577;p59"/>
          <p:cNvGrpSpPr/>
          <p:nvPr/>
        </p:nvGrpSpPr>
        <p:grpSpPr>
          <a:xfrm>
            <a:off x="1914252" y="3133860"/>
            <a:ext cx="1090613" cy="1428750"/>
            <a:chOff x="921" y="797"/>
            <a:chExt cx="916" cy="1200"/>
          </a:xfrm>
        </p:grpSpPr>
        <p:sp>
          <p:nvSpPr>
            <p:cNvPr id="3578" name="Google Shape;3578;p59"/>
            <p:cNvSpPr/>
            <p:nvPr/>
          </p:nvSpPr>
          <p:spPr>
            <a:xfrm>
              <a:off x="924" y="810"/>
              <a:ext cx="816" cy="864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p59"/>
            <p:cNvSpPr txBox="1"/>
            <p:nvPr/>
          </p:nvSpPr>
          <p:spPr>
            <a:xfrm>
              <a:off x="937" y="797"/>
              <a:ext cx="900" cy="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application</a:t>
              </a:r>
              <a:endParaRPr sz="11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transport</a:t>
              </a:r>
              <a:endParaRPr sz="11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network</a:t>
              </a:r>
              <a:endParaRPr sz="11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link</a:t>
              </a:r>
              <a:endParaRPr sz="11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physical</a:t>
              </a:r>
              <a:endParaRPr sz="1100"/>
            </a:p>
          </p:txBody>
        </p:sp>
        <p:cxnSp>
          <p:nvCxnSpPr>
            <p:cNvPr id="3580" name="Google Shape;3580;p59"/>
            <p:cNvCxnSpPr/>
            <p:nvPr/>
          </p:nvCxnSpPr>
          <p:spPr>
            <a:xfrm>
              <a:off x="924" y="993"/>
              <a:ext cx="816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81" name="Google Shape;3581;p59"/>
            <p:cNvCxnSpPr/>
            <p:nvPr/>
          </p:nvCxnSpPr>
          <p:spPr>
            <a:xfrm>
              <a:off x="924" y="1167"/>
              <a:ext cx="816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82" name="Google Shape;3582;p59"/>
            <p:cNvCxnSpPr/>
            <p:nvPr/>
          </p:nvCxnSpPr>
          <p:spPr>
            <a:xfrm>
              <a:off x="921" y="1344"/>
              <a:ext cx="816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83" name="Google Shape;3583;p59"/>
            <p:cNvCxnSpPr/>
            <p:nvPr/>
          </p:nvCxnSpPr>
          <p:spPr>
            <a:xfrm>
              <a:off x="926" y="1501"/>
              <a:ext cx="808" cy="3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84" name="Google Shape;3584;p59"/>
            <p:cNvCxnSpPr/>
            <p:nvPr/>
          </p:nvCxnSpPr>
          <p:spPr>
            <a:xfrm>
              <a:off x="926" y="1552"/>
              <a:ext cx="0" cy="10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3585" name="Google Shape;3585;p59"/>
            <p:cNvCxnSpPr/>
            <p:nvPr/>
          </p:nvCxnSpPr>
          <p:spPr>
            <a:xfrm>
              <a:off x="1739" y="1541"/>
              <a:ext cx="0" cy="10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sp>
        <p:nvSpPr>
          <p:cNvPr id="3586" name="Google Shape;3586;p59"/>
          <p:cNvSpPr/>
          <p:nvPr/>
        </p:nvSpPr>
        <p:spPr>
          <a:xfrm>
            <a:off x="3903787" y="3006464"/>
            <a:ext cx="3146700" cy="1176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bl" dir="189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87" name="Google Shape;3587;p59"/>
          <p:cNvCxnSpPr/>
          <p:nvPr/>
        </p:nvCxnSpPr>
        <p:spPr>
          <a:xfrm>
            <a:off x="3914502" y="3505337"/>
            <a:ext cx="31338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88" name="Google Shape;3588;p59"/>
          <p:cNvSpPr txBox="1"/>
          <p:nvPr/>
        </p:nvSpPr>
        <p:spPr>
          <a:xfrm>
            <a:off x="4752059" y="3037421"/>
            <a:ext cx="13788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MAC protocol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 frame format</a:t>
            </a:r>
            <a:endParaRPr sz="1100"/>
          </a:p>
        </p:txBody>
      </p:sp>
      <p:sp>
        <p:nvSpPr>
          <p:cNvPr id="3589" name="Google Shape;3589;p59"/>
          <p:cNvSpPr txBox="1"/>
          <p:nvPr/>
        </p:nvSpPr>
        <p:spPr>
          <a:xfrm>
            <a:off x="4029993" y="3573202"/>
            <a:ext cx="893400" cy="253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100BASE-TX</a:t>
            </a:r>
            <a:endParaRPr sz="1100"/>
          </a:p>
        </p:txBody>
      </p:sp>
      <p:sp>
        <p:nvSpPr>
          <p:cNvPr id="3590" name="Google Shape;3590;p59"/>
          <p:cNvSpPr txBox="1"/>
          <p:nvPr/>
        </p:nvSpPr>
        <p:spPr>
          <a:xfrm>
            <a:off x="4038327" y="3843474"/>
            <a:ext cx="892200" cy="253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100BASE-T4</a:t>
            </a:r>
            <a:endParaRPr sz="1100"/>
          </a:p>
        </p:txBody>
      </p:sp>
      <p:sp>
        <p:nvSpPr>
          <p:cNvPr id="3591" name="Google Shape;3591;p59"/>
          <p:cNvSpPr txBox="1"/>
          <p:nvPr/>
        </p:nvSpPr>
        <p:spPr>
          <a:xfrm>
            <a:off x="6042149" y="3569630"/>
            <a:ext cx="889800" cy="253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100BASE-FX</a:t>
            </a:r>
            <a:endParaRPr sz="1100"/>
          </a:p>
        </p:txBody>
      </p:sp>
      <p:sp>
        <p:nvSpPr>
          <p:cNvPr id="3592" name="Google Shape;3592;p59"/>
          <p:cNvSpPr/>
          <p:nvPr/>
        </p:nvSpPr>
        <p:spPr>
          <a:xfrm>
            <a:off x="2896518" y="3491049"/>
            <a:ext cx="1045369" cy="458391"/>
          </a:xfrm>
          <a:custGeom>
            <a:rect b="b" l="l" r="r" t="t"/>
            <a:pathLst>
              <a:path extrusionOk="0" h="385" w="878">
                <a:moveTo>
                  <a:pt x="0" y="385"/>
                </a:moveTo>
                <a:lnTo>
                  <a:pt x="878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3" name="Google Shape;3593;p59"/>
          <p:cNvSpPr txBox="1"/>
          <p:nvPr/>
        </p:nvSpPr>
        <p:spPr>
          <a:xfrm>
            <a:off x="5037262" y="3568439"/>
            <a:ext cx="892200" cy="253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100BASE-T2</a:t>
            </a:r>
            <a:endParaRPr sz="1100"/>
          </a:p>
        </p:txBody>
      </p:sp>
      <p:sp>
        <p:nvSpPr>
          <p:cNvPr id="3594" name="Google Shape;3594;p59"/>
          <p:cNvSpPr txBox="1"/>
          <p:nvPr/>
        </p:nvSpPr>
        <p:spPr>
          <a:xfrm>
            <a:off x="5024164" y="3838712"/>
            <a:ext cx="889800" cy="253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100BASE-SX</a:t>
            </a:r>
            <a:endParaRPr sz="1100"/>
          </a:p>
        </p:txBody>
      </p:sp>
      <p:sp>
        <p:nvSpPr>
          <p:cNvPr id="3595" name="Google Shape;3595;p59"/>
          <p:cNvSpPr txBox="1"/>
          <p:nvPr/>
        </p:nvSpPr>
        <p:spPr>
          <a:xfrm>
            <a:off x="6046912" y="3835139"/>
            <a:ext cx="903000" cy="253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100BASE-BX</a:t>
            </a:r>
            <a:endParaRPr sz="1100"/>
          </a:p>
        </p:txBody>
      </p:sp>
      <p:grpSp>
        <p:nvGrpSpPr>
          <p:cNvPr id="3596" name="Google Shape;3596;p59"/>
          <p:cNvGrpSpPr/>
          <p:nvPr/>
        </p:nvGrpSpPr>
        <p:grpSpPr>
          <a:xfrm>
            <a:off x="4992018" y="3535102"/>
            <a:ext cx="2034778" cy="1253729"/>
            <a:chOff x="3579" y="2988"/>
            <a:chExt cx="1709" cy="1053"/>
          </a:xfrm>
        </p:grpSpPr>
        <p:sp>
          <p:nvSpPr>
            <p:cNvPr id="3597" name="Google Shape;3597;p59"/>
            <p:cNvSpPr/>
            <p:nvPr/>
          </p:nvSpPr>
          <p:spPr>
            <a:xfrm>
              <a:off x="3579" y="2988"/>
              <a:ext cx="1709" cy="489"/>
            </a:xfrm>
            <a:custGeom>
              <a:rect b="b" l="l" r="r" t="t"/>
              <a:pathLst>
                <a:path extrusionOk="0" h="489" w="1709">
                  <a:moveTo>
                    <a:pt x="842" y="0"/>
                  </a:moveTo>
                  <a:lnTo>
                    <a:pt x="843" y="239"/>
                  </a:lnTo>
                  <a:lnTo>
                    <a:pt x="5" y="239"/>
                  </a:lnTo>
                  <a:lnTo>
                    <a:pt x="0" y="489"/>
                  </a:lnTo>
                  <a:lnTo>
                    <a:pt x="1709" y="489"/>
                  </a:lnTo>
                  <a:cubicBezTo>
                    <a:pt x="1707" y="330"/>
                    <a:pt x="1706" y="159"/>
                    <a:pt x="1704" y="0"/>
                  </a:cubicBezTo>
                  <a:lnTo>
                    <a:pt x="842" y="0"/>
                  </a:lnTo>
                  <a:close/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598" name="Google Shape;3598;p59"/>
            <p:cNvCxnSpPr/>
            <p:nvPr/>
          </p:nvCxnSpPr>
          <p:spPr>
            <a:xfrm>
              <a:off x="4410" y="3494"/>
              <a:ext cx="227" cy="291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599" name="Google Shape;3599;p59"/>
            <p:cNvSpPr txBox="1"/>
            <p:nvPr/>
          </p:nvSpPr>
          <p:spPr>
            <a:xfrm>
              <a:off x="4003" y="3741"/>
              <a:ext cx="12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CC0000"/>
                  </a:solidFill>
                  <a:latin typeface="Calibri"/>
                  <a:ea typeface="Calibri"/>
                  <a:cs typeface="Calibri"/>
                  <a:sym typeface="Calibri"/>
                </a:rPr>
                <a:t>ίνα φυσικού επιπέδου</a:t>
              </a:r>
              <a:endParaRPr sz="1100"/>
            </a:p>
          </p:txBody>
        </p:sp>
      </p:grpSp>
      <p:grpSp>
        <p:nvGrpSpPr>
          <p:cNvPr id="3600" name="Google Shape;3600;p59"/>
          <p:cNvGrpSpPr/>
          <p:nvPr/>
        </p:nvGrpSpPr>
        <p:grpSpPr>
          <a:xfrm>
            <a:off x="2180952" y="3527959"/>
            <a:ext cx="3794522" cy="1278732"/>
            <a:chOff x="1218" y="2982"/>
            <a:chExt cx="3187" cy="1074"/>
          </a:xfrm>
        </p:grpSpPr>
        <p:sp>
          <p:nvSpPr>
            <p:cNvPr id="3601" name="Google Shape;3601;p59"/>
            <p:cNvSpPr/>
            <p:nvPr/>
          </p:nvSpPr>
          <p:spPr>
            <a:xfrm>
              <a:off x="2741" y="2982"/>
              <a:ext cx="1664" cy="495"/>
            </a:xfrm>
            <a:custGeom>
              <a:rect b="b" l="l" r="r" t="t"/>
              <a:pathLst>
                <a:path extrusionOk="0" h="495" w="1664">
                  <a:moveTo>
                    <a:pt x="1664" y="0"/>
                  </a:moveTo>
                  <a:lnTo>
                    <a:pt x="1652" y="233"/>
                  </a:lnTo>
                  <a:lnTo>
                    <a:pt x="820" y="233"/>
                  </a:lnTo>
                  <a:lnTo>
                    <a:pt x="814" y="495"/>
                  </a:lnTo>
                  <a:lnTo>
                    <a:pt x="0" y="495"/>
                  </a:lnTo>
                  <a:lnTo>
                    <a:pt x="0" y="0"/>
                  </a:lnTo>
                  <a:lnTo>
                    <a:pt x="1664" y="0"/>
                  </a:lnTo>
                  <a:close/>
                </a:path>
              </a:pathLst>
            </a:custGeom>
            <a:noFill/>
            <a:ln cap="flat" cmpd="sng" w="28575">
              <a:solidFill>
                <a:srgbClr val="3333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602" name="Google Shape;3602;p59"/>
            <p:cNvCxnSpPr/>
            <p:nvPr/>
          </p:nvCxnSpPr>
          <p:spPr>
            <a:xfrm flipH="1">
              <a:off x="2929" y="3503"/>
              <a:ext cx="227" cy="291"/>
            </a:xfrm>
            <a:prstGeom prst="straightConnector1">
              <a:avLst/>
            </a:prstGeom>
            <a:noFill/>
            <a:ln cap="flat" cmpd="sng" w="28575">
              <a:solidFill>
                <a:srgbClr val="3333C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603" name="Google Shape;3603;p59"/>
            <p:cNvSpPr txBox="1"/>
            <p:nvPr/>
          </p:nvSpPr>
          <p:spPr>
            <a:xfrm>
              <a:off x="1218" y="3756"/>
              <a:ext cx="24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500"/>
                <a:buFont typeface="Calibri"/>
                <a:buNone/>
              </a:pPr>
              <a:r>
                <a:rPr lang="en-US" sz="1500">
                  <a:solidFill>
                    <a:srgbClr val="000099"/>
                  </a:solidFill>
                  <a:latin typeface="Calibri"/>
                  <a:ea typeface="Calibri"/>
                  <a:cs typeface="Calibri"/>
                  <a:sym typeface="Calibri"/>
                </a:rPr>
                <a:t>χαλκός </a:t>
              </a:r>
              <a:r>
                <a:rPr b="0" i="0" lang="en-US" sz="1500" u="none" cap="none" strike="noStrike">
                  <a:solidFill>
                    <a:srgbClr val="000099"/>
                  </a:solidFill>
                  <a:latin typeface="Calibri"/>
                  <a:ea typeface="Calibri"/>
                  <a:cs typeface="Calibri"/>
                  <a:sym typeface="Calibri"/>
                </a:rPr>
                <a:t>(twister pair) </a:t>
              </a:r>
              <a:r>
                <a:rPr lang="en-US" sz="1500">
                  <a:solidFill>
                    <a:srgbClr val="000099"/>
                  </a:solidFill>
                  <a:latin typeface="Calibri"/>
                  <a:ea typeface="Calibri"/>
                  <a:cs typeface="Calibri"/>
                  <a:sym typeface="Calibri"/>
                </a:rPr>
                <a:t>φυσικού επιπέδου</a:t>
              </a:r>
              <a:endParaRPr sz="1100"/>
            </a:p>
          </p:txBody>
        </p:sp>
      </p:grpSp>
      <p:sp>
        <p:nvSpPr>
          <p:cNvPr id="3604" name="Google Shape;3604;p59"/>
          <p:cNvSpPr txBox="1"/>
          <p:nvPr/>
        </p:nvSpPr>
        <p:spPr>
          <a:xfrm>
            <a:off x="14349" y="990153"/>
            <a:ext cx="8398200" cy="11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1300" lvl="0" marL="25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πολλά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διαφορετικά στάνταρ του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Ethernet</a:t>
            </a:r>
            <a:endParaRPr sz="2200"/>
          </a:p>
          <a:p>
            <a:pPr indent="-215900" lvl="1" marL="393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κοινά πρωτόκολλα </a:t>
            </a:r>
            <a:r>
              <a:rPr b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και φορμάτ πλαισίου</a:t>
            </a:r>
            <a:endParaRPr sz="2200"/>
          </a:p>
          <a:p>
            <a:pPr indent="-215900" lvl="1" marL="393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διαφορετικές ταχύτητες</a:t>
            </a:r>
            <a:r>
              <a:rPr b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2 Mbps, 10 Mbps, 100 Mbps, 1Gbps, 10 Gbps, 40 Gbps</a:t>
            </a:r>
            <a:endParaRPr sz="2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6"/>
          <p:cNvSpPr txBox="1"/>
          <p:nvPr>
            <p:ph type="title"/>
          </p:nvPr>
        </p:nvSpPr>
        <p:spPr>
          <a:xfrm>
            <a:off x="-17225" y="16378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600"/>
              <a:t>Επίπεδο ζεύξης: υπηρεσίες</a:t>
            </a:r>
            <a:endParaRPr sz="3600"/>
          </a:p>
        </p:txBody>
      </p:sp>
      <p:sp>
        <p:nvSpPr>
          <p:cNvPr id="634" name="Google Shape;634;p6"/>
          <p:cNvSpPr txBox="1"/>
          <p:nvPr/>
        </p:nvSpPr>
        <p:spPr>
          <a:xfrm>
            <a:off x="-27500" y="855950"/>
            <a:ext cx="5132700" cy="39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1300" lvl="0" marL="26670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πλαισίωση (framing)</a:t>
            </a: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, προσπέλαση ζεύξης: </a:t>
            </a:r>
            <a:endParaRPr sz="18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ενθυλάκωση δεδομενογράμματος μέσα σε ένα πλαίσιο, εισαγωγή πεδίων κεφαλίδας</a:t>
            </a:r>
            <a:endParaRPr sz="18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προσπέλαση καναλιού αν είναι διαμοιρασμένο μέσο</a:t>
            </a:r>
            <a:endParaRPr sz="18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“MAC”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διευθύνσεις στην κεφαλίδα του πλαισίου αναγνωρίζουν πηγή, προορισμό (διαφορετικό από την διεύθυνση ΙΡ!)</a:t>
            </a:r>
            <a:endParaRPr sz="1800"/>
          </a:p>
          <a:p>
            <a:pPr indent="-190500" lvl="0" marL="266700" marR="0" rtl="0" algn="l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αξιόπιστη μεταφορά μεταξύ γειτονικών κόμβων</a:t>
            </a:r>
            <a:endParaRPr sz="18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ήδη γνωρίζουμε πως να το κάνουμε αυτό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8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σπάνια χρησιμοποιείται σε ζεύξη χαμηλού ρυθμού bit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σφαλμάτων </a:t>
            </a:r>
            <a:endParaRPr sz="18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ασύρματη ζεύξη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υψηλός ρυθμός σφαλ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μάτων</a:t>
            </a:r>
            <a:endParaRPr sz="1800"/>
          </a:p>
          <a:p>
            <a:pPr indent="-177800" lvl="2" marL="863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Arial"/>
              <a:buChar char="•"/>
            </a:pPr>
            <a:r>
              <a:rPr i="1" lang="en-US" sz="1800" u="sng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Ε</a:t>
            </a:r>
            <a:r>
              <a:rPr b="0" i="1" lang="en-US" sz="1800" u="sng" cap="none" strike="noStrike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0" i="0" lang="en-US" sz="1800" u="sng" cap="none" strike="noStrike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γιατί και το επίπεδο ζεύξης και το από-άκρο-σε-άκρο είναι αξιόπιστα;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6"/>
          <p:cNvSpPr/>
          <p:nvPr/>
        </p:nvSpPr>
        <p:spPr>
          <a:xfrm>
            <a:off x="6964133" y="2694896"/>
            <a:ext cx="51900" cy="594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6" name="Google Shape;636;p6"/>
          <p:cNvGrpSpPr/>
          <p:nvPr/>
        </p:nvGrpSpPr>
        <p:grpSpPr>
          <a:xfrm>
            <a:off x="6766782" y="2456933"/>
            <a:ext cx="461273" cy="520898"/>
            <a:chOff x="2920" y="1424"/>
            <a:chExt cx="326" cy="320"/>
          </a:xfrm>
        </p:grpSpPr>
        <p:sp>
          <p:nvSpPr>
            <p:cNvPr id="637" name="Google Shape;637;p6"/>
            <p:cNvSpPr/>
            <p:nvPr/>
          </p:nvSpPr>
          <p:spPr>
            <a:xfrm>
              <a:off x="2920" y="1445"/>
              <a:ext cx="326" cy="289"/>
            </a:xfrm>
            <a:prstGeom prst="ellipse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38" name="Google Shape;638;p6"/>
            <p:cNvGrpSpPr/>
            <p:nvPr/>
          </p:nvGrpSpPr>
          <p:grpSpPr>
            <a:xfrm>
              <a:off x="2949" y="1424"/>
              <a:ext cx="265" cy="280"/>
              <a:chOff x="2949" y="1424"/>
              <a:chExt cx="265" cy="280"/>
            </a:xfrm>
          </p:grpSpPr>
          <p:sp>
            <p:nvSpPr>
              <p:cNvPr id="639" name="Google Shape;639;p6"/>
              <p:cNvSpPr/>
              <p:nvPr/>
            </p:nvSpPr>
            <p:spPr>
              <a:xfrm>
                <a:off x="3030" y="1545"/>
                <a:ext cx="107" cy="92"/>
              </a:xfrm>
              <a:prstGeom prst="ellipse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0" name="Google Shape;640;p6"/>
              <p:cNvSpPr/>
              <p:nvPr/>
            </p:nvSpPr>
            <p:spPr>
              <a:xfrm>
                <a:off x="3006" y="1525"/>
                <a:ext cx="154" cy="131"/>
              </a:xfrm>
              <a:prstGeom prst="ellipse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1" name="Google Shape;641;p6"/>
              <p:cNvSpPr/>
              <p:nvPr/>
            </p:nvSpPr>
            <p:spPr>
              <a:xfrm>
                <a:off x="2983" y="1501"/>
                <a:ext cx="203" cy="179"/>
              </a:xfrm>
              <a:prstGeom prst="ellipse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2" name="Google Shape;642;p6"/>
              <p:cNvSpPr/>
              <p:nvPr/>
            </p:nvSpPr>
            <p:spPr>
              <a:xfrm>
                <a:off x="2949" y="1476"/>
                <a:ext cx="265" cy="228"/>
              </a:xfrm>
              <a:prstGeom prst="ellipse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3" name="Google Shape;643;p6"/>
              <p:cNvSpPr/>
              <p:nvPr/>
            </p:nvSpPr>
            <p:spPr>
              <a:xfrm flipH="1" rot="10800000">
                <a:off x="2987" y="1424"/>
                <a:ext cx="205" cy="143"/>
              </a:xfrm>
              <a:custGeom>
                <a:rect b="b" l="l" r="r" t="t"/>
                <a:pathLst>
                  <a:path extrusionOk="0" h="956" w="1180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44" name="Google Shape;644;p6"/>
            <p:cNvSpPr/>
            <p:nvPr/>
          </p:nvSpPr>
          <p:spPr>
            <a:xfrm>
              <a:off x="2995" y="1615"/>
              <a:ext cx="178" cy="129"/>
            </a:xfrm>
            <a:custGeom>
              <a:rect b="b" l="l" r="r" t="t"/>
              <a:pathLst>
                <a:path extrusionOk="0" h="956" w="1180">
                  <a:moveTo>
                    <a:pt x="499" y="7"/>
                  </a:moveTo>
                  <a:lnTo>
                    <a:pt x="0" y="780"/>
                  </a:lnTo>
                  <a:lnTo>
                    <a:pt x="134" y="885"/>
                  </a:lnTo>
                  <a:lnTo>
                    <a:pt x="366" y="920"/>
                  </a:lnTo>
                  <a:lnTo>
                    <a:pt x="534" y="956"/>
                  </a:lnTo>
                  <a:lnTo>
                    <a:pt x="829" y="949"/>
                  </a:lnTo>
                  <a:lnTo>
                    <a:pt x="1096" y="850"/>
                  </a:lnTo>
                  <a:lnTo>
                    <a:pt x="1180" y="801"/>
                  </a:lnTo>
                  <a:lnTo>
                    <a:pt x="668" y="0"/>
                  </a:lnTo>
                  <a:lnTo>
                    <a:pt x="499" y="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5" name="Google Shape;645;p6"/>
          <p:cNvGrpSpPr/>
          <p:nvPr/>
        </p:nvGrpSpPr>
        <p:grpSpPr>
          <a:xfrm>
            <a:off x="6841610" y="2714540"/>
            <a:ext cx="295268" cy="787196"/>
            <a:chOff x="3130" y="3288"/>
            <a:chExt cx="410" cy="742"/>
          </a:xfrm>
        </p:grpSpPr>
        <p:cxnSp>
          <p:nvCxnSpPr>
            <p:cNvPr id="646" name="Google Shape;646;p6"/>
            <p:cNvCxnSpPr/>
            <p:nvPr/>
          </p:nvCxnSpPr>
          <p:spPr>
            <a:xfrm flipH="1">
              <a:off x="3130" y="3288"/>
              <a:ext cx="205" cy="67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7" name="Google Shape;647;p6"/>
            <p:cNvCxnSpPr/>
            <p:nvPr/>
          </p:nvCxnSpPr>
          <p:spPr>
            <a:xfrm>
              <a:off x="3335" y="3288"/>
              <a:ext cx="205" cy="669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8" name="Google Shape;648;p6"/>
            <p:cNvCxnSpPr/>
            <p:nvPr/>
          </p:nvCxnSpPr>
          <p:spPr>
            <a:xfrm>
              <a:off x="3130" y="3957"/>
              <a:ext cx="205" cy="73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9" name="Google Shape;649;p6"/>
            <p:cNvCxnSpPr/>
            <p:nvPr/>
          </p:nvCxnSpPr>
          <p:spPr>
            <a:xfrm flipH="1">
              <a:off x="3335" y="3957"/>
              <a:ext cx="205" cy="73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0" name="Google Shape;650;p6"/>
            <p:cNvCxnSpPr/>
            <p:nvPr/>
          </p:nvCxnSpPr>
          <p:spPr>
            <a:xfrm>
              <a:off x="3335" y="3303"/>
              <a:ext cx="0" cy="727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1" name="Google Shape;651;p6"/>
            <p:cNvCxnSpPr/>
            <p:nvPr/>
          </p:nvCxnSpPr>
          <p:spPr>
            <a:xfrm flipH="1" rot="10800000">
              <a:off x="3130" y="3888"/>
              <a:ext cx="205" cy="7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2" name="Google Shape;652;p6"/>
            <p:cNvCxnSpPr/>
            <p:nvPr/>
          </p:nvCxnSpPr>
          <p:spPr>
            <a:xfrm rot="10800000">
              <a:off x="3335" y="3888"/>
              <a:ext cx="205" cy="69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3" name="Google Shape;653;p6"/>
            <p:cNvCxnSpPr/>
            <p:nvPr/>
          </p:nvCxnSpPr>
          <p:spPr>
            <a:xfrm>
              <a:off x="3217" y="3668"/>
              <a:ext cx="118" cy="55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4" name="Google Shape;654;p6"/>
            <p:cNvCxnSpPr/>
            <p:nvPr/>
          </p:nvCxnSpPr>
          <p:spPr>
            <a:xfrm flipH="1" rot="10800000">
              <a:off x="3335" y="3668"/>
              <a:ext cx="124" cy="55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5" name="Google Shape;655;p6"/>
            <p:cNvCxnSpPr/>
            <p:nvPr/>
          </p:nvCxnSpPr>
          <p:spPr>
            <a:xfrm>
              <a:off x="3178" y="3766"/>
              <a:ext cx="152" cy="75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6" name="Google Shape;656;p6"/>
            <p:cNvCxnSpPr/>
            <p:nvPr/>
          </p:nvCxnSpPr>
          <p:spPr>
            <a:xfrm flipH="1" rot="10800000">
              <a:off x="3335" y="3781"/>
              <a:ext cx="153" cy="66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7" name="Google Shape;657;p6"/>
            <p:cNvCxnSpPr/>
            <p:nvPr/>
          </p:nvCxnSpPr>
          <p:spPr>
            <a:xfrm flipH="1" rot="10800000">
              <a:off x="3335" y="3567"/>
              <a:ext cx="78" cy="27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8" name="Google Shape;658;p6"/>
            <p:cNvCxnSpPr/>
            <p:nvPr/>
          </p:nvCxnSpPr>
          <p:spPr>
            <a:xfrm flipH="1" rot="10800000">
              <a:off x="3335" y="3428"/>
              <a:ext cx="49" cy="21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9" name="Google Shape;659;p6"/>
            <p:cNvCxnSpPr/>
            <p:nvPr/>
          </p:nvCxnSpPr>
          <p:spPr>
            <a:xfrm>
              <a:off x="3247" y="3558"/>
              <a:ext cx="95" cy="36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0" name="Google Shape;660;p6"/>
            <p:cNvCxnSpPr/>
            <p:nvPr/>
          </p:nvCxnSpPr>
          <p:spPr>
            <a:xfrm>
              <a:off x="3289" y="3422"/>
              <a:ext cx="55" cy="36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661" name="Google Shape;661;p6"/>
          <p:cNvGrpSpPr/>
          <p:nvPr/>
        </p:nvGrpSpPr>
        <p:grpSpPr>
          <a:xfrm>
            <a:off x="6304051" y="2324281"/>
            <a:ext cx="395464" cy="445487"/>
            <a:chOff x="8328836" y="2202873"/>
            <a:chExt cx="527285" cy="593983"/>
          </a:xfrm>
        </p:grpSpPr>
        <p:pic>
          <p:nvPicPr>
            <p:cNvPr descr="iphone_stylized_small" id="662" name="Google Shape;662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566432" y="2271663"/>
              <a:ext cx="180509" cy="52519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63" name="Google Shape;663;p6"/>
            <p:cNvGrpSpPr/>
            <p:nvPr/>
          </p:nvGrpSpPr>
          <p:grpSpPr>
            <a:xfrm>
              <a:off x="8328836" y="2202873"/>
              <a:ext cx="527285" cy="118466"/>
              <a:chOff x="2199" y="955"/>
              <a:chExt cx="2547" cy="506"/>
            </a:xfrm>
          </p:grpSpPr>
          <p:sp>
            <p:nvSpPr>
              <p:cNvPr id="664" name="Google Shape;664;p6"/>
              <p:cNvSpPr/>
              <p:nvPr/>
            </p:nvSpPr>
            <p:spPr>
              <a:xfrm>
                <a:off x="2199" y="1166"/>
                <a:ext cx="260" cy="281"/>
              </a:xfrm>
              <a:custGeom>
                <a:rect b="b" l="l" r="r" t="t"/>
                <a:pathLst>
                  <a:path extrusionOk="0" h="281" w="260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5" name="Google Shape;665;p6"/>
              <p:cNvSpPr/>
              <p:nvPr/>
            </p:nvSpPr>
            <p:spPr>
              <a:xfrm>
                <a:off x="2482" y="1040"/>
                <a:ext cx="900" cy="421"/>
              </a:xfrm>
              <a:custGeom>
                <a:rect b="b" l="l" r="r" t="t"/>
                <a:pathLst>
                  <a:path extrusionOk="0" h="421" w="900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6" name="Google Shape;666;p6"/>
              <p:cNvSpPr/>
              <p:nvPr/>
            </p:nvSpPr>
            <p:spPr>
              <a:xfrm>
                <a:off x="2782" y="1068"/>
                <a:ext cx="428" cy="269"/>
              </a:xfrm>
              <a:custGeom>
                <a:rect b="b" l="l" r="r" t="t"/>
                <a:pathLst>
                  <a:path extrusionOk="0" h="269" w="428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7" name="Google Shape;667;p6"/>
              <p:cNvSpPr/>
              <p:nvPr/>
            </p:nvSpPr>
            <p:spPr>
              <a:xfrm>
                <a:off x="3554" y="1075"/>
                <a:ext cx="377" cy="239"/>
              </a:xfrm>
              <a:custGeom>
                <a:rect b="b" l="l" r="r" t="t"/>
                <a:pathLst>
                  <a:path extrusionOk="0" h="239" w="377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8" name="Google Shape;668;p6"/>
              <p:cNvSpPr/>
              <p:nvPr/>
            </p:nvSpPr>
            <p:spPr>
              <a:xfrm>
                <a:off x="3646" y="997"/>
                <a:ext cx="660" cy="336"/>
              </a:xfrm>
              <a:custGeom>
                <a:rect b="b" l="l" r="r" t="t"/>
                <a:pathLst>
                  <a:path extrusionOk="0" h="300" w="646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9" name="Google Shape;669;p6"/>
              <p:cNvSpPr/>
              <p:nvPr/>
            </p:nvSpPr>
            <p:spPr>
              <a:xfrm>
                <a:off x="4116" y="955"/>
                <a:ext cx="630" cy="397"/>
              </a:xfrm>
              <a:custGeom>
                <a:rect b="b" l="l" r="r" t="t"/>
                <a:pathLst>
                  <a:path extrusionOk="0" h="397" w="630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70" name="Google Shape;670;p6"/>
          <p:cNvGrpSpPr/>
          <p:nvPr/>
        </p:nvGrpSpPr>
        <p:grpSpPr>
          <a:xfrm>
            <a:off x="5918761" y="3018613"/>
            <a:ext cx="840256" cy="260897"/>
            <a:chOff x="9561515" y="2748013"/>
            <a:chExt cx="1120341" cy="347863"/>
          </a:xfrm>
        </p:grpSpPr>
        <p:pic>
          <p:nvPicPr>
            <p:cNvPr descr="car_icon_small" id="671" name="Google Shape;671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561515" y="2826814"/>
              <a:ext cx="1120341" cy="26906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72" name="Google Shape;672;p6"/>
            <p:cNvGrpSpPr/>
            <p:nvPr/>
          </p:nvGrpSpPr>
          <p:grpSpPr>
            <a:xfrm>
              <a:off x="9788587" y="2748013"/>
              <a:ext cx="527285" cy="118466"/>
              <a:chOff x="2199" y="955"/>
              <a:chExt cx="2547" cy="506"/>
            </a:xfrm>
          </p:grpSpPr>
          <p:sp>
            <p:nvSpPr>
              <p:cNvPr id="673" name="Google Shape;673;p6"/>
              <p:cNvSpPr/>
              <p:nvPr/>
            </p:nvSpPr>
            <p:spPr>
              <a:xfrm>
                <a:off x="2199" y="1166"/>
                <a:ext cx="260" cy="281"/>
              </a:xfrm>
              <a:custGeom>
                <a:rect b="b" l="l" r="r" t="t"/>
                <a:pathLst>
                  <a:path extrusionOk="0" h="281" w="260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4" name="Google Shape;674;p6"/>
              <p:cNvSpPr/>
              <p:nvPr/>
            </p:nvSpPr>
            <p:spPr>
              <a:xfrm>
                <a:off x="2482" y="1040"/>
                <a:ext cx="900" cy="421"/>
              </a:xfrm>
              <a:custGeom>
                <a:rect b="b" l="l" r="r" t="t"/>
                <a:pathLst>
                  <a:path extrusionOk="0" h="421" w="900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5" name="Google Shape;675;p6"/>
              <p:cNvSpPr/>
              <p:nvPr/>
            </p:nvSpPr>
            <p:spPr>
              <a:xfrm>
                <a:off x="2782" y="1068"/>
                <a:ext cx="428" cy="269"/>
              </a:xfrm>
              <a:custGeom>
                <a:rect b="b" l="l" r="r" t="t"/>
                <a:pathLst>
                  <a:path extrusionOk="0" h="269" w="428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6" name="Google Shape;676;p6"/>
              <p:cNvSpPr/>
              <p:nvPr/>
            </p:nvSpPr>
            <p:spPr>
              <a:xfrm>
                <a:off x="3554" y="1075"/>
                <a:ext cx="377" cy="239"/>
              </a:xfrm>
              <a:custGeom>
                <a:rect b="b" l="l" r="r" t="t"/>
                <a:pathLst>
                  <a:path extrusionOk="0" h="239" w="377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7" name="Google Shape;677;p6"/>
              <p:cNvSpPr/>
              <p:nvPr/>
            </p:nvSpPr>
            <p:spPr>
              <a:xfrm>
                <a:off x="3646" y="997"/>
                <a:ext cx="660" cy="336"/>
              </a:xfrm>
              <a:custGeom>
                <a:rect b="b" l="l" r="r" t="t"/>
                <a:pathLst>
                  <a:path extrusionOk="0" h="300" w="646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8" name="Google Shape;678;p6"/>
              <p:cNvSpPr/>
              <p:nvPr/>
            </p:nvSpPr>
            <p:spPr>
              <a:xfrm>
                <a:off x="4116" y="955"/>
                <a:ext cx="630" cy="397"/>
              </a:xfrm>
              <a:custGeom>
                <a:rect b="b" l="l" r="r" t="t"/>
                <a:pathLst>
                  <a:path extrusionOk="0" h="397" w="630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679" name="Google Shape;679;p6"/>
            <p:cNvCxnSpPr/>
            <p:nvPr/>
          </p:nvCxnSpPr>
          <p:spPr>
            <a:xfrm>
              <a:off x="10032156" y="2798664"/>
              <a:ext cx="31623" cy="136898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680" name="Google Shape;680;p6"/>
          <p:cNvGrpSpPr/>
          <p:nvPr/>
        </p:nvGrpSpPr>
        <p:grpSpPr>
          <a:xfrm>
            <a:off x="7296869" y="2597456"/>
            <a:ext cx="378556" cy="390302"/>
            <a:chOff x="7339071" y="2307905"/>
            <a:chExt cx="511700" cy="446467"/>
          </a:xfrm>
        </p:grpSpPr>
        <p:grpSp>
          <p:nvGrpSpPr>
            <p:cNvPr id="681" name="Google Shape;681;p6"/>
            <p:cNvGrpSpPr/>
            <p:nvPr/>
          </p:nvGrpSpPr>
          <p:grpSpPr>
            <a:xfrm>
              <a:off x="7339071" y="2426725"/>
              <a:ext cx="511700" cy="327647"/>
              <a:chOff x="7455987" y="2414528"/>
              <a:chExt cx="511700" cy="327647"/>
            </a:xfrm>
          </p:grpSpPr>
          <p:pic>
            <p:nvPicPr>
              <p:cNvPr descr="laptop_keyboard" id="682" name="Google Shape;682;p6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 flipH="1" rot="109064">
                <a:off x="7458407" y="2575770"/>
                <a:ext cx="437221" cy="15951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83" name="Google Shape;683;p6"/>
              <p:cNvSpPr/>
              <p:nvPr/>
            </p:nvSpPr>
            <p:spPr>
              <a:xfrm>
                <a:off x="7603304" y="2420984"/>
                <a:ext cx="351919" cy="208167"/>
              </a:xfrm>
              <a:custGeom>
                <a:rect b="b" l="l" r="r" t="t"/>
                <a:pathLst>
                  <a:path extrusionOk="0" h="2442" w="298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descr="screen" id="684" name="Google Shape;684;p6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7620637" y="2426338"/>
                <a:ext cx="319785" cy="18942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85" name="Google Shape;685;p6"/>
              <p:cNvSpPr/>
              <p:nvPr/>
            </p:nvSpPr>
            <p:spPr>
              <a:xfrm>
                <a:off x="7667378" y="2414843"/>
                <a:ext cx="298167" cy="38736"/>
              </a:xfrm>
              <a:custGeom>
                <a:rect b="b" l="l" r="r" t="t"/>
                <a:pathLst>
                  <a:path extrusionOk="0" h="455" w="2528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6" name="Google Shape;686;p6"/>
              <p:cNvSpPr/>
              <p:nvPr/>
            </p:nvSpPr>
            <p:spPr>
              <a:xfrm>
                <a:off x="7600188" y="2414528"/>
                <a:ext cx="82770" cy="161243"/>
              </a:xfrm>
              <a:custGeom>
                <a:rect b="b" l="l" r="r" t="t"/>
                <a:pathLst>
                  <a:path extrusionOk="0" h="1893" w="702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7" name="Google Shape;687;p6"/>
              <p:cNvSpPr/>
              <p:nvPr/>
            </p:nvSpPr>
            <p:spPr>
              <a:xfrm>
                <a:off x="7874205" y="2443344"/>
                <a:ext cx="89197" cy="186122"/>
              </a:xfrm>
              <a:custGeom>
                <a:rect b="b" l="l" r="r" t="t"/>
                <a:pathLst>
                  <a:path extrusionOk="0" h="2184" w="756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8" name="Google Shape;688;p6"/>
              <p:cNvSpPr/>
              <p:nvPr/>
            </p:nvSpPr>
            <p:spPr>
              <a:xfrm>
                <a:off x="7599214" y="2567582"/>
                <a:ext cx="327185" cy="62828"/>
              </a:xfrm>
              <a:custGeom>
                <a:rect b="b" l="l" r="r" t="t"/>
                <a:pathLst>
                  <a:path extrusionOk="0" h="738" w="2773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CC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9" name="Google Shape;689;p6"/>
              <p:cNvSpPr/>
              <p:nvPr/>
            </p:nvSpPr>
            <p:spPr>
              <a:xfrm>
                <a:off x="7884138" y="2444918"/>
                <a:ext cx="83549" cy="186909"/>
              </a:xfrm>
              <a:custGeom>
                <a:rect b="b" l="l" r="r" t="t"/>
                <a:pathLst>
                  <a:path extrusionOk="0" h="1659" w="637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6"/>
              <p:cNvSpPr/>
              <p:nvPr/>
            </p:nvSpPr>
            <p:spPr>
              <a:xfrm>
                <a:off x="7599603" y="2575928"/>
                <a:ext cx="290961" cy="62041"/>
              </a:xfrm>
              <a:custGeom>
                <a:rect b="b" l="l" r="r" t="t"/>
                <a:pathLst>
                  <a:path extrusionOk="0" h="550" w="2216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91" name="Google Shape;691;p6"/>
              <p:cNvGrpSpPr/>
              <p:nvPr/>
            </p:nvGrpSpPr>
            <p:grpSpPr>
              <a:xfrm>
                <a:off x="7594735" y="2642220"/>
                <a:ext cx="98740" cy="36846"/>
                <a:chOff x="1740" y="2642"/>
                <a:chExt cx="752" cy="327"/>
              </a:xfrm>
            </p:grpSpPr>
            <p:sp>
              <p:nvSpPr>
                <p:cNvPr id="692" name="Google Shape;692;p6"/>
                <p:cNvSpPr/>
                <p:nvPr/>
              </p:nvSpPr>
              <p:spPr>
                <a:xfrm>
                  <a:off x="1740" y="2642"/>
                  <a:ext cx="752" cy="327"/>
                </a:xfrm>
                <a:custGeom>
                  <a:rect b="b" l="l" r="r" t="t"/>
                  <a:pathLst>
                    <a:path extrusionOk="0" h="327" w="752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3" name="Google Shape;693;p6"/>
                <p:cNvSpPr/>
                <p:nvPr/>
              </p:nvSpPr>
              <p:spPr>
                <a:xfrm>
                  <a:off x="1754" y="2649"/>
                  <a:ext cx="726" cy="311"/>
                </a:xfrm>
                <a:custGeom>
                  <a:rect b="b" l="l" r="r" t="t"/>
                  <a:pathLst>
                    <a:path extrusionOk="0" h="311" w="726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4" name="Google Shape;694;p6"/>
                <p:cNvSpPr/>
                <p:nvPr/>
              </p:nvSpPr>
              <p:spPr>
                <a:xfrm>
                  <a:off x="1808" y="2770"/>
                  <a:ext cx="258" cy="100"/>
                </a:xfrm>
                <a:custGeom>
                  <a:rect b="b" l="l" r="r" t="t"/>
                  <a:pathLst>
                    <a:path extrusionOk="0" h="100" w="258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5" name="Google Shape;695;p6"/>
                <p:cNvSpPr/>
                <p:nvPr/>
              </p:nvSpPr>
              <p:spPr>
                <a:xfrm>
                  <a:off x="1799" y="2816"/>
                  <a:ext cx="194" cy="63"/>
                </a:xfrm>
                <a:custGeom>
                  <a:rect b="b" l="l" r="r" t="t"/>
                  <a:pathLst>
                    <a:path extrusionOk="0" h="63" w="194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6" name="Google Shape;696;p6"/>
                <p:cNvSpPr/>
                <p:nvPr/>
              </p:nvSpPr>
              <p:spPr>
                <a:xfrm>
                  <a:off x="2020" y="2834"/>
                  <a:ext cx="258" cy="102"/>
                </a:xfrm>
                <a:custGeom>
                  <a:rect b="b" l="l" r="r" t="t"/>
                  <a:pathLst>
                    <a:path extrusionOk="0" h="102" w="258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7" name="Google Shape;697;p6"/>
                <p:cNvSpPr/>
                <p:nvPr/>
              </p:nvSpPr>
              <p:spPr>
                <a:xfrm>
                  <a:off x="2011" y="2882"/>
                  <a:ext cx="194" cy="63"/>
                </a:xfrm>
                <a:custGeom>
                  <a:rect b="b" l="l" r="r" t="t"/>
                  <a:pathLst>
                    <a:path extrusionOk="0" h="63" w="194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98" name="Google Shape;698;p6"/>
              <p:cNvSpPr/>
              <p:nvPr/>
            </p:nvSpPr>
            <p:spPr>
              <a:xfrm>
                <a:off x="7763780" y="2647731"/>
                <a:ext cx="119578" cy="80936"/>
              </a:xfrm>
              <a:custGeom>
                <a:rect b="b" l="l" r="r" t="t"/>
                <a:pathLst>
                  <a:path extrusionOk="0" h="792" w="990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9" name="Google Shape;699;p6"/>
              <p:cNvSpPr/>
              <p:nvPr/>
            </p:nvSpPr>
            <p:spPr>
              <a:xfrm>
                <a:off x="7458602" y="2654187"/>
                <a:ext cx="305957" cy="73850"/>
              </a:xfrm>
              <a:custGeom>
                <a:rect b="b" l="l" r="r" t="t"/>
                <a:pathLst>
                  <a:path extrusionOk="0" h="723" w="2532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" name="Google Shape;700;p6"/>
              <p:cNvSpPr/>
              <p:nvPr/>
            </p:nvSpPr>
            <p:spPr>
              <a:xfrm>
                <a:off x="7458797" y="2640645"/>
                <a:ext cx="3311" cy="14959"/>
              </a:xfrm>
              <a:custGeom>
                <a:rect b="b" l="l" r="r" t="t"/>
                <a:pathLst>
                  <a:path extrusionOk="0" h="147" w="26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1" name="Google Shape;701;p6"/>
              <p:cNvSpPr/>
              <p:nvPr/>
            </p:nvSpPr>
            <p:spPr>
              <a:xfrm>
                <a:off x="7458992" y="2579707"/>
                <a:ext cx="142170" cy="61883"/>
              </a:xfrm>
              <a:custGeom>
                <a:rect b="b" l="l" r="r" t="t"/>
                <a:pathLst>
                  <a:path extrusionOk="0" h="606" w="117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2" name="Google Shape;702;p6"/>
              <p:cNvSpPr/>
              <p:nvPr/>
            </p:nvSpPr>
            <p:spPr>
              <a:xfrm>
                <a:off x="7468535" y="2643795"/>
                <a:ext cx="290182" cy="71016"/>
              </a:xfrm>
              <a:custGeom>
                <a:rect b="b" l="l" r="r" t="t"/>
                <a:pathLst>
                  <a:path extrusionOk="0" h="723" w="2532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3" name="Google Shape;703;p6"/>
              <p:cNvSpPr/>
              <p:nvPr/>
            </p:nvSpPr>
            <p:spPr>
              <a:xfrm flipH="1" rot="10800000">
                <a:off x="7758327" y="2638756"/>
                <a:ext cx="118410" cy="73535"/>
              </a:xfrm>
              <a:custGeom>
                <a:rect b="b" l="l" r="r" t="t"/>
                <a:pathLst>
                  <a:path extrusionOk="0" h="723" w="2532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4" name="Google Shape;704;p6"/>
            <p:cNvGrpSpPr/>
            <p:nvPr/>
          </p:nvGrpSpPr>
          <p:grpSpPr>
            <a:xfrm>
              <a:off x="7408527" y="2307905"/>
              <a:ext cx="399726" cy="74090"/>
              <a:chOff x="2199" y="955"/>
              <a:chExt cx="2547" cy="506"/>
            </a:xfrm>
          </p:grpSpPr>
          <p:sp>
            <p:nvSpPr>
              <p:cNvPr id="705" name="Google Shape;705;p6"/>
              <p:cNvSpPr/>
              <p:nvPr/>
            </p:nvSpPr>
            <p:spPr>
              <a:xfrm>
                <a:off x="2199" y="1166"/>
                <a:ext cx="260" cy="281"/>
              </a:xfrm>
              <a:custGeom>
                <a:rect b="b" l="l" r="r" t="t"/>
                <a:pathLst>
                  <a:path extrusionOk="0" h="281" w="260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6" name="Google Shape;706;p6"/>
              <p:cNvSpPr/>
              <p:nvPr/>
            </p:nvSpPr>
            <p:spPr>
              <a:xfrm>
                <a:off x="2482" y="1040"/>
                <a:ext cx="900" cy="421"/>
              </a:xfrm>
              <a:custGeom>
                <a:rect b="b" l="l" r="r" t="t"/>
                <a:pathLst>
                  <a:path extrusionOk="0" h="421" w="900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6"/>
              <p:cNvSpPr/>
              <p:nvPr/>
            </p:nvSpPr>
            <p:spPr>
              <a:xfrm>
                <a:off x="2782" y="1068"/>
                <a:ext cx="428" cy="269"/>
              </a:xfrm>
              <a:custGeom>
                <a:rect b="b" l="l" r="r" t="t"/>
                <a:pathLst>
                  <a:path extrusionOk="0" h="269" w="428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8" name="Google Shape;708;p6"/>
              <p:cNvSpPr/>
              <p:nvPr/>
            </p:nvSpPr>
            <p:spPr>
              <a:xfrm>
                <a:off x="3554" y="1075"/>
                <a:ext cx="377" cy="239"/>
              </a:xfrm>
              <a:custGeom>
                <a:rect b="b" l="l" r="r" t="t"/>
                <a:pathLst>
                  <a:path extrusionOk="0" h="239" w="377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9" name="Google Shape;709;p6"/>
              <p:cNvSpPr/>
              <p:nvPr/>
            </p:nvSpPr>
            <p:spPr>
              <a:xfrm>
                <a:off x="3646" y="997"/>
                <a:ext cx="660" cy="336"/>
              </a:xfrm>
              <a:custGeom>
                <a:rect b="b" l="l" r="r" t="t"/>
                <a:pathLst>
                  <a:path extrusionOk="0" h="300" w="646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6"/>
              <p:cNvSpPr/>
              <p:nvPr/>
            </p:nvSpPr>
            <p:spPr>
              <a:xfrm>
                <a:off x="4116" y="955"/>
                <a:ext cx="630" cy="397"/>
              </a:xfrm>
              <a:custGeom>
                <a:rect b="b" l="l" r="r" t="t"/>
                <a:pathLst>
                  <a:path extrusionOk="0" h="397" w="630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711" name="Google Shape;711;p6"/>
            <p:cNvCxnSpPr/>
            <p:nvPr/>
          </p:nvCxnSpPr>
          <p:spPr>
            <a:xfrm flipH="1">
              <a:off x="7594314" y="2366481"/>
              <a:ext cx="39385" cy="70207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cxnSp>
        <p:nvCxnSpPr>
          <p:cNvPr id="712" name="Google Shape;712;p6"/>
          <p:cNvCxnSpPr/>
          <p:nvPr/>
        </p:nvCxnSpPr>
        <p:spPr>
          <a:xfrm flipH="1">
            <a:off x="8489861" y="2866913"/>
            <a:ext cx="3300" cy="437400"/>
          </a:xfrm>
          <a:prstGeom prst="straightConnector1">
            <a:avLst/>
          </a:prstGeom>
          <a:noFill/>
          <a:ln cap="flat" cmpd="sng" w="19050">
            <a:solidFill>
              <a:srgbClr val="E4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3" name="Google Shape;713;p6"/>
          <p:cNvCxnSpPr/>
          <p:nvPr/>
        </p:nvCxnSpPr>
        <p:spPr>
          <a:xfrm flipH="1" rot="10800000">
            <a:off x="7993889" y="3365819"/>
            <a:ext cx="389100" cy="129900"/>
          </a:xfrm>
          <a:prstGeom prst="straightConnector1">
            <a:avLst/>
          </a:prstGeom>
          <a:noFill/>
          <a:ln cap="flat" cmpd="sng" w="19050">
            <a:solidFill>
              <a:srgbClr val="E4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4" name="Google Shape;714;p6"/>
          <p:cNvCxnSpPr/>
          <p:nvPr/>
        </p:nvCxnSpPr>
        <p:spPr>
          <a:xfrm flipH="1">
            <a:off x="8400703" y="3354890"/>
            <a:ext cx="96000" cy="393300"/>
          </a:xfrm>
          <a:prstGeom prst="straightConnector1">
            <a:avLst/>
          </a:prstGeom>
          <a:noFill/>
          <a:ln cap="flat" cmpd="sng" w="19050">
            <a:solidFill>
              <a:srgbClr val="E4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15" name="Google Shape;715;p6"/>
          <p:cNvGrpSpPr/>
          <p:nvPr/>
        </p:nvGrpSpPr>
        <p:grpSpPr>
          <a:xfrm>
            <a:off x="8313222" y="3218984"/>
            <a:ext cx="435578" cy="224524"/>
            <a:chOff x="3668110" y="2448910"/>
            <a:chExt cx="3794234" cy="2165130"/>
          </a:xfrm>
        </p:grpSpPr>
        <p:sp>
          <p:nvSpPr>
            <p:cNvPr id="716" name="Google Shape;716;p6"/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rgbClr val="E4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6"/>
            <p:cNvSpPr/>
            <p:nvPr/>
          </p:nvSpPr>
          <p:spPr>
            <a:xfrm>
              <a:off x="3678620" y="2448910"/>
              <a:ext cx="3783724" cy="1324303"/>
            </a:xfrm>
            <a:custGeom>
              <a:rect b="b" l="l" r="r" t="t"/>
              <a:pathLst>
                <a:path extrusionOk="0" h="1324303" w="3783724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cap="flat" cmpd="sng" w="9525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18" name="Google Shape;718;p6"/>
            <p:cNvGrpSpPr/>
            <p:nvPr/>
          </p:nvGrpSpPr>
          <p:grpSpPr>
            <a:xfrm>
              <a:off x="3941376" y="2603243"/>
              <a:ext cx="3202061" cy="1066110"/>
              <a:chOff x="7939341" y="3037317"/>
              <a:chExt cx="897649" cy="353919"/>
            </a:xfrm>
          </p:grpSpPr>
          <p:sp>
            <p:nvSpPr>
              <p:cNvPr id="719" name="Google Shape;719;p6"/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0" name="Google Shape;720;p6"/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p6"/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p6"/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EC86A6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23" name="Google Shape;723;p6"/>
          <p:cNvGrpSpPr/>
          <p:nvPr/>
        </p:nvGrpSpPr>
        <p:grpSpPr>
          <a:xfrm flipH="1">
            <a:off x="8188489" y="2491535"/>
            <a:ext cx="487114" cy="428400"/>
            <a:chOff x="2839" y="3501"/>
            <a:chExt cx="755" cy="803"/>
          </a:xfrm>
        </p:grpSpPr>
        <p:pic>
          <p:nvPicPr>
            <p:cNvPr descr="desktop_computer_stylized_medium" id="724" name="Google Shape;724;p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5" name="Google Shape;725;p6"/>
            <p:cNvSpPr/>
            <p:nvPr/>
          </p:nvSpPr>
          <p:spPr>
            <a:xfrm>
              <a:off x="2916" y="3578"/>
              <a:ext cx="356" cy="368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6" name="Google Shape;726;p6"/>
          <p:cNvGrpSpPr/>
          <p:nvPr/>
        </p:nvGrpSpPr>
        <p:grpSpPr>
          <a:xfrm flipH="1">
            <a:off x="7687156" y="3307576"/>
            <a:ext cx="487114" cy="428400"/>
            <a:chOff x="2839" y="3501"/>
            <a:chExt cx="755" cy="803"/>
          </a:xfrm>
        </p:grpSpPr>
        <p:pic>
          <p:nvPicPr>
            <p:cNvPr descr="desktop_computer_stylized_medium" id="727" name="Google Shape;727;p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8" name="Google Shape;728;p6"/>
            <p:cNvSpPr/>
            <p:nvPr/>
          </p:nvSpPr>
          <p:spPr>
            <a:xfrm>
              <a:off x="2916" y="3578"/>
              <a:ext cx="356" cy="368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9" name="Google Shape;729;p6"/>
          <p:cNvGrpSpPr/>
          <p:nvPr/>
        </p:nvGrpSpPr>
        <p:grpSpPr>
          <a:xfrm flipH="1">
            <a:off x="8098372" y="3561709"/>
            <a:ext cx="487114" cy="428400"/>
            <a:chOff x="2839" y="3501"/>
            <a:chExt cx="755" cy="803"/>
          </a:xfrm>
        </p:grpSpPr>
        <p:pic>
          <p:nvPicPr>
            <p:cNvPr descr="desktop_computer_stylized_medium" id="730" name="Google Shape;730;p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1" name="Google Shape;731;p6"/>
            <p:cNvSpPr/>
            <p:nvPr/>
          </p:nvSpPr>
          <p:spPr>
            <a:xfrm>
              <a:off x="2916" y="3578"/>
              <a:ext cx="356" cy="368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2" name="Google Shape;732;p6"/>
          <p:cNvGrpSpPr/>
          <p:nvPr/>
        </p:nvGrpSpPr>
        <p:grpSpPr>
          <a:xfrm>
            <a:off x="6170546" y="3899819"/>
            <a:ext cx="1444949" cy="877013"/>
            <a:chOff x="9872135" y="4049856"/>
            <a:chExt cx="1167447" cy="689801"/>
          </a:xfrm>
        </p:grpSpPr>
        <p:pic>
          <p:nvPicPr>
            <p:cNvPr descr="antenna_radiation_stylized" id="733" name="Google Shape;733;p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0253455" y="4053920"/>
              <a:ext cx="452014" cy="951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ccess_point_stylized_small" id="734" name="Google Shape;734;p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0301992" y="4097214"/>
              <a:ext cx="380935" cy="31746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35" name="Google Shape;735;p6"/>
            <p:cNvGrpSpPr/>
            <p:nvPr/>
          </p:nvGrpSpPr>
          <p:grpSpPr>
            <a:xfrm>
              <a:off x="10257306" y="4049856"/>
              <a:ext cx="450526" cy="96315"/>
              <a:chOff x="2199" y="955"/>
              <a:chExt cx="2547" cy="506"/>
            </a:xfrm>
          </p:grpSpPr>
          <p:sp>
            <p:nvSpPr>
              <p:cNvPr id="736" name="Google Shape;736;p6"/>
              <p:cNvSpPr/>
              <p:nvPr/>
            </p:nvSpPr>
            <p:spPr>
              <a:xfrm>
                <a:off x="2199" y="1166"/>
                <a:ext cx="260" cy="281"/>
              </a:xfrm>
              <a:custGeom>
                <a:rect b="b" l="l" r="r" t="t"/>
                <a:pathLst>
                  <a:path extrusionOk="0" h="281" w="260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cap="flat" cmpd="sng" w="1270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7" name="Google Shape;737;p6"/>
              <p:cNvSpPr/>
              <p:nvPr/>
            </p:nvSpPr>
            <p:spPr>
              <a:xfrm>
                <a:off x="2482" y="1040"/>
                <a:ext cx="900" cy="421"/>
              </a:xfrm>
              <a:custGeom>
                <a:rect b="b" l="l" r="r" t="t"/>
                <a:pathLst>
                  <a:path extrusionOk="0" h="421" w="900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cap="flat" cmpd="sng" w="1270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8" name="Google Shape;738;p6"/>
              <p:cNvSpPr/>
              <p:nvPr/>
            </p:nvSpPr>
            <p:spPr>
              <a:xfrm>
                <a:off x="2782" y="1068"/>
                <a:ext cx="428" cy="269"/>
              </a:xfrm>
              <a:custGeom>
                <a:rect b="b" l="l" r="r" t="t"/>
                <a:pathLst>
                  <a:path extrusionOk="0" h="269" w="428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cap="flat" cmpd="sng" w="1270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9" name="Google Shape;739;p6"/>
              <p:cNvSpPr/>
              <p:nvPr/>
            </p:nvSpPr>
            <p:spPr>
              <a:xfrm>
                <a:off x="3554" y="1075"/>
                <a:ext cx="377" cy="239"/>
              </a:xfrm>
              <a:custGeom>
                <a:rect b="b" l="l" r="r" t="t"/>
                <a:pathLst>
                  <a:path extrusionOk="0" h="239" w="377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cap="flat" cmpd="sng" w="1270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0" name="Google Shape;740;p6"/>
              <p:cNvSpPr/>
              <p:nvPr/>
            </p:nvSpPr>
            <p:spPr>
              <a:xfrm>
                <a:off x="3646" y="997"/>
                <a:ext cx="660" cy="336"/>
              </a:xfrm>
              <a:custGeom>
                <a:rect b="b" l="l" r="r" t="t"/>
                <a:pathLst>
                  <a:path extrusionOk="0" h="300" w="646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cap="flat" cmpd="sng" w="1270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1" name="Google Shape;741;p6"/>
              <p:cNvSpPr/>
              <p:nvPr/>
            </p:nvSpPr>
            <p:spPr>
              <a:xfrm>
                <a:off x="4116" y="955"/>
                <a:ext cx="630" cy="397"/>
              </a:xfrm>
              <a:custGeom>
                <a:rect b="b" l="l" r="r" t="t"/>
                <a:pathLst>
                  <a:path extrusionOk="0" h="397" w="630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cap="flat" cmpd="sng" w="1270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2" name="Google Shape;742;p6"/>
            <p:cNvGrpSpPr/>
            <p:nvPr/>
          </p:nvGrpSpPr>
          <p:grpSpPr>
            <a:xfrm>
              <a:off x="9872135" y="4284324"/>
              <a:ext cx="408871" cy="378277"/>
              <a:chOff x="7339071" y="2307905"/>
              <a:chExt cx="511700" cy="446467"/>
            </a:xfrm>
          </p:grpSpPr>
          <p:grpSp>
            <p:nvGrpSpPr>
              <p:cNvPr id="743" name="Google Shape;743;p6"/>
              <p:cNvGrpSpPr/>
              <p:nvPr/>
            </p:nvGrpSpPr>
            <p:grpSpPr>
              <a:xfrm>
                <a:off x="7339071" y="2426725"/>
                <a:ext cx="511700" cy="327647"/>
                <a:chOff x="7455987" y="2414528"/>
                <a:chExt cx="511700" cy="327647"/>
              </a:xfrm>
            </p:grpSpPr>
            <p:pic>
              <p:nvPicPr>
                <p:cNvPr descr="laptop_keyboard" id="744" name="Google Shape;744;p6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0"/>
                <a:stretch/>
              </p:blipFill>
              <p:spPr>
                <a:xfrm flipH="1" rot="109064">
                  <a:off x="7458407" y="2575770"/>
                  <a:ext cx="437221" cy="15951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745" name="Google Shape;745;p6"/>
                <p:cNvSpPr/>
                <p:nvPr/>
              </p:nvSpPr>
              <p:spPr>
                <a:xfrm>
                  <a:off x="7603304" y="2420984"/>
                  <a:ext cx="351919" cy="208167"/>
                </a:xfrm>
                <a:custGeom>
                  <a:rect b="b" l="l" r="r" t="t"/>
                  <a:pathLst>
                    <a:path extrusionOk="0" h="2442" w="2982">
                      <a:moveTo>
                        <a:pt x="540" y="0"/>
                      </a:moveTo>
                      <a:lnTo>
                        <a:pt x="0" y="1734"/>
                      </a:lnTo>
                      <a:lnTo>
                        <a:pt x="2394" y="2442"/>
                      </a:lnTo>
                      <a:lnTo>
                        <a:pt x="2982" y="318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descr="screen" id="746" name="Google Shape;746;p6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7620637" y="2426338"/>
                  <a:ext cx="319785" cy="18942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747" name="Google Shape;747;p6"/>
                <p:cNvSpPr/>
                <p:nvPr/>
              </p:nvSpPr>
              <p:spPr>
                <a:xfrm>
                  <a:off x="7667378" y="2414843"/>
                  <a:ext cx="298167" cy="38736"/>
                </a:xfrm>
                <a:custGeom>
                  <a:rect b="b" l="l" r="r" t="t"/>
                  <a:pathLst>
                    <a:path extrusionOk="0" h="455" w="2528">
                      <a:moveTo>
                        <a:pt x="14" y="0"/>
                      </a:moveTo>
                      <a:lnTo>
                        <a:pt x="2528" y="341"/>
                      </a:lnTo>
                      <a:lnTo>
                        <a:pt x="2480" y="455"/>
                      </a:lnTo>
                      <a:lnTo>
                        <a:pt x="0" y="86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0099"/>
                    </a:gs>
                    <a:gs pos="100000">
                      <a:srgbClr val="EAEAEA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8" name="Google Shape;748;p6"/>
                <p:cNvSpPr/>
                <p:nvPr/>
              </p:nvSpPr>
              <p:spPr>
                <a:xfrm>
                  <a:off x="7600188" y="2414528"/>
                  <a:ext cx="82770" cy="161243"/>
                </a:xfrm>
                <a:custGeom>
                  <a:rect b="b" l="l" r="r" t="t"/>
                  <a:pathLst>
                    <a:path extrusionOk="0" h="1893" w="702">
                      <a:moveTo>
                        <a:pt x="579" y="0"/>
                      </a:moveTo>
                      <a:lnTo>
                        <a:pt x="0" y="1869"/>
                      </a:lnTo>
                      <a:lnTo>
                        <a:pt x="114" y="1893"/>
                      </a:lnTo>
                      <a:lnTo>
                        <a:pt x="702" y="51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9" name="Google Shape;749;p6"/>
                <p:cNvSpPr/>
                <p:nvPr/>
              </p:nvSpPr>
              <p:spPr>
                <a:xfrm>
                  <a:off x="7874205" y="2443344"/>
                  <a:ext cx="89197" cy="186122"/>
                </a:xfrm>
                <a:custGeom>
                  <a:rect b="b" l="l" r="r" t="t"/>
                  <a:pathLst>
                    <a:path extrusionOk="0" h="2184" w="756">
                      <a:moveTo>
                        <a:pt x="756" y="0"/>
                      </a:moveTo>
                      <a:lnTo>
                        <a:pt x="138" y="2184"/>
                      </a:lnTo>
                      <a:lnTo>
                        <a:pt x="0" y="2148"/>
                      </a:lnTo>
                      <a:lnTo>
                        <a:pt x="606" y="78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DDDDD"/>
                    </a:gs>
                    <a:gs pos="100000">
                      <a:schemeClr val="lt1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0" name="Google Shape;750;p6"/>
                <p:cNvSpPr/>
                <p:nvPr/>
              </p:nvSpPr>
              <p:spPr>
                <a:xfrm>
                  <a:off x="7599214" y="2567582"/>
                  <a:ext cx="327185" cy="62828"/>
                </a:xfrm>
                <a:custGeom>
                  <a:rect b="b" l="l" r="r" t="t"/>
                  <a:pathLst>
                    <a:path extrusionOk="0" h="738" w="2773">
                      <a:moveTo>
                        <a:pt x="33" y="0"/>
                      </a:moveTo>
                      <a:lnTo>
                        <a:pt x="0" y="99"/>
                      </a:lnTo>
                      <a:lnTo>
                        <a:pt x="2436" y="738"/>
                      </a:lnTo>
                      <a:cubicBezTo>
                        <a:pt x="2499" y="501"/>
                        <a:pt x="2773" y="727"/>
                        <a:pt x="2373" y="603"/>
                      </a:cubicBezTo>
                      <a:lnTo>
                        <a:pt x="3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00CC"/>
                    </a:gs>
                    <a:gs pos="100000">
                      <a:schemeClr val="lt1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1" name="Google Shape;751;p6"/>
                <p:cNvSpPr/>
                <p:nvPr/>
              </p:nvSpPr>
              <p:spPr>
                <a:xfrm>
                  <a:off x="7884138" y="2444918"/>
                  <a:ext cx="83549" cy="186909"/>
                </a:xfrm>
                <a:custGeom>
                  <a:rect b="b" l="l" r="r" t="t"/>
                  <a:pathLst>
                    <a:path extrusionOk="0" h="1659" w="637">
                      <a:moveTo>
                        <a:pt x="615" y="0"/>
                      </a:moveTo>
                      <a:lnTo>
                        <a:pt x="637" y="0"/>
                      </a:lnTo>
                      <a:lnTo>
                        <a:pt x="68" y="1659"/>
                      </a:lnTo>
                      <a:lnTo>
                        <a:pt x="0" y="1647"/>
                      </a:lnTo>
                      <a:lnTo>
                        <a:pt x="615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2" name="Google Shape;752;p6"/>
                <p:cNvSpPr/>
                <p:nvPr/>
              </p:nvSpPr>
              <p:spPr>
                <a:xfrm>
                  <a:off x="7599603" y="2575928"/>
                  <a:ext cx="290961" cy="62041"/>
                </a:xfrm>
                <a:custGeom>
                  <a:rect b="b" l="l" r="r" t="t"/>
                  <a:pathLst>
                    <a:path extrusionOk="0" h="550" w="2216">
                      <a:moveTo>
                        <a:pt x="0" y="0"/>
                      </a:moveTo>
                      <a:lnTo>
                        <a:pt x="9" y="57"/>
                      </a:lnTo>
                      <a:lnTo>
                        <a:pt x="2164" y="550"/>
                      </a:lnTo>
                      <a:lnTo>
                        <a:pt x="2216" y="4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009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753" name="Google Shape;753;p6"/>
                <p:cNvGrpSpPr/>
                <p:nvPr/>
              </p:nvGrpSpPr>
              <p:grpSpPr>
                <a:xfrm>
                  <a:off x="7594735" y="2642220"/>
                  <a:ext cx="98740" cy="36846"/>
                  <a:chOff x="1740" y="2642"/>
                  <a:chExt cx="752" cy="327"/>
                </a:xfrm>
              </p:grpSpPr>
              <p:sp>
                <p:nvSpPr>
                  <p:cNvPr id="754" name="Google Shape;754;p6"/>
                  <p:cNvSpPr/>
                  <p:nvPr/>
                </p:nvSpPr>
                <p:spPr>
                  <a:xfrm>
                    <a:off x="1740" y="2642"/>
                    <a:ext cx="752" cy="327"/>
                  </a:xfrm>
                  <a:custGeom>
                    <a:rect b="b" l="l" r="r" t="t"/>
                    <a:pathLst>
                      <a:path extrusionOk="0" h="327" w="752">
                        <a:moveTo>
                          <a:pt x="293" y="0"/>
                        </a:moveTo>
                        <a:lnTo>
                          <a:pt x="752" y="124"/>
                        </a:lnTo>
                        <a:lnTo>
                          <a:pt x="470" y="327"/>
                        </a:lnTo>
                        <a:lnTo>
                          <a:pt x="0" y="183"/>
                        </a:lnTo>
                        <a:lnTo>
                          <a:pt x="293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5" name="Google Shape;755;p6"/>
                  <p:cNvSpPr/>
                  <p:nvPr/>
                </p:nvSpPr>
                <p:spPr>
                  <a:xfrm>
                    <a:off x="1754" y="2649"/>
                    <a:ext cx="726" cy="311"/>
                  </a:xfrm>
                  <a:custGeom>
                    <a:rect b="b" l="l" r="r" t="t"/>
                    <a:pathLst>
                      <a:path extrusionOk="0" h="311" w="726">
                        <a:moveTo>
                          <a:pt x="282" y="0"/>
                        </a:moveTo>
                        <a:lnTo>
                          <a:pt x="726" y="119"/>
                        </a:lnTo>
                        <a:lnTo>
                          <a:pt x="457" y="311"/>
                        </a:lnTo>
                        <a:lnTo>
                          <a:pt x="0" y="173"/>
                        </a:lnTo>
                        <a:lnTo>
                          <a:pt x="282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4D4D4D"/>
                      </a:gs>
                      <a:gs pos="100000">
                        <a:srgbClr val="DDDDDD"/>
                      </a:gs>
                    </a:gsLst>
                    <a:lin ang="1890000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6" name="Google Shape;756;p6"/>
                  <p:cNvSpPr/>
                  <p:nvPr/>
                </p:nvSpPr>
                <p:spPr>
                  <a:xfrm>
                    <a:off x="1808" y="2770"/>
                    <a:ext cx="258" cy="100"/>
                  </a:xfrm>
                  <a:custGeom>
                    <a:rect b="b" l="l" r="r" t="t"/>
                    <a:pathLst>
                      <a:path extrusionOk="0" h="100" w="258">
                        <a:moveTo>
                          <a:pt x="0" y="44"/>
                        </a:moveTo>
                        <a:lnTo>
                          <a:pt x="75" y="0"/>
                        </a:lnTo>
                        <a:lnTo>
                          <a:pt x="258" y="50"/>
                        </a:lnTo>
                        <a:lnTo>
                          <a:pt x="183" y="100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7" name="Google Shape;757;p6"/>
                  <p:cNvSpPr/>
                  <p:nvPr/>
                </p:nvSpPr>
                <p:spPr>
                  <a:xfrm>
                    <a:off x="1799" y="2816"/>
                    <a:ext cx="194" cy="63"/>
                  </a:xfrm>
                  <a:custGeom>
                    <a:rect b="b" l="l" r="r" t="t"/>
                    <a:pathLst>
                      <a:path extrusionOk="0" h="63" w="194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8" name="Google Shape;758;p6"/>
                  <p:cNvSpPr/>
                  <p:nvPr/>
                </p:nvSpPr>
                <p:spPr>
                  <a:xfrm>
                    <a:off x="2020" y="2834"/>
                    <a:ext cx="258" cy="102"/>
                  </a:xfrm>
                  <a:custGeom>
                    <a:rect b="b" l="l" r="r" t="t"/>
                    <a:pathLst>
                      <a:path extrusionOk="0" h="102" w="258">
                        <a:moveTo>
                          <a:pt x="0" y="46"/>
                        </a:moveTo>
                        <a:lnTo>
                          <a:pt x="71" y="0"/>
                        </a:lnTo>
                        <a:lnTo>
                          <a:pt x="258" y="52"/>
                        </a:lnTo>
                        <a:lnTo>
                          <a:pt x="183" y="102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9" name="Google Shape;759;p6"/>
                  <p:cNvSpPr/>
                  <p:nvPr/>
                </p:nvSpPr>
                <p:spPr>
                  <a:xfrm>
                    <a:off x="2011" y="2882"/>
                    <a:ext cx="194" cy="63"/>
                  </a:xfrm>
                  <a:custGeom>
                    <a:rect b="b" l="l" r="r" t="t"/>
                    <a:pathLst>
                      <a:path extrusionOk="0" h="63" w="194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60" name="Google Shape;760;p6"/>
                <p:cNvSpPr/>
                <p:nvPr/>
              </p:nvSpPr>
              <p:spPr>
                <a:xfrm>
                  <a:off x="7763780" y="2647731"/>
                  <a:ext cx="119578" cy="80936"/>
                </a:xfrm>
                <a:custGeom>
                  <a:rect b="b" l="l" r="r" t="t"/>
                  <a:pathLst>
                    <a:path extrusionOk="0" h="792" w="990">
                      <a:moveTo>
                        <a:pt x="3" y="738"/>
                      </a:moveTo>
                      <a:lnTo>
                        <a:pt x="990" y="0"/>
                      </a:lnTo>
                      <a:lnTo>
                        <a:pt x="987" y="60"/>
                      </a:lnTo>
                      <a:lnTo>
                        <a:pt x="0" y="792"/>
                      </a:lnTo>
                      <a:lnTo>
                        <a:pt x="3" y="738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1" name="Google Shape;761;p6"/>
                <p:cNvSpPr/>
                <p:nvPr/>
              </p:nvSpPr>
              <p:spPr>
                <a:xfrm>
                  <a:off x="7458602" y="2654187"/>
                  <a:ext cx="305957" cy="73850"/>
                </a:xfrm>
                <a:custGeom>
                  <a:rect b="b" l="l" r="r" t="t"/>
                  <a:pathLst>
                    <a:path extrusionOk="0" h="723" w="2532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2" name="Google Shape;762;p6"/>
                <p:cNvSpPr/>
                <p:nvPr/>
              </p:nvSpPr>
              <p:spPr>
                <a:xfrm>
                  <a:off x="7458797" y="2640645"/>
                  <a:ext cx="3311" cy="14959"/>
                </a:xfrm>
                <a:custGeom>
                  <a:rect b="b" l="l" r="r" t="t"/>
                  <a:pathLst>
                    <a:path extrusionOk="0" h="147" w="26">
                      <a:moveTo>
                        <a:pt x="26" y="10"/>
                      </a:moveTo>
                      <a:lnTo>
                        <a:pt x="23" y="147"/>
                      </a:lnTo>
                      <a:lnTo>
                        <a:pt x="0" y="144"/>
                      </a:lnTo>
                      <a:lnTo>
                        <a:pt x="3" y="0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3" name="Google Shape;763;p6"/>
                <p:cNvSpPr/>
                <p:nvPr/>
              </p:nvSpPr>
              <p:spPr>
                <a:xfrm>
                  <a:off x="7458992" y="2579707"/>
                  <a:ext cx="142170" cy="61883"/>
                </a:xfrm>
                <a:custGeom>
                  <a:rect b="b" l="l" r="r" t="t"/>
                  <a:pathLst>
                    <a:path extrusionOk="0" h="606" w="1176">
                      <a:moveTo>
                        <a:pt x="1170" y="0"/>
                      </a:moveTo>
                      <a:lnTo>
                        <a:pt x="0" y="597"/>
                      </a:lnTo>
                      <a:lnTo>
                        <a:pt x="30" y="606"/>
                      </a:lnTo>
                      <a:lnTo>
                        <a:pt x="1176" y="18"/>
                      </a:lnTo>
                      <a:lnTo>
                        <a:pt x="1170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4" name="Google Shape;764;p6"/>
                <p:cNvSpPr/>
                <p:nvPr/>
              </p:nvSpPr>
              <p:spPr>
                <a:xfrm>
                  <a:off x="7468535" y="2643795"/>
                  <a:ext cx="290182" cy="71016"/>
                </a:xfrm>
                <a:custGeom>
                  <a:rect b="b" l="l" r="r" t="t"/>
                  <a:pathLst>
                    <a:path extrusionOk="0" h="723" w="2532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5" name="Google Shape;765;p6"/>
                <p:cNvSpPr/>
                <p:nvPr/>
              </p:nvSpPr>
              <p:spPr>
                <a:xfrm flipH="1" rot="10800000">
                  <a:off x="7758327" y="2638756"/>
                  <a:ext cx="118410" cy="73535"/>
                </a:xfrm>
                <a:custGeom>
                  <a:rect b="b" l="l" r="r" t="t"/>
                  <a:pathLst>
                    <a:path extrusionOk="0" h="723" w="2532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66" name="Google Shape;766;p6"/>
              <p:cNvGrpSpPr/>
              <p:nvPr/>
            </p:nvGrpSpPr>
            <p:grpSpPr>
              <a:xfrm>
                <a:off x="7408527" y="2307905"/>
                <a:ext cx="399726" cy="74090"/>
                <a:chOff x="2199" y="955"/>
                <a:chExt cx="2547" cy="506"/>
              </a:xfrm>
            </p:grpSpPr>
            <p:sp>
              <p:nvSpPr>
                <p:cNvPr id="767" name="Google Shape;767;p6"/>
                <p:cNvSpPr/>
                <p:nvPr/>
              </p:nvSpPr>
              <p:spPr>
                <a:xfrm>
                  <a:off x="2199" y="1166"/>
                  <a:ext cx="260" cy="281"/>
                </a:xfrm>
                <a:custGeom>
                  <a:rect b="b" l="l" r="r" t="t"/>
                  <a:pathLst>
                    <a:path extrusionOk="0" h="281" w="260">
                      <a:moveTo>
                        <a:pt x="260" y="0"/>
                      </a:moveTo>
                      <a:cubicBezTo>
                        <a:pt x="224" y="19"/>
                        <a:pt x="79" y="77"/>
                        <a:pt x="42" y="112"/>
                      </a:cubicBezTo>
                      <a:cubicBezTo>
                        <a:pt x="5" y="143"/>
                        <a:pt x="0" y="183"/>
                        <a:pt x="35" y="211"/>
                      </a:cubicBezTo>
                      <a:cubicBezTo>
                        <a:pt x="70" y="239"/>
                        <a:pt x="208" y="266"/>
                        <a:pt x="253" y="281"/>
                      </a:cubicBezTo>
                    </a:path>
                  </a:pathLst>
                </a:custGeom>
                <a:noFill/>
                <a:ln cap="flat" cmpd="sng" w="9525">
                  <a:solidFill>
                    <a:srgbClr val="FF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8" name="Google Shape;768;p6"/>
                <p:cNvSpPr/>
                <p:nvPr/>
              </p:nvSpPr>
              <p:spPr>
                <a:xfrm>
                  <a:off x="2482" y="1040"/>
                  <a:ext cx="900" cy="421"/>
                </a:xfrm>
                <a:custGeom>
                  <a:rect b="b" l="l" r="r" t="t"/>
                  <a:pathLst>
                    <a:path extrusionOk="0" h="421" w="900">
                      <a:moveTo>
                        <a:pt x="531" y="0"/>
                      </a:moveTo>
                      <a:cubicBezTo>
                        <a:pt x="489" y="13"/>
                        <a:pt x="356" y="47"/>
                        <a:pt x="279" y="77"/>
                      </a:cubicBezTo>
                      <a:cubicBezTo>
                        <a:pt x="202" y="107"/>
                        <a:pt x="109" y="141"/>
                        <a:pt x="68" y="182"/>
                      </a:cubicBezTo>
                      <a:cubicBezTo>
                        <a:pt x="31" y="213"/>
                        <a:pt x="0" y="292"/>
                        <a:pt x="33" y="323"/>
                      </a:cubicBezTo>
                      <a:cubicBezTo>
                        <a:pt x="76" y="359"/>
                        <a:pt x="198" y="384"/>
                        <a:pt x="328" y="400"/>
                      </a:cubicBezTo>
                      <a:cubicBezTo>
                        <a:pt x="458" y="416"/>
                        <a:pt x="724" y="421"/>
                        <a:pt x="812" y="421"/>
                      </a:cubicBezTo>
                      <a:cubicBezTo>
                        <a:pt x="900" y="421"/>
                        <a:pt x="846" y="404"/>
                        <a:pt x="855" y="400"/>
                      </a:cubicBezTo>
                    </a:path>
                  </a:pathLst>
                </a:custGeom>
                <a:noFill/>
                <a:ln cap="flat" cmpd="sng" w="9525">
                  <a:solidFill>
                    <a:srgbClr val="FF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9" name="Google Shape;769;p6"/>
                <p:cNvSpPr/>
                <p:nvPr/>
              </p:nvSpPr>
              <p:spPr>
                <a:xfrm>
                  <a:off x="2782" y="1068"/>
                  <a:ext cx="428" cy="269"/>
                </a:xfrm>
                <a:custGeom>
                  <a:rect b="b" l="l" r="r" t="t"/>
                  <a:pathLst>
                    <a:path extrusionOk="0" h="269" w="428">
                      <a:moveTo>
                        <a:pt x="428" y="0"/>
                      </a:moveTo>
                      <a:cubicBezTo>
                        <a:pt x="428" y="0"/>
                        <a:pt x="217" y="35"/>
                        <a:pt x="217" y="35"/>
                      </a:cubicBezTo>
                      <a:cubicBezTo>
                        <a:pt x="217" y="35"/>
                        <a:pt x="42" y="105"/>
                        <a:pt x="21" y="140"/>
                      </a:cubicBezTo>
                      <a:cubicBezTo>
                        <a:pt x="0" y="175"/>
                        <a:pt x="14" y="217"/>
                        <a:pt x="91" y="246"/>
                      </a:cubicBezTo>
                      <a:cubicBezTo>
                        <a:pt x="126" y="267"/>
                        <a:pt x="177" y="265"/>
                        <a:pt x="231" y="267"/>
                      </a:cubicBezTo>
                      <a:cubicBezTo>
                        <a:pt x="285" y="269"/>
                        <a:pt x="376" y="262"/>
                        <a:pt x="414" y="260"/>
                      </a:cubicBezTo>
                    </a:path>
                  </a:pathLst>
                </a:custGeom>
                <a:noFill/>
                <a:ln cap="flat" cmpd="sng" w="9525">
                  <a:solidFill>
                    <a:srgbClr val="FF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0" name="Google Shape;770;p6"/>
                <p:cNvSpPr/>
                <p:nvPr/>
              </p:nvSpPr>
              <p:spPr>
                <a:xfrm>
                  <a:off x="3554" y="1075"/>
                  <a:ext cx="377" cy="239"/>
                </a:xfrm>
                <a:custGeom>
                  <a:rect b="b" l="l" r="r" t="t"/>
                  <a:pathLst>
                    <a:path extrusionOk="0" h="239" w="377">
                      <a:moveTo>
                        <a:pt x="42" y="239"/>
                      </a:moveTo>
                      <a:cubicBezTo>
                        <a:pt x="89" y="224"/>
                        <a:pt x="285" y="178"/>
                        <a:pt x="335" y="146"/>
                      </a:cubicBezTo>
                      <a:cubicBezTo>
                        <a:pt x="372" y="115"/>
                        <a:pt x="377" y="75"/>
                        <a:pt x="342" y="47"/>
                      </a:cubicBezTo>
                      <a:cubicBezTo>
                        <a:pt x="286" y="23"/>
                        <a:pt x="71" y="10"/>
                        <a:pt x="0" y="0"/>
                      </a:cubicBezTo>
                    </a:path>
                  </a:pathLst>
                </a:custGeom>
                <a:noFill/>
                <a:ln cap="flat" cmpd="sng" w="9525">
                  <a:solidFill>
                    <a:srgbClr val="FF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1" name="Google Shape;771;p6"/>
                <p:cNvSpPr/>
                <p:nvPr/>
              </p:nvSpPr>
              <p:spPr>
                <a:xfrm>
                  <a:off x="3646" y="997"/>
                  <a:ext cx="660" cy="336"/>
                </a:xfrm>
                <a:custGeom>
                  <a:rect b="b" l="l" r="r" t="t"/>
                  <a:pathLst>
                    <a:path extrusionOk="0" h="300" w="646">
                      <a:moveTo>
                        <a:pt x="343" y="300"/>
                      </a:moveTo>
                      <a:cubicBezTo>
                        <a:pt x="367" y="292"/>
                        <a:pt x="443" y="272"/>
                        <a:pt x="487" y="254"/>
                      </a:cubicBezTo>
                      <a:cubicBezTo>
                        <a:pt x="531" y="236"/>
                        <a:pt x="584" y="216"/>
                        <a:pt x="607" y="191"/>
                      </a:cubicBezTo>
                      <a:cubicBezTo>
                        <a:pt x="628" y="173"/>
                        <a:pt x="646" y="125"/>
                        <a:pt x="627" y="107"/>
                      </a:cubicBezTo>
                      <a:cubicBezTo>
                        <a:pt x="603" y="85"/>
                        <a:pt x="563" y="79"/>
                        <a:pt x="459" y="61"/>
                      </a:cubicBezTo>
                      <a:cubicBezTo>
                        <a:pt x="355" y="43"/>
                        <a:pt x="76" y="10"/>
                        <a:pt x="0" y="0"/>
                      </a:cubicBezTo>
                    </a:path>
                  </a:pathLst>
                </a:custGeom>
                <a:noFill/>
                <a:ln cap="flat" cmpd="sng" w="9525">
                  <a:solidFill>
                    <a:srgbClr val="FF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2" name="Google Shape;772;p6"/>
                <p:cNvSpPr/>
                <p:nvPr/>
              </p:nvSpPr>
              <p:spPr>
                <a:xfrm>
                  <a:off x="4116" y="955"/>
                  <a:ext cx="630" cy="397"/>
                </a:xfrm>
                <a:custGeom>
                  <a:rect b="b" l="l" r="r" t="t"/>
                  <a:pathLst>
                    <a:path extrusionOk="0" h="397" w="630">
                      <a:moveTo>
                        <a:pt x="320" y="397"/>
                      </a:moveTo>
                      <a:cubicBezTo>
                        <a:pt x="345" y="388"/>
                        <a:pt x="423" y="366"/>
                        <a:pt x="468" y="345"/>
                      </a:cubicBezTo>
                      <a:cubicBezTo>
                        <a:pt x="513" y="325"/>
                        <a:pt x="567" y="303"/>
                        <a:pt x="590" y="275"/>
                      </a:cubicBezTo>
                      <a:cubicBezTo>
                        <a:pt x="612" y="255"/>
                        <a:pt x="630" y="201"/>
                        <a:pt x="611" y="181"/>
                      </a:cubicBezTo>
                      <a:cubicBezTo>
                        <a:pt x="586" y="156"/>
                        <a:pt x="541" y="159"/>
                        <a:pt x="439" y="129"/>
                      </a:cubicBezTo>
                      <a:cubicBezTo>
                        <a:pt x="337" y="99"/>
                        <a:pt x="91" y="27"/>
                        <a:pt x="0" y="0"/>
                      </a:cubicBezTo>
                    </a:path>
                  </a:pathLst>
                </a:custGeom>
                <a:noFill/>
                <a:ln cap="flat" cmpd="sng" w="9525">
                  <a:solidFill>
                    <a:srgbClr val="FF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cxnSp>
            <p:nvCxnSpPr>
              <p:cNvPr id="773" name="Google Shape;773;p6"/>
              <p:cNvCxnSpPr/>
              <p:nvPr/>
            </p:nvCxnSpPr>
            <p:spPr>
              <a:xfrm flipH="1">
                <a:off x="7594314" y="2366481"/>
                <a:ext cx="39385" cy="7020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74" name="Google Shape;774;p6"/>
            <p:cNvGrpSpPr/>
            <p:nvPr/>
          </p:nvGrpSpPr>
          <p:grpSpPr>
            <a:xfrm>
              <a:off x="10630712" y="4361380"/>
              <a:ext cx="408871" cy="378277"/>
              <a:chOff x="7339071" y="2307905"/>
              <a:chExt cx="511700" cy="446467"/>
            </a:xfrm>
          </p:grpSpPr>
          <p:grpSp>
            <p:nvGrpSpPr>
              <p:cNvPr id="775" name="Google Shape;775;p6"/>
              <p:cNvGrpSpPr/>
              <p:nvPr/>
            </p:nvGrpSpPr>
            <p:grpSpPr>
              <a:xfrm>
                <a:off x="7339071" y="2426725"/>
                <a:ext cx="511700" cy="327647"/>
                <a:chOff x="7455987" y="2414528"/>
                <a:chExt cx="511700" cy="327647"/>
              </a:xfrm>
            </p:grpSpPr>
            <p:pic>
              <p:nvPicPr>
                <p:cNvPr descr="laptop_keyboard" id="776" name="Google Shape;776;p6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0"/>
                <a:stretch/>
              </p:blipFill>
              <p:spPr>
                <a:xfrm flipH="1" rot="109064">
                  <a:off x="7458407" y="2575770"/>
                  <a:ext cx="437221" cy="15951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777" name="Google Shape;777;p6"/>
                <p:cNvSpPr/>
                <p:nvPr/>
              </p:nvSpPr>
              <p:spPr>
                <a:xfrm>
                  <a:off x="7603304" y="2420984"/>
                  <a:ext cx="351919" cy="208167"/>
                </a:xfrm>
                <a:custGeom>
                  <a:rect b="b" l="l" r="r" t="t"/>
                  <a:pathLst>
                    <a:path extrusionOk="0" h="2442" w="2982">
                      <a:moveTo>
                        <a:pt x="540" y="0"/>
                      </a:moveTo>
                      <a:lnTo>
                        <a:pt x="0" y="1734"/>
                      </a:lnTo>
                      <a:lnTo>
                        <a:pt x="2394" y="2442"/>
                      </a:lnTo>
                      <a:lnTo>
                        <a:pt x="2982" y="318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descr="screen" id="778" name="Google Shape;778;p6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7620637" y="2426338"/>
                  <a:ext cx="319785" cy="18942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779" name="Google Shape;779;p6"/>
                <p:cNvSpPr/>
                <p:nvPr/>
              </p:nvSpPr>
              <p:spPr>
                <a:xfrm>
                  <a:off x="7667378" y="2414843"/>
                  <a:ext cx="298167" cy="38736"/>
                </a:xfrm>
                <a:custGeom>
                  <a:rect b="b" l="l" r="r" t="t"/>
                  <a:pathLst>
                    <a:path extrusionOk="0" h="455" w="2528">
                      <a:moveTo>
                        <a:pt x="14" y="0"/>
                      </a:moveTo>
                      <a:lnTo>
                        <a:pt x="2528" y="341"/>
                      </a:lnTo>
                      <a:lnTo>
                        <a:pt x="2480" y="455"/>
                      </a:lnTo>
                      <a:lnTo>
                        <a:pt x="0" y="86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0099"/>
                    </a:gs>
                    <a:gs pos="100000">
                      <a:srgbClr val="EAEAEA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0" name="Google Shape;780;p6"/>
                <p:cNvSpPr/>
                <p:nvPr/>
              </p:nvSpPr>
              <p:spPr>
                <a:xfrm>
                  <a:off x="7600188" y="2414528"/>
                  <a:ext cx="82770" cy="161243"/>
                </a:xfrm>
                <a:custGeom>
                  <a:rect b="b" l="l" r="r" t="t"/>
                  <a:pathLst>
                    <a:path extrusionOk="0" h="1893" w="702">
                      <a:moveTo>
                        <a:pt x="579" y="0"/>
                      </a:moveTo>
                      <a:lnTo>
                        <a:pt x="0" y="1869"/>
                      </a:lnTo>
                      <a:lnTo>
                        <a:pt x="114" y="1893"/>
                      </a:lnTo>
                      <a:lnTo>
                        <a:pt x="702" y="51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1" name="Google Shape;781;p6"/>
                <p:cNvSpPr/>
                <p:nvPr/>
              </p:nvSpPr>
              <p:spPr>
                <a:xfrm>
                  <a:off x="7874205" y="2443344"/>
                  <a:ext cx="89197" cy="186122"/>
                </a:xfrm>
                <a:custGeom>
                  <a:rect b="b" l="l" r="r" t="t"/>
                  <a:pathLst>
                    <a:path extrusionOk="0" h="2184" w="756">
                      <a:moveTo>
                        <a:pt x="756" y="0"/>
                      </a:moveTo>
                      <a:lnTo>
                        <a:pt x="138" y="2184"/>
                      </a:lnTo>
                      <a:lnTo>
                        <a:pt x="0" y="2148"/>
                      </a:lnTo>
                      <a:lnTo>
                        <a:pt x="606" y="78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DDDDD"/>
                    </a:gs>
                    <a:gs pos="100000">
                      <a:schemeClr val="lt1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2" name="Google Shape;782;p6"/>
                <p:cNvSpPr/>
                <p:nvPr/>
              </p:nvSpPr>
              <p:spPr>
                <a:xfrm>
                  <a:off x="7599214" y="2567582"/>
                  <a:ext cx="327185" cy="62828"/>
                </a:xfrm>
                <a:custGeom>
                  <a:rect b="b" l="l" r="r" t="t"/>
                  <a:pathLst>
                    <a:path extrusionOk="0" h="738" w="2773">
                      <a:moveTo>
                        <a:pt x="33" y="0"/>
                      </a:moveTo>
                      <a:lnTo>
                        <a:pt x="0" y="99"/>
                      </a:lnTo>
                      <a:lnTo>
                        <a:pt x="2436" y="738"/>
                      </a:lnTo>
                      <a:cubicBezTo>
                        <a:pt x="2499" y="501"/>
                        <a:pt x="2773" y="727"/>
                        <a:pt x="2373" y="603"/>
                      </a:cubicBezTo>
                      <a:lnTo>
                        <a:pt x="3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00CC"/>
                    </a:gs>
                    <a:gs pos="100000">
                      <a:schemeClr val="lt1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3" name="Google Shape;783;p6"/>
                <p:cNvSpPr/>
                <p:nvPr/>
              </p:nvSpPr>
              <p:spPr>
                <a:xfrm>
                  <a:off x="7884138" y="2444918"/>
                  <a:ext cx="83549" cy="186909"/>
                </a:xfrm>
                <a:custGeom>
                  <a:rect b="b" l="l" r="r" t="t"/>
                  <a:pathLst>
                    <a:path extrusionOk="0" h="1659" w="637">
                      <a:moveTo>
                        <a:pt x="615" y="0"/>
                      </a:moveTo>
                      <a:lnTo>
                        <a:pt x="637" y="0"/>
                      </a:lnTo>
                      <a:lnTo>
                        <a:pt x="68" y="1659"/>
                      </a:lnTo>
                      <a:lnTo>
                        <a:pt x="0" y="1647"/>
                      </a:lnTo>
                      <a:lnTo>
                        <a:pt x="615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4" name="Google Shape;784;p6"/>
                <p:cNvSpPr/>
                <p:nvPr/>
              </p:nvSpPr>
              <p:spPr>
                <a:xfrm>
                  <a:off x="7599603" y="2575928"/>
                  <a:ext cx="290961" cy="62041"/>
                </a:xfrm>
                <a:custGeom>
                  <a:rect b="b" l="l" r="r" t="t"/>
                  <a:pathLst>
                    <a:path extrusionOk="0" h="550" w="2216">
                      <a:moveTo>
                        <a:pt x="0" y="0"/>
                      </a:moveTo>
                      <a:lnTo>
                        <a:pt x="9" y="57"/>
                      </a:lnTo>
                      <a:lnTo>
                        <a:pt x="2164" y="550"/>
                      </a:lnTo>
                      <a:lnTo>
                        <a:pt x="2216" y="4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009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785" name="Google Shape;785;p6"/>
                <p:cNvGrpSpPr/>
                <p:nvPr/>
              </p:nvGrpSpPr>
              <p:grpSpPr>
                <a:xfrm>
                  <a:off x="7594735" y="2642220"/>
                  <a:ext cx="98740" cy="36846"/>
                  <a:chOff x="1740" y="2642"/>
                  <a:chExt cx="752" cy="327"/>
                </a:xfrm>
              </p:grpSpPr>
              <p:sp>
                <p:nvSpPr>
                  <p:cNvPr id="786" name="Google Shape;786;p6"/>
                  <p:cNvSpPr/>
                  <p:nvPr/>
                </p:nvSpPr>
                <p:spPr>
                  <a:xfrm>
                    <a:off x="1740" y="2642"/>
                    <a:ext cx="752" cy="327"/>
                  </a:xfrm>
                  <a:custGeom>
                    <a:rect b="b" l="l" r="r" t="t"/>
                    <a:pathLst>
                      <a:path extrusionOk="0" h="327" w="752">
                        <a:moveTo>
                          <a:pt x="293" y="0"/>
                        </a:moveTo>
                        <a:lnTo>
                          <a:pt x="752" y="124"/>
                        </a:lnTo>
                        <a:lnTo>
                          <a:pt x="470" y="327"/>
                        </a:lnTo>
                        <a:lnTo>
                          <a:pt x="0" y="183"/>
                        </a:lnTo>
                        <a:lnTo>
                          <a:pt x="293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7" name="Google Shape;787;p6"/>
                  <p:cNvSpPr/>
                  <p:nvPr/>
                </p:nvSpPr>
                <p:spPr>
                  <a:xfrm>
                    <a:off x="1754" y="2649"/>
                    <a:ext cx="726" cy="311"/>
                  </a:xfrm>
                  <a:custGeom>
                    <a:rect b="b" l="l" r="r" t="t"/>
                    <a:pathLst>
                      <a:path extrusionOk="0" h="311" w="726">
                        <a:moveTo>
                          <a:pt x="282" y="0"/>
                        </a:moveTo>
                        <a:lnTo>
                          <a:pt x="726" y="119"/>
                        </a:lnTo>
                        <a:lnTo>
                          <a:pt x="457" y="311"/>
                        </a:lnTo>
                        <a:lnTo>
                          <a:pt x="0" y="173"/>
                        </a:lnTo>
                        <a:lnTo>
                          <a:pt x="282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4D4D4D"/>
                      </a:gs>
                      <a:gs pos="100000">
                        <a:srgbClr val="DDDDDD"/>
                      </a:gs>
                    </a:gsLst>
                    <a:lin ang="1890000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8" name="Google Shape;788;p6"/>
                  <p:cNvSpPr/>
                  <p:nvPr/>
                </p:nvSpPr>
                <p:spPr>
                  <a:xfrm>
                    <a:off x="1808" y="2770"/>
                    <a:ext cx="258" cy="100"/>
                  </a:xfrm>
                  <a:custGeom>
                    <a:rect b="b" l="l" r="r" t="t"/>
                    <a:pathLst>
                      <a:path extrusionOk="0" h="100" w="258">
                        <a:moveTo>
                          <a:pt x="0" y="44"/>
                        </a:moveTo>
                        <a:lnTo>
                          <a:pt x="75" y="0"/>
                        </a:lnTo>
                        <a:lnTo>
                          <a:pt x="258" y="50"/>
                        </a:lnTo>
                        <a:lnTo>
                          <a:pt x="183" y="100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9" name="Google Shape;789;p6"/>
                  <p:cNvSpPr/>
                  <p:nvPr/>
                </p:nvSpPr>
                <p:spPr>
                  <a:xfrm>
                    <a:off x="1799" y="2816"/>
                    <a:ext cx="194" cy="63"/>
                  </a:xfrm>
                  <a:custGeom>
                    <a:rect b="b" l="l" r="r" t="t"/>
                    <a:pathLst>
                      <a:path extrusionOk="0" h="63" w="194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0" name="Google Shape;790;p6"/>
                  <p:cNvSpPr/>
                  <p:nvPr/>
                </p:nvSpPr>
                <p:spPr>
                  <a:xfrm>
                    <a:off x="2020" y="2834"/>
                    <a:ext cx="258" cy="102"/>
                  </a:xfrm>
                  <a:custGeom>
                    <a:rect b="b" l="l" r="r" t="t"/>
                    <a:pathLst>
                      <a:path extrusionOk="0" h="102" w="258">
                        <a:moveTo>
                          <a:pt x="0" y="46"/>
                        </a:moveTo>
                        <a:lnTo>
                          <a:pt x="71" y="0"/>
                        </a:lnTo>
                        <a:lnTo>
                          <a:pt x="258" y="52"/>
                        </a:lnTo>
                        <a:lnTo>
                          <a:pt x="183" y="102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1" name="Google Shape;791;p6"/>
                  <p:cNvSpPr/>
                  <p:nvPr/>
                </p:nvSpPr>
                <p:spPr>
                  <a:xfrm>
                    <a:off x="2011" y="2882"/>
                    <a:ext cx="194" cy="63"/>
                  </a:xfrm>
                  <a:custGeom>
                    <a:rect b="b" l="l" r="r" t="t"/>
                    <a:pathLst>
                      <a:path extrusionOk="0" h="63" w="194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92" name="Google Shape;792;p6"/>
                <p:cNvSpPr/>
                <p:nvPr/>
              </p:nvSpPr>
              <p:spPr>
                <a:xfrm>
                  <a:off x="7763780" y="2647731"/>
                  <a:ext cx="119578" cy="80936"/>
                </a:xfrm>
                <a:custGeom>
                  <a:rect b="b" l="l" r="r" t="t"/>
                  <a:pathLst>
                    <a:path extrusionOk="0" h="792" w="990">
                      <a:moveTo>
                        <a:pt x="3" y="738"/>
                      </a:moveTo>
                      <a:lnTo>
                        <a:pt x="990" y="0"/>
                      </a:lnTo>
                      <a:lnTo>
                        <a:pt x="987" y="60"/>
                      </a:lnTo>
                      <a:lnTo>
                        <a:pt x="0" y="792"/>
                      </a:lnTo>
                      <a:lnTo>
                        <a:pt x="3" y="738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3" name="Google Shape;793;p6"/>
                <p:cNvSpPr/>
                <p:nvPr/>
              </p:nvSpPr>
              <p:spPr>
                <a:xfrm>
                  <a:off x="7458602" y="2654187"/>
                  <a:ext cx="305957" cy="73850"/>
                </a:xfrm>
                <a:custGeom>
                  <a:rect b="b" l="l" r="r" t="t"/>
                  <a:pathLst>
                    <a:path extrusionOk="0" h="723" w="2532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4" name="Google Shape;794;p6"/>
                <p:cNvSpPr/>
                <p:nvPr/>
              </p:nvSpPr>
              <p:spPr>
                <a:xfrm>
                  <a:off x="7458797" y="2640645"/>
                  <a:ext cx="3311" cy="14959"/>
                </a:xfrm>
                <a:custGeom>
                  <a:rect b="b" l="l" r="r" t="t"/>
                  <a:pathLst>
                    <a:path extrusionOk="0" h="147" w="26">
                      <a:moveTo>
                        <a:pt x="26" y="10"/>
                      </a:moveTo>
                      <a:lnTo>
                        <a:pt x="23" y="147"/>
                      </a:lnTo>
                      <a:lnTo>
                        <a:pt x="0" y="144"/>
                      </a:lnTo>
                      <a:lnTo>
                        <a:pt x="3" y="0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5" name="Google Shape;795;p6"/>
                <p:cNvSpPr/>
                <p:nvPr/>
              </p:nvSpPr>
              <p:spPr>
                <a:xfrm>
                  <a:off x="7458992" y="2579707"/>
                  <a:ext cx="142170" cy="61883"/>
                </a:xfrm>
                <a:custGeom>
                  <a:rect b="b" l="l" r="r" t="t"/>
                  <a:pathLst>
                    <a:path extrusionOk="0" h="606" w="1176">
                      <a:moveTo>
                        <a:pt x="1170" y="0"/>
                      </a:moveTo>
                      <a:lnTo>
                        <a:pt x="0" y="597"/>
                      </a:lnTo>
                      <a:lnTo>
                        <a:pt x="30" y="606"/>
                      </a:lnTo>
                      <a:lnTo>
                        <a:pt x="1176" y="18"/>
                      </a:lnTo>
                      <a:lnTo>
                        <a:pt x="1170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6" name="Google Shape;796;p6"/>
                <p:cNvSpPr/>
                <p:nvPr/>
              </p:nvSpPr>
              <p:spPr>
                <a:xfrm>
                  <a:off x="7468535" y="2643795"/>
                  <a:ext cx="290182" cy="71016"/>
                </a:xfrm>
                <a:custGeom>
                  <a:rect b="b" l="l" r="r" t="t"/>
                  <a:pathLst>
                    <a:path extrusionOk="0" h="723" w="2532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7" name="Google Shape;797;p6"/>
                <p:cNvSpPr/>
                <p:nvPr/>
              </p:nvSpPr>
              <p:spPr>
                <a:xfrm flipH="1" rot="10800000">
                  <a:off x="7758327" y="2638756"/>
                  <a:ext cx="118410" cy="73535"/>
                </a:xfrm>
                <a:custGeom>
                  <a:rect b="b" l="l" r="r" t="t"/>
                  <a:pathLst>
                    <a:path extrusionOk="0" h="723" w="2532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98" name="Google Shape;798;p6"/>
              <p:cNvGrpSpPr/>
              <p:nvPr/>
            </p:nvGrpSpPr>
            <p:grpSpPr>
              <a:xfrm>
                <a:off x="7408527" y="2307905"/>
                <a:ext cx="399726" cy="74090"/>
                <a:chOff x="2199" y="955"/>
                <a:chExt cx="2547" cy="506"/>
              </a:xfrm>
            </p:grpSpPr>
            <p:sp>
              <p:nvSpPr>
                <p:cNvPr id="799" name="Google Shape;799;p6"/>
                <p:cNvSpPr/>
                <p:nvPr/>
              </p:nvSpPr>
              <p:spPr>
                <a:xfrm>
                  <a:off x="2199" y="1166"/>
                  <a:ext cx="260" cy="281"/>
                </a:xfrm>
                <a:custGeom>
                  <a:rect b="b" l="l" r="r" t="t"/>
                  <a:pathLst>
                    <a:path extrusionOk="0" h="281" w="260">
                      <a:moveTo>
                        <a:pt x="260" y="0"/>
                      </a:moveTo>
                      <a:cubicBezTo>
                        <a:pt x="224" y="19"/>
                        <a:pt x="79" y="77"/>
                        <a:pt x="42" y="112"/>
                      </a:cubicBezTo>
                      <a:cubicBezTo>
                        <a:pt x="5" y="143"/>
                        <a:pt x="0" y="183"/>
                        <a:pt x="35" y="211"/>
                      </a:cubicBezTo>
                      <a:cubicBezTo>
                        <a:pt x="70" y="239"/>
                        <a:pt x="208" y="266"/>
                        <a:pt x="253" y="281"/>
                      </a:cubicBezTo>
                    </a:path>
                  </a:pathLst>
                </a:custGeom>
                <a:noFill/>
                <a:ln cap="flat" cmpd="sng" w="9525">
                  <a:solidFill>
                    <a:srgbClr val="FF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0" name="Google Shape;800;p6"/>
                <p:cNvSpPr/>
                <p:nvPr/>
              </p:nvSpPr>
              <p:spPr>
                <a:xfrm>
                  <a:off x="2482" y="1040"/>
                  <a:ext cx="900" cy="421"/>
                </a:xfrm>
                <a:custGeom>
                  <a:rect b="b" l="l" r="r" t="t"/>
                  <a:pathLst>
                    <a:path extrusionOk="0" h="421" w="900">
                      <a:moveTo>
                        <a:pt x="531" y="0"/>
                      </a:moveTo>
                      <a:cubicBezTo>
                        <a:pt x="489" y="13"/>
                        <a:pt x="356" y="47"/>
                        <a:pt x="279" y="77"/>
                      </a:cubicBezTo>
                      <a:cubicBezTo>
                        <a:pt x="202" y="107"/>
                        <a:pt x="109" y="141"/>
                        <a:pt x="68" y="182"/>
                      </a:cubicBezTo>
                      <a:cubicBezTo>
                        <a:pt x="31" y="213"/>
                        <a:pt x="0" y="292"/>
                        <a:pt x="33" y="323"/>
                      </a:cubicBezTo>
                      <a:cubicBezTo>
                        <a:pt x="76" y="359"/>
                        <a:pt x="198" y="384"/>
                        <a:pt x="328" y="400"/>
                      </a:cubicBezTo>
                      <a:cubicBezTo>
                        <a:pt x="458" y="416"/>
                        <a:pt x="724" y="421"/>
                        <a:pt x="812" y="421"/>
                      </a:cubicBezTo>
                      <a:cubicBezTo>
                        <a:pt x="900" y="421"/>
                        <a:pt x="846" y="404"/>
                        <a:pt x="855" y="400"/>
                      </a:cubicBezTo>
                    </a:path>
                  </a:pathLst>
                </a:custGeom>
                <a:noFill/>
                <a:ln cap="flat" cmpd="sng" w="9525">
                  <a:solidFill>
                    <a:srgbClr val="FF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1" name="Google Shape;801;p6"/>
                <p:cNvSpPr/>
                <p:nvPr/>
              </p:nvSpPr>
              <p:spPr>
                <a:xfrm>
                  <a:off x="2782" y="1068"/>
                  <a:ext cx="428" cy="269"/>
                </a:xfrm>
                <a:custGeom>
                  <a:rect b="b" l="l" r="r" t="t"/>
                  <a:pathLst>
                    <a:path extrusionOk="0" h="269" w="428">
                      <a:moveTo>
                        <a:pt x="428" y="0"/>
                      </a:moveTo>
                      <a:cubicBezTo>
                        <a:pt x="428" y="0"/>
                        <a:pt x="217" y="35"/>
                        <a:pt x="217" y="35"/>
                      </a:cubicBezTo>
                      <a:cubicBezTo>
                        <a:pt x="217" y="35"/>
                        <a:pt x="42" y="105"/>
                        <a:pt x="21" y="140"/>
                      </a:cubicBezTo>
                      <a:cubicBezTo>
                        <a:pt x="0" y="175"/>
                        <a:pt x="14" y="217"/>
                        <a:pt x="91" y="246"/>
                      </a:cubicBezTo>
                      <a:cubicBezTo>
                        <a:pt x="126" y="267"/>
                        <a:pt x="177" y="265"/>
                        <a:pt x="231" y="267"/>
                      </a:cubicBezTo>
                      <a:cubicBezTo>
                        <a:pt x="285" y="269"/>
                        <a:pt x="376" y="262"/>
                        <a:pt x="414" y="260"/>
                      </a:cubicBezTo>
                    </a:path>
                  </a:pathLst>
                </a:custGeom>
                <a:noFill/>
                <a:ln cap="flat" cmpd="sng" w="9525">
                  <a:solidFill>
                    <a:srgbClr val="FF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2" name="Google Shape;802;p6"/>
                <p:cNvSpPr/>
                <p:nvPr/>
              </p:nvSpPr>
              <p:spPr>
                <a:xfrm>
                  <a:off x="3554" y="1075"/>
                  <a:ext cx="377" cy="239"/>
                </a:xfrm>
                <a:custGeom>
                  <a:rect b="b" l="l" r="r" t="t"/>
                  <a:pathLst>
                    <a:path extrusionOk="0" h="239" w="377">
                      <a:moveTo>
                        <a:pt x="42" y="239"/>
                      </a:moveTo>
                      <a:cubicBezTo>
                        <a:pt x="89" y="224"/>
                        <a:pt x="285" y="178"/>
                        <a:pt x="335" y="146"/>
                      </a:cubicBezTo>
                      <a:cubicBezTo>
                        <a:pt x="372" y="115"/>
                        <a:pt x="377" y="75"/>
                        <a:pt x="342" y="47"/>
                      </a:cubicBezTo>
                      <a:cubicBezTo>
                        <a:pt x="286" y="23"/>
                        <a:pt x="71" y="10"/>
                        <a:pt x="0" y="0"/>
                      </a:cubicBezTo>
                    </a:path>
                  </a:pathLst>
                </a:custGeom>
                <a:noFill/>
                <a:ln cap="flat" cmpd="sng" w="9525">
                  <a:solidFill>
                    <a:srgbClr val="FF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3" name="Google Shape;803;p6"/>
                <p:cNvSpPr/>
                <p:nvPr/>
              </p:nvSpPr>
              <p:spPr>
                <a:xfrm>
                  <a:off x="3646" y="997"/>
                  <a:ext cx="660" cy="336"/>
                </a:xfrm>
                <a:custGeom>
                  <a:rect b="b" l="l" r="r" t="t"/>
                  <a:pathLst>
                    <a:path extrusionOk="0" h="300" w="646">
                      <a:moveTo>
                        <a:pt x="343" y="300"/>
                      </a:moveTo>
                      <a:cubicBezTo>
                        <a:pt x="367" y="292"/>
                        <a:pt x="443" y="272"/>
                        <a:pt x="487" y="254"/>
                      </a:cubicBezTo>
                      <a:cubicBezTo>
                        <a:pt x="531" y="236"/>
                        <a:pt x="584" y="216"/>
                        <a:pt x="607" y="191"/>
                      </a:cubicBezTo>
                      <a:cubicBezTo>
                        <a:pt x="628" y="173"/>
                        <a:pt x="646" y="125"/>
                        <a:pt x="627" y="107"/>
                      </a:cubicBezTo>
                      <a:cubicBezTo>
                        <a:pt x="603" y="85"/>
                        <a:pt x="563" y="79"/>
                        <a:pt x="459" y="61"/>
                      </a:cubicBezTo>
                      <a:cubicBezTo>
                        <a:pt x="355" y="43"/>
                        <a:pt x="76" y="10"/>
                        <a:pt x="0" y="0"/>
                      </a:cubicBezTo>
                    </a:path>
                  </a:pathLst>
                </a:custGeom>
                <a:noFill/>
                <a:ln cap="flat" cmpd="sng" w="9525">
                  <a:solidFill>
                    <a:srgbClr val="FF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4" name="Google Shape;804;p6"/>
                <p:cNvSpPr/>
                <p:nvPr/>
              </p:nvSpPr>
              <p:spPr>
                <a:xfrm>
                  <a:off x="4116" y="955"/>
                  <a:ext cx="630" cy="397"/>
                </a:xfrm>
                <a:custGeom>
                  <a:rect b="b" l="l" r="r" t="t"/>
                  <a:pathLst>
                    <a:path extrusionOk="0" h="397" w="630">
                      <a:moveTo>
                        <a:pt x="320" y="397"/>
                      </a:moveTo>
                      <a:cubicBezTo>
                        <a:pt x="345" y="388"/>
                        <a:pt x="423" y="366"/>
                        <a:pt x="468" y="345"/>
                      </a:cubicBezTo>
                      <a:cubicBezTo>
                        <a:pt x="513" y="325"/>
                        <a:pt x="567" y="303"/>
                        <a:pt x="590" y="275"/>
                      </a:cubicBezTo>
                      <a:cubicBezTo>
                        <a:pt x="612" y="255"/>
                        <a:pt x="630" y="201"/>
                        <a:pt x="611" y="181"/>
                      </a:cubicBezTo>
                      <a:cubicBezTo>
                        <a:pt x="586" y="156"/>
                        <a:pt x="541" y="159"/>
                        <a:pt x="439" y="129"/>
                      </a:cubicBezTo>
                      <a:cubicBezTo>
                        <a:pt x="337" y="99"/>
                        <a:pt x="91" y="27"/>
                        <a:pt x="0" y="0"/>
                      </a:cubicBezTo>
                    </a:path>
                  </a:pathLst>
                </a:custGeom>
                <a:noFill/>
                <a:ln cap="flat" cmpd="sng" w="9525">
                  <a:solidFill>
                    <a:srgbClr val="FF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cxnSp>
            <p:nvCxnSpPr>
              <p:cNvPr id="805" name="Google Shape;805;p6"/>
              <p:cNvCxnSpPr/>
              <p:nvPr/>
            </p:nvCxnSpPr>
            <p:spPr>
              <a:xfrm flipH="1">
                <a:off x="7594314" y="2366481"/>
                <a:ext cx="39385" cy="7020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grpSp>
        <p:nvGrpSpPr>
          <p:cNvPr id="806" name="Google Shape;806;p6"/>
          <p:cNvGrpSpPr/>
          <p:nvPr/>
        </p:nvGrpSpPr>
        <p:grpSpPr>
          <a:xfrm>
            <a:off x="5880388" y="932155"/>
            <a:ext cx="3027760" cy="1033066"/>
            <a:chOff x="7785100" y="730250"/>
            <a:chExt cx="4037013" cy="1377421"/>
          </a:xfrm>
        </p:grpSpPr>
        <p:grpSp>
          <p:nvGrpSpPr>
            <p:cNvPr id="807" name="Google Shape;807;p6"/>
            <p:cNvGrpSpPr/>
            <p:nvPr/>
          </p:nvGrpSpPr>
          <p:grpSpPr>
            <a:xfrm>
              <a:off x="7785100" y="736600"/>
              <a:ext cx="850900" cy="527050"/>
              <a:chOff x="-490" y="1664"/>
              <a:chExt cx="1429" cy="842"/>
            </a:xfrm>
          </p:grpSpPr>
          <p:sp>
            <p:nvSpPr>
              <p:cNvPr id="808" name="Google Shape;808;p6"/>
              <p:cNvSpPr/>
              <p:nvPr/>
            </p:nvSpPr>
            <p:spPr>
              <a:xfrm>
                <a:off x="-490" y="1664"/>
                <a:ext cx="1429" cy="294"/>
              </a:xfrm>
              <a:prstGeom prst="triangle">
                <a:avLst>
                  <a:gd fmla="val 50000" name="adj"/>
                </a:avLst>
              </a:pr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09" name="Google Shape;809;p6"/>
              <p:cNvGrpSpPr/>
              <p:nvPr/>
            </p:nvGrpSpPr>
            <p:grpSpPr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810" name="Google Shape;810;p6"/>
                <p:cNvSpPr/>
                <p:nvPr/>
              </p:nvSpPr>
              <p:spPr>
                <a:xfrm>
                  <a:off x="-338" y="1923"/>
                  <a:ext cx="1128" cy="583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811" name="Google Shape;811;p6"/>
                <p:cNvCxnSpPr/>
                <p:nvPr/>
              </p:nvCxnSpPr>
              <p:spPr>
                <a:xfrm>
                  <a:off x="-150" y="2271"/>
                  <a:ext cx="673" cy="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E4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grpSp>
              <p:nvGrpSpPr>
                <p:cNvPr id="812" name="Google Shape;812;p6"/>
                <p:cNvGrpSpPr/>
                <p:nvPr/>
              </p:nvGrpSpPr>
              <p:grpSpPr>
                <a:xfrm>
                  <a:off x="67" y="2192"/>
                  <a:ext cx="387" cy="139"/>
                  <a:chOff x="320" y="890"/>
                  <a:chExt cx="871" cy="339"/>
                </a:xfrm>
              </p:grpSpPr>
              <p:sp>
                <p:nvSpPr>
                  <p:cNvPr id="813" name="Google Shape;813;p6"/>
                  <p:cNvSpPr/>
                  <p:nvPr/>
                </p:nvSpPr>
                <p:spPr>
                  <a:xfrm>
                    <a:off x="320" y="1000"/>
                    <a:ext cx="871" cy="229"/>
                  </a:xfrm>
                  <a:prstGeom prst="rect">
                    <a:avLst/>
                  </a:prstGeom>
                  <a:solidFill>
                    <a:srgbClr val="EC86A6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14" name="Google Shape;814;p6"/>
                  <p:cNvSpPr/>
                  <p:nvPr/>
                </p:nvSpPr>
                <p:spPr>
                  <a:xfrm>
                    <a:off x="392" y="1074"/>
                    <a:ext cx="54" cy="5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15" name="Google Shape;815;p6"/>
                  <p:cNvSpPr/>
                  <p:nvPr/>
                </p:nvSpPr>
                <p:spPr>
                  <a:xfrm>
                    <a:off x="464" y="1074"/>
                    <a:ext cx="54" cy="56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16" name="Google Shape;816;p6"/>
                  <p:cNvSpPr/>
                  <p:nvPr/>
                </p:nvSpPr>
                <p:spPr>
                  <a:xfrm>
                    <a:off x="536" y="1068"/>
                    <a:ext cx="60" cy="5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17" name="Google Shape;817;p6"/>
                  <p:cNvSpPr/>
                  <p:nvPr/>
                </p:nvSpPr>
                <p:spPr>
                  <a:xfrm>
                    <a:off x="615" y="1068"/>
                    <a:ext cx="54" cy="5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18" name="Google Shape;818;p6"/>
                  <p:cNvSpPr/>
                  <p:nvPr/>
                </p:nvSpPr>
                <p:spPr>
                  <a:xfrm flipH="1" rot="10800000">
                    <a:off x="322" y="890"/>
                    <a:ext cx="859" cy="110"/>
                  </a:xfrm>
                  <a:custGeom>
                    <a:rect b="b" l="l" r="r" t="t"/>
                    <a:pathLst>
                      <a:path extrusionOk="0" h="21600" w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C86A6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pic>
              <p:nvPicPr>
                <p:cNvPr descr="desktop_computer_stylized_small" id="819" name="Google Shape;819;p6"/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 b="0" l="0" r="0" t="0"/>
                <a:stretch/>
              </p:blipFill>
              <p:spPr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820" name="Google Shape;820;p6"/>
                <p:cNvSpPr/>
                <p:nvPr/>
              </p:nvSpPr>
              <p:spPr>
                <a:xfrm>
                  <a:off x="528" y="2232"/>
                  <a:ext cx="104" cy="91"/>
                </a:xfrm>
                <a:prstGeom prst="rect">
                  <a:avLst/>
                </a:prstGeom>
                <a:solidFill>
                  <a:srgbClr val="E40000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1" name="Google Shape;821;p6"/>
                <p:cNvSpPr/>
                <p:nvPr/>
              </p:nvSpPr>
              <p:spPr>
                <a:xfrm>
                  <a:off x="282" y="1951"/>
                  <a:ext cx="302" cy="274"/>
                </a:xfrm>
                <a:custGeom>
                  <a:rect b="b" l="l" r="r" t="t"/>
                  <a:pathLst>
                    <a:path extrusionOk="0" h="274" w="381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cap="flat" cmpd="sng" w="9525">
                  <a:solidFill>
                    <a:srgbClr val="E4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descr="tv" id="822" name="Google Shape;822;p6"/>
                <p:cNvPicPr preferRelativeResize="0"/>
                <p:nvPr/>
              </p:nvPicPr>
              <p:blipFill rotWithShape="1">
                <a:blip r:embed="rId11">
                  <a:alphaModFix/>
                </a:blip>
                <a:srcRect b="0" l="0" r="0" t="0"/>
                <a:stretch/>
              </p:blipFill>
              <p:spPr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cxnSp>
          <p:nvCxnSpPr>
            <p:cNvPr id="823" name="Google Shape;823;p6"/>
            <p:cNvCxnSpPr/>
            <p:nvPr/>
          </p:nvCxnSpPr>
          <p:spPr>
            <a:xfrm>
              <a:off x="8423564" y="1479550"/>
              <a:ext cx="2593686" cy="0"/>
            </a:xfrm>
            <a:prstGeom prst="straightConnector1">
              <a:avLst/>
            </a:prstGeom>
            <a:noFill/>
            <a:ln cap="flat" cmpd="sng" w="19050">
              <a:solidFill>
                <a:srgbClr val="E4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824" name="Google Shape;824;p6"/>
            <p:cNvSpPr txBox="1"/>
            <p:nvPr/>
          </p:nvSpPr>
          <p:spPr>
            <a:xfrm>
              <a:off x="9439275" y="808038"/>
              <a:ext cx="489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69696"/>
                </a:buClr>
                <a:buSzPts val="1800"/>
                <a:buFont typeface="Times New Roman"/>
                <a:buNone/>
              </a:pPr>
              <a:r>
                <a:rPr b="0" i="0" lang="en-US" sz="1800" u="none" cap="none" strike="noStrike">
                  <a:solidFill>
                    <a:srgbClr val="969696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…</a:t>
              </a:r>
              <a:endParaRPr sz="1100"/>
            </a:p>
          </p:txBody>
        </p:sp>
        <p:grpSp>
          <p:nvGrpSpPr>
            <p:cNvPr id="825" name="Google Shape;825;p6"/>
            <p:cNvGrpSpPr/>
            <p:nvPr/>
          </p:nvGrpSpPr>
          <p:grpSpPr>
            <a:xfrm>
              <a:off x="7872413" y="1479550"/>
              <a:ext cx="850900" cy="623888"/>
              <a:chOff x="7872413" y="1479550"/>
              <a:chExt cx="850900" cy="623888"/>
            </a:xfrm>
          </p:grpSpPr>
          <p:grpSp>
            <p:nvGrpSpPr>
              <p:cNvPr id="826" name="Google Shape;826;p6"/>
              <p:cNvGrpSpPr/>
              <p:nvPr/>
            </p:nvGrpSpPr>
            <p:grpSpPr>
              <a:xfrm>
                <a:off x="7872413" y="1576388"/>
                <a:ext cx="850900" cy="527050"/>
                <a:chOff x="-490" y="1664"/>
                <a:chExt cx="1429" cy="842"/>
              </a:xfrm>
            </p:grpSpPr>
            <p:sp>
              <p:nvSpPr>
                <p:cNvPr id="827" name="Google Shape;827;p6"/>
                <p:cNvSpPr/>
                <p:nvPr/>
              </p:nvSpPr>
              <p:spPr>
                <a:xfrm>
                  <a:off x="-490" y="1664"/>
                  <a:ext cx="1429" cy="294"/>
                </a:xfrm>
                <a:prstGeom prst="triangle">
                  <a:avLst>
                    <a:gd fmla="val 50000" name="adj"/>
                  </a:avLst>
                </a:prstGeom>
                <a:solidFill>
                  <a:srgbClr val="DDDDDD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828" name="Google Shape;828;p6"/>
                <p:cNvGrpSpPr/>
                <p:nvPr/>
              </p:nvGrpSpPr>
              <p:grpSpPr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829" name="Google Shape;829;p6"/>
                  <p:cNvSpPr/>
                  <p:nvPr/>
                </p:nvSpPr>
                <p:spPr>
                  <a:xfrm>
                    <a:off x="-338" y="1923"/>
                    <a:ext cx="1128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830" name="Google Shape;830;p6"/>
                  <p:cNvCxnSpPr/>
                  <p:nvPr/>
                </p:nvCxnSpPr>
                <p:spPr>
                  <a:xfrm>
                    <a:off x="-150" y="2271"/>
                    <a:ext cx="676" cy="4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E40000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grpSp>
                <p:nvGrpSpPr>
                  <p:cNvPr id="831" name="Google Shape;831;p6"/>
                  <p:cNvGrpSpPr/>
                  <p:nvPr/>
                </p:nvGrpSpPr>
                <p:grpSpPr>
                  <a:xfrm>
                    <a:off x="67" y="2192"/>
                    <a:ext cx="387" cy="139"/>
                    <a:chOff x="320" y="890"/>
                    <a:chExt cx="871" cy="339"/>
                  </a:xfrm>
                </p:grpSpPr>
                <p:sp>
                  <p:nvSpPr>
                    <p:cNvPr id="832" name="Google Shape;832;p6"/>
                    <p:cNvSpPr/>
                    <p:nvPr/>
                  </p:nvSpPr>
                  <p:spPr>
                    <a:xfrm>
                      <a:off x="320" y="1000"/>
                      <a:ext cx="871" cy="229"/>
                    </a:xfrm>
                    <a:prstGeom prst="rect">
                      <a:avLst/>
                    </a:prstGeom>
                    <a:solidFill>
                      <a:srgbClr val="EC86A6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33" name="Google Shape;833;p6"/>
                    <p:cNvSpPr/>
                    <p:nvPr/>
                  </p:nvSpPr>
                  <p:spPr>
                    <a:xfrm>
                      <a:off x="392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34" name="Google Shape;834;p6"/>
                    <p:cNvSpPr/>
                    <p:nvPr/>
                  </p:nvSpPr>
                  <p:spPr>
                    <a:xfrm>
                      <a:off x="464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35" name="Google Shape;835;p6"/>
                    <p:cNvSpPr/>
                    <p:nvPr/>
                  </p:nvSpPr>
                  <p:spPr>
                    <a:xfrm>
                      <a:off x="536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36" name="Google Shape;836;p6"/>
                    <p:cNvSpPr/>
                    <p:nvPr/>
                  </p:nvSpPr>
                  <p:spPr>
                    <a:xfrm>
                      <a:off x="615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37" name="Google Shape;837;p6"/>
                    <p:cNvSpPr/>
                    <p:nvPr/>
                  </p:nvSpPr>
                  <p:spPr>
                    <a:xfrm flipH="1" rot="10800000">
                      <a:off x="322" y="890"/>
                      <a:ext cx="859" cy="110"/>
                    </a:xfrm>
                    <a:custGeom>
                      <a:rect b="b" l="l" r="r" t="t"/>
                      <a:pathLst>
                        <a:path extrusionOk="0" h="21600" w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C86A6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descr="desktop_computer_stylized_small" id="838" name="Google Shape;838;p6"/>
                  <p:cNvPicPr preferRelativeResize="0"/>
                  <p:nvPr/>
                </p:nvPicPr>
                <p:blipFill rotWithShape="1">
                  <a:blip r:embed="rId10">
                    <a:alphaModFix/>
                  </a:blip>
                  <a:srcRect b="0" l="0" r="0" t="0"/>
                  <a:stretch/>
                </p:blipFill>
                <p:spPr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839" name="Google Shape;839;p6"/>
                  <p:cNvSpPr/>
                  <p:nvPr/>
                </p:nvSpPr>
                <p:spPr>
                  <a:xfrm>
                    <a:off x="528" y="2232"/>
                    <a:ext cx="104" cy="91"/>
                  </a:xfrm>
                  <a:prstGeom prst="rect">
                    <a:avLst/>
                  </a:prstGeom>
                  <a:solidFill>
                    <a:srgbClr val="E40000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40" name="Google Shape;840;p6"/>
                  <p:cNvSpPr/>
                  <p:nvPr/>
                </p:nvSpPr>
                <p:spPr>
                  <a:xfrm>
                    <a:off x="282" y="1951"/>
                    <a:ext cx="302" cy="274"/>
                  </a:xfrm>
                  <a:custGeom>
                    <a:rect b="b" l="l" r="r" t="t"/>
                    <a:pathLst>
                      <a:path extrusionOk="0" h="274" w="381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rgbClr val="E40000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pic>
                <p:nvPicPr>
                  <p:cNvPr descr="tv" id="841" name="Google Shape;841;p6"/>
                  <p:cNvPicPr preferRelativeResize="0"/>
                  <p:nvPr/>
                </p:nvPicPr>
                <p:blipFill rotWithShape="1">
                  <a:blip r:embed="rId11">
                    <a:alphaModFix/>
                  </a:blip>
                  <a:srcRect b="0" l="0" r="0" t="0"/>
                  <a:stretch/>
                </p:blipFill>
                <p:spPr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</p:grpSp>
          <p:sp>
            <p:nvSpPr>
              <p:cNvPr id="842" name="Google Shape;842;p6"/>
              <p:cNvSpPr/>
              <p:nvPr/>
            </p:nvSpPr>
            <p:spPr>
              <a:xfrm>
                <a:off x="8543925" y="1479550"/>
                <a:ext cx="127000" cy="476250"/>
              </a:xfrm>
              <a:custGeom>
                <a:rect b="b" l="l" r="r" t="t"/>
                <a:pathLst>
                  <a:path extrusionOk="0" h="300" w="8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cap="flat" cmpd="sng" w="9525">
                <a:solidFill>
                  <a:srgbClr val="E4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43" name="Google Shape;843;p6"/>
            <p:cNvSpPr/>
            <p:nvPr/>
          </p:nvSpPr>
          <p:spPr>
            <a:xfrm>
              <a:off x="10755313" y="1054100"/>
              <a:ext cx="955675" cy="700088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44" name="Google Shape;844;p6"/>
            <p:cNvSpPr/>
            <p:nvPr/>
          </p:nvSpPr>
          <p:spPr>
            <a:xfrm>
              <a:off x="11012488" y="1236663"/>
              <a:ext cx="330200" cy="454025"/>
            </a:xfrm>
            <a:custGeom>
              <a:rect b="b" l="l" r="r" t="t"/>
              <a:pathLst>
                <a:path extrusionOk="0" h="412" w="318">
                  <a:moveTo>
                    <a:pt x="0" y="412"/>
                  </a:moveTo>
                  <a:lnTo>
                    <a:pt x="3" y="1"/>
                  </a:lnTo>
                  <a:lnTo>
                    <a:pt x="74" y="0"/>
                  </a:lnTo>
                  <a:lnTo>
                    <a:pt x="254" y="111"/>
                  </a:lnTo>
                  <a:lnTo>
                    <a:pt x="318" y="115"/>
                  </a:lnTo>
                  <a:lnTo>
                    <a:pt x="318" y="308"/>
                  </a:lnTo>
                  <a:lnTo>
                    <a:pt x="246" y="308"/>
                  </a:lnTo>
                  <a:lnTo>
                    <a:pt x="74" y="412"/>
                  </a:lnTo>
                  <a:lnTo>
                    <a:pt x="0" y="412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99000">
                  <a:srgbClr val="E40000"/>
                </a:gs>
                <a:gs pos="100000">
                  <a:srgbClr val="E40000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6"/>
            <p:cNvSpPr/>
            <p:nvPr/>
          </p:nvSpPr>
          <p:spPr>
            <a:xfrm>
              <a:off x="11009842" y="1167342"/>
              <a:ext cx="366713" cy="406400"/>
            </a:xfrm>
            <a:custGeom>
              <a:rect b="b" l="l" r="r" t="t"/>
              <a:pathLst>
                <a:path extrusionOk="0" h="369" w="353">
                  <a:moveTo>
                    <a:pt x="0" y="59"/>
                  </a:moveTo>
                  <a:lnTo>
                    <a:pt x="32" y="0"/>
                  </a:lnTo>
                  <a:lnTo>
                    <a:pt x="105" y="0"/>
                  </a:lnTo>
                  <a:lnTo>
                    <a:pt x="276" y="113"/>
                  </a:lnTo>
                  <a:lnTo>
                    <a:pt x="353" y="113"/>
                  </a:lnTo>
                  <a:lnTo>
                    <a:pt x="353" y="315"/>
                  </a:lnTo>
                  <a:lnTo>
                    <a:pt x="318" y="369"/>
                  </a:lnTo>
                  <a:lnTo>
                    <a:pt x="315" y="173"/>
                  </a:lnTo>
                  <a:lnTo>
                    <a:pt x="254" y="173"/>
                  </a:lnTo>
                  <a:lnTo>
                    <a:pt x="75" y="6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C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46" name="Google Shape;846;p6"/>
            <p:cNvCxnSpPr/>
            <p:nvPr/>
          </p:nvCxnSpPr>
          <p:spPr>
            <a:xfrm flipH="1">
              <a:off x="11339513" y="1295400"/>
              <a:ext cx="34925" cy="68263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7" name="Google Shape;847;p6"/>
            <p:cNvCxnSpPr/>
            <p:nvPr/>
          </p:nvCxnSpPr>
          <p:spPr>
            <a:xfrm>
              <a:off x="11041063" y="1466850"/>
              <a:ext cx="268287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848" name="Google Shape;848;p6"/>
            <p:cNvSpPr/>
            <p:nvPr/>
          </p:nvSpPr>
          <p:spPr>
            <a:xfrm>
              <a:off x="11034713" y="1290638"/>
              <a:ext cx="274637" cy="115887"/>
            </a:xfrm>
            <a:custGeom>
              <a:rect b="b" l="l" r="r" t="t"/>
              <a:pathLst>
                <a:path extrusionOk="0" h="105" w="264">
                  <a:moveTo>
                    <a:pt x="0" y="0"/>
                  </a:moveTo>
                  <a:lnTo>
                    <a:pt x="52" y="0"/>
                  </a:lnTo>
                  <a:lnTo>
                    <a:pt x="207" y="105"/>
                  </a:lnTo>
                  <a:lnTo>
                    <a:pt x="264" y="105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6"/>
            <p:cNvSpPr/>
            <p:nvPr/>
          </p:nvSpPr>
          <p:spPr>
            <a:xfrm flipH="1" rot="10800000">
              <a:off x="11034713" y="1527175"/>
              <a:ext cx="274637" cy="114300"/>
            </a:xfrm>
            <a:custGeom>
              <a:rect b="b" l="l" r="r" t="t"/>
              <a:pathLst>
                <a:path extrusionOk="0" h="105" w="264">
                  <a:moveTo>
                    <a:pt x="0" y="0"/>
                  </a:moveTo>
                  <a:lnTo>
                    <a:pt x="52" y="0"/>
                  </a:lnTo>
                  <a:lnTo>
                    <a:pt x="207" y="105"/>
                  </a:lnTo>
                  <a:lnTo>
                    <a:pt x="264" y="105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6"/>
            <p:cNvSpPr/>
            <p:nvPr/>
          </p:nvSpPr>
          <p:spPr>
            <a:xfrm>
              <a:off x="10615613" y="790575"/>
              <a:ext cx="1206500" cy="261938"/>
            </a:xfrm>
            <a:prstGeom prst="triangle">
              <a:avLst>
                <a:gd fmla="val 50000" name="adj"/>
              </a:avLst>
            </a:prstGeom>
            <a:noFill/>
            <a:ln cap="flat" cmpd="sng" w="9525">
              <a:solidFill>
                <a:schemeClr val="dk1"/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51" name="Google Shape;851;p6"/>
            <p:cNvGrpSpPr/>
            <p:nvPr/>
          </p:nvGrpSpPr>
          <p:grpSpPr>
            <a:xfrm>
              <a:off x="8699500" y="730250"/>
              <a:ext cx="850900" cy="755650"/>
              <a:chOff x="8699500" y="730250"/>
              <a:chExt cx="850900" cy="755650"/>
            </a:xfrm>
          </p:grpSpPr>
          <p:grpSp>
            <p:nvGrpSpPr>
              <p:cNvPr id="852" name="Google Shape;852;p6"/>
              <p:cNvGrpSpPr/>
              <p:nvPr/>
            </p:nvGrpSpPr>
            <p:grpSpPr>
              <a:xfrm>
                <a:off x="8699500" y="730250"/>
                <a:ext cx="850900" cy="527050"/>
                <a:chOff x="-490" y="1664"/>
                <a:chExt cx="1429" cy="842"/>
              </a:xfrm>
            </p:grpSpPr>
            <p:sp>
              <p:nvSpPr>
                <p:cNvPr id="853" name="Google Shape;853;p6"/>
                <p:cNvSpPr/>
                <p:nvPr/>
              </p:nvSpPr>
              <p:spPr>
                <a:xfrm>
                  <a:off x="-490" y="1664"/>
                  <a:ext cx="1429" cy="294"/>
                </a:xfrm>
                <a:prstGeom prst="triangle">
                  <a:avLst>
                    <a:gd fmla="val 50000" name="adj"/>
                  </a:avLst>
                </a:prstGeom>
                <a:solidFill>
                  <a:srgbClr val="DDDDDD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854" name="Google Shape;854;p6"/>
                <p:cNvGrpSpPr/>
                <p:nvPr/>
              </p:nvGrpSpPr>
              <p:grpSpPr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855" name="Google Shape;855;p6"/>
                  <p:cNvSpPr/>
                  <p:nvPr/>
                </p:nvSpPr>
                <p:spPr>
                  <a:xfrm>
                    <a:off x="-338" y="1923"/>
                    <a:ext cx="1128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856" name="Google Shape;856;p6"/>
                  <p:cNvCxnSpPr/>
                  <p:nvPr/>
                </p:nvCxnSpPr>
                <p:spPr>
                  <a:xfrm>
                    <a:off x="-150" y="2271"/>
                    <a:ext cx="673" cy="7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E40000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grpSp>
                <p:nvGrpSpPr>
                  <p:cNvPr id="857" name="Google Shape;857;p6"/>
                  <p:cNvGrpSpPr/>
                  <p:nvPr/>
                </p:nvGrpSpPr>
                <p:grpSpPr>
                  <a:xfrm>
                    <a:off x="67" y="2192"/>
                    <a:ext cx="387" cy="139"/>
                    <a:chOff x="320" y="890"/>
                    <a:chExt cx="871" cy="339"/>
                  </a:xfrm>
                </p:grpSpPr>
                <p:sp>
                  <p:nvSpPr>
                    <p:cNvPr id="858" name="Google Shape;858;p6"/>
                    <p:cNvSpPr/>
                    <p:nvPr/>
                  </p:nvSpPr>
                  <p:spPr>
                    <a:xfrm>
                      <a:off x="320" y="1000"/>
                      <a:ext cx="871" cy="229"/>
                    </a:xfrm>
                    <a:prstGeom prst="rect">
                      <a:avLst/>
                    </a:prstGeom>
                    <a:solidFill>
                      <a:srgbClr val="EC86A6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59" name="Google Shape;859;p6"/>
                    <p:cNvSpPr/>
                    <p:nvPr/>
                  </p:nvSpPr>
                  <p:spPr>
                    <a:xfrm>
                      <a:off x="392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60" name="Google Shape;860;p6"/>
                    <p:cNvSpPr/>
                    <p:nvPr/>
                  </p:nvSpPr>
                  <p:spPr>
                    <a:xfrm>
                      <a:off x="464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61" name="Google Shape;861;p6"/>
                    <p:cNvSpPr/>
                    <p:nvPr/>
                  </p:nvSpPr>
                  <p:spPr>
                    <a:xfrm>
                      <a:off x="536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62" name="Google Shape;862;p6"/>
                    <p:cNvSpPr/>
                    <p:nvPr/>
                  </p:nvSpPr>
                  <p:spPr>
                    <a:xfrm>
                      <a:off x="615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63" name="Google Shape;863;p6"/>
                    <p:cNvSpPr/>
                    <p:nvPr/>
                  </p:nvSpPr>
                  <p:spPr>
                    <a:xfrm flipH="1" rot="10800000">
                      <a:off x="322" y="890"/>
                      <a:ext cx="859" cy="110"/>
                    </a:xfrm>
                    <a:custGeom>
                      <a:rect b="b" l="l" r="r" t="t"/>
                      <a:pathLst>
                        <a:path extrusionOk="0" h="21600" w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descr="desktop_computer_stylized_small" id="864" name="Google Shape;864;p6"/>
                  <p:cNvPicPr preferRelativeResize="0"/>
                  <p:nvPr/>
                </p:nvPicPr>
                <p:blipFill rotWithShape="1">
                  <a:blip r:embed="rId10">
                    <a:alphaModFix/>
                  </a:blip>
                  <a:srcRect b="0" l="0" r="0" t="0"/>
                  <a:stretch/>
                </p:blipFill>
                <p:spPr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865" name="Google Shape;865;p6"/>
                  <p:cNvSpPr/>
                  <p:nvPr/>
                </p:nvSpPr>
                <p:spPr>
                  <a:xfrm>
                    <a:off x="528" y="2232"/>
                    <a:ext cx="104" cy="91"/>
                  </a:xfrm>
                  <a:prstGeom prst="rect">
                    <a:avLst/>
                  </a:prstGeom>
                  <a:solidFill>
                    <a:srgbClr val="E40000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66" name="Google Shape;866;p6"/>
                  <p:cNvSpPr/>
                  <p:nvPr/>
                </p:nvSpPr>
                <p:spPr>
                  <a:xfrm>
                    <a:off x="282" y="1951"/>
                    <a:ext cx="302" cy="274"/>
                  </a:xfrm>
                  <a:custGeom>
                    <a:rect b="b" l="l" r="r" t="t"/>
                    <a:pathLst>
                      <a:path extrusionOk="0" h="274" w="381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rgbClr val="E40000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pic>
                <p:nvPicPr>
                  <p:cNvPr descr="tv" id="867" name="Google Shape;867;p6"/>
                  <p:cNvPicPr preferRelativeResize="0"/>
                  <p:nvPr/>
                </p:nvPicPr>
                <p:blipFill rotWithShape="1">
                  <a:blip r:embed="rId11">
                    <a:alphaModFix/>
                  </a:blip>
                  <a:srcRect b="0" l="0" r="0" t="0"/>
                  <a:stretch/>
                </p:blipFill>
                <p:spPr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</p:grpSp>
          <p:cxnSp>
            <p:nvCxnSpPr>
              <p:cNvPr id="868" name="Google Shape;868;p6"/>
              <p:cNvCxnSpPr/>
              <p:nvPr/>
            </p:nvCxnSpPr>
            <p:spPr>
              <a:xfrm>
                <a:off x="9334500" y="1147233"/>
                <a:ext cx="0" cy="338667"/>
              </a:xfrm>
              <a:prstGeom prst="straightConnector1">
                <a:avLst/>
              </a:prstGeom>
              <a:noFill/>
              <a:ln cap="flat" cmpd="sng" w="9525">
                <a:solidFill>
                  <a:srgbClr val="E4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cxnSp>
          <p:nvCxnSpPr>
            <p:cNvPr id="869" name="Google Shape;869;p6"/>
            <p:cNvCxnSpPr/>
            <p:nvPr/>
          </p:nvCxnSpPr>
          <p:spPr>
            <a:xfrm>
              <a:off x="8428567" y="1151466"/>
              <a:ext cx="0" cy="338667"/>
            </a:xfrm>
            <a:prstGeom prst="straightConnector1">
              <a:avLst/>
            </a:prstGeom>
            <a:noFill/>
            <a:ln cap="flat" cmpd="sng" w="9525">
              <a:solidFill>
                <a:srgbClr val="E4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870" name="Google Shape;870;p6"/>
            <p:cNvGrpSpPr/>
            <p:nvPr/>
          </p:nvGrpSpPr>
          <p:grpSpPr>
            <a:xfrm>
              <a:off x="8795279" y="1483783"/>
              <a:ext cx="850900" cy="623888"/>
              <a:chOff x="7872413" y="1479550"/>
              <a:chExt cx="850900" cy="623888"/>
            </a:xfrm>
          </p:grpSpPr>
          <p:grpSp>
            <p:nvGrpSpPr>
              <p:cNvPr id="871" name="Google Shape;871;p6"/>
              <p:cNvGrpSpPr/>
              <p:nvPr/>
            </p:nvGrpSpPr>
            <p:grpSpPr>
              <a:xfrm>
                <a:off x="7872413" y="1576388"/>
                <a:ext cx="850900" cy="527050"/>
                <a:chOff x="-490" y="1664"/>
                <a:chExt cx="1429" cy="842"/>
              </a:xfrm>
            </p:grpSpPr>
            <p:sp>
              <p:nvSpPr>
                <p:cNvPr id="872" name="Google Shape;872;p6"/>
                <p:cNvSpPr/>
                <p:nvPr/>
              </p:nvSpPr>
              <p:spPr>
                <a:xfrm>
                  <a:off x="-490" y="1664"/>
                  <a:ext cx="1429" cy="294"/>
                </a:xfrm>
                <a:prstGeom prst="triangle">
                  <a:avLst>
                    <a:gd fmla="val 50000" name="adj"/>
                  </a:avLst>
                </a:prstGeom>
                <a:solidFill>
                  <a:srgbClr val="DDDDDD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873" name="Google Shape;873;p6"/>
                <p:cNvGrpSpPr/>
                <p:nvPr/>
              </p:nvGrpSpPr>
              <p:grpSpPr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874" name="Google Shape;874;p6"/>
                  <p:cNvSpPr/>
                  <p:nvPr/>
                </p:nvSpPr>
                <p:spPr>
                  <a:xfrm>
                    <a:off x="-338" y="1923"/>
                    <a:ext cx="1128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875" name="Google Shape;875;p6"/>
                  <p:cNvCxnSpPr/>
                  <p:nvPr/>
                </p:nvCxnSpPr>
                <p:spPr>
                  <a:xfrm>
                    <a:off x="-150" y="2271"/>
                    <a:ext cx="676" cy="4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E40000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grpSp>
                <p:nvGrpSpPr>
                  <p:cNvPr id="876" name="Google Shape;876;p6"/>
                  <p:cNvGrpSpPr/>
                  <p:nvPr/>
                </p:nvGrpSpPr>
                <p:grpSpPr>
                  <a:xfrm>
                    <a:off x="67" y="2192"/>
                    <a:ext cx="387" cy="139"/>
                    <a:chOff x="320" y="890"/>
                    <a:chExt cx="871" cy="339"/>
                  </a:xfrm>
                </p:grpSpPr>
                <p:sp>
                  <p:nvSpPr>
                    <p:cNvPr id="877" name="Google Shape;877;p6"/>
                    <p:cNvSpPr/>
                    <p:nvPr/>
                  </p:nvSpPr>
                  <p:spPr>
                    <a:xfrm>
                      <a:off x="320" y="1000"/>
                      <a:ext cx="871" cy="229"/>
                    </a:xfrm>
                    <a:prstGeom prst="rect">
                      <a:avLst/>
                    </a:prstGeom>
                    <a:solidFill>
                      <a:srgbClr val="EC86A6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78" name="Google Shape;878;p6"/>
                    <p:cNvSpPr/>
                    <p:nvPr/>
                  </p:nvSpPr>
                  <p:spPr>
                    <a:xfrm>
                      <a:off x="392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79" name="Google Shape;879;p6"/>
                    <p:cNvSpPr/>
                    <p:nvPr/>
                  </p:nvSpPr>
                  <p:spPr>
                    <a:xfrm>
                      <a:off x="464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80" name="Google Shape;880;p6"/>
                    <p:cNvSpPr/>
                    <p:nvPr/>
                  </p:nvSpPr>
                  <p:spPr>
                    <a:xfrm>
                      <a:off x="536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81" name="Google Shape;881;p6"/>
                    <p:cNvSpPr/>
                    <p:nvPr/>
                  </p:nvSpPr>
                  <p:spPr>
                    <a:xfrm>
                      <a:off x="615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82" name="Google Shape;882;p6"/>
                    <p:cNvSpPr/>
                    <p:nvPr/>
                  </p:nvSpPr>
                  <p:spPr>
                    <a:xfrm flipH="1" rot="10800000">
                      <a:off x="322" y="890"/>
                      <a:ext cx="859" cy="110"/>
                    </a:xfrm>
                    <a:custGeom>
                      <a:rect b="b" l="l" r="r" t="t"/>
                      <a:pathLst>
                        <a:path extrusionOk="0" h="21600" w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descr="desktop_computer_stylized_small" id="883" name="Google Shape;883;p6"/>
                  <p:cNvPicPr preferRelativeResize="0"/>
                  <p:nvPr/>
                </p:nvPicPr>
                <p:blipFill rotWithShape="1">
                  <a:blip r:embed="rId10">
                    <a:alphaModFix/>
                  </a:blip>
                  <a:srcRect b="0" l="0" r="0" t="0"/>
                  <a:stretch/>
                </p:blipFill>
                <p:spPr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884" name="Google Shape;884;p6"/>
                  <p:cNvSpPr/>
                  <p:nvPr/>
                </p:nvSpPr>
                <p:spPr>
                  <a:xfrm>
                    <a:off x="528" y="2232"/>
                    <a:ext cx="104" cy="91"/>
                  </a:xfrm>
                  <a:prstGeom prst="rect">
                    <a:avLst/>
                  </a:prstGeom>
                  <a:solidFill>
                    <a:srgbClr val="E40000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85" name="Google Shape;885;p6"/>
                  <p:cNvSpPr/>
                  <p:nvPr/>
                </p:nvSpPr>
                <p:spPr>
                  <a:xfrm>
                    <a:off x="282" y="1951"/>
                    <a:ext cx="302" cy="274"/>
                  </a:xfrm>
                  <a:custGeom>
                    <a:rect b="b" l="l" r="r" t="t"/>
                    <a:pathLst>
                      <a:path extrusionOk="0" h="274" w="381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rgbClr val="E40000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pic>
                <p:nvPicPr>
                  <p:cNvPr descr="tv" id="886" name="Google Shape;886;p6"/>
                  <p:cNvPicPr preferRelativeResize="0"/>
                  <p:nvPr/>
                </p:nvPicPr>
                <p:blipFill rotWithShape="1">
                  <a:blip r:embed="rId11">
                    <a:alphaModFix/>
                  </a:blip>
                  <a:srcRect b="0" l="0" r="0" t="0"/>
                  <a:stretch/>
                </p:blipFill>
                <p:spPr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</p:grpSp>
          <p:sp>
            <p:nvSpPr>
              <p:cNvPr id="887" name="Google Shape;887;p6"/>
              <p:cNvSpPr/>
              <p:nvPr/>
            </p:nvSpPr>
            <p:spPr>
              <a:xfrm>
                <a:off x="8543925" y="1479550"/>
                <a:ext cx="127000" cy="476250"/>
              </a:xfrm>
              <a:custGeom>
                <a:rect b="b" l="l" r="r" t="t"/>
                <a:pathLst>
                  <a:path extrusionOk="0" h="300" w="8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cap="flat" cmpd="sng" w="9525">
                <a:solidFill>
                  <a:srgbClr val="E4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8" name="Google Shape;888;p6"/>
            <p:cNvSpPr txBox="1"/>
            <p:nvPr/>
          </p:nvSpPr>
          <p:spPr>
            <a:xfrm>
              <a:off x="9744075" y="1341438"/>
              <a:ext cx="489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69696"/>
                </a:buClr>
                <a:buSzPts val="1800"/>
                <a:buFont typeface="Times New Roman"/>
                <a:buNone/>
              </a:pPr>
              <a:r>
                <a:rPr b="0" i="0" lang="en-US" sz="1800" u="none" cap="none" strike="noStrike">
                  <a:solidFill>
                    <a:srgbClr val="969696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…</a:t>
              </a:r>
              <a:endParaRPr sz="1100"/>
            </a:p>
          </p:txBody>
        </p:sp>
      </p:grpSp>
      <p:sp>
        <p:nvSpPr>
          <p:cNvPr id="889" name="Google Shape;889;p6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9" name="Shape 3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0" name="Google Shape;3610;p60"/>
          <p:cNvSpPr txBox="1"/>
          <p:nvPr>
            <p:ph type="title"/>
          </p:nvPr>
        </p:nvSpPr>
        <p:spPr>
          <a:xfrm>
            <a:off x="29793" y="162569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600"/>
              <a:t>Επίπεδο ζεύξης, LANs: roadmap</a:t>
            </a:r>
            <a:endParaRPr sz="3600"/>
          </a:p>
        </p:txBody>
      </p:sp>
      <p:pic>
        <p:nvPicPr>
          <p:cNvPr descr="A train crossing a bridge over a body of water&#10;&#10;Description automatically generated" id="3611" name="Google Shape;3611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00976" y="1342661"/>
            <a:ext cx="2326736" cy="1745052"/>
          </a:xfrm>
          <a:prstGeom prst="rect">
            <a:avLst/>
          </a:prstGeom>
          <a:noFill/>
          <a:ln>
            <a:noFill/>
          </a:ln>
          <a:effectLst>
            <a:outerShdw blurRad="50800" rotWithShape="0" algn="bl" dir="18900000" dist="38100">
              <a:srgbClr val="000000">
                <a:alpha val="40000"/>
              </a:srgbClr>
            </a:outerShdw>
          </a:effectLst>
        </p:spPr>
      </p:pic>
      <p:sp>
        <p:nvSpPr>
          <p:cNvPr id="3612" name="Google Shape;3612;p60"/>
          <p:cNvSpPr txBox="1"/>
          <p:nvPr/>
        </p:nvSpPr>
        <p:spPr>
          <a:xfrm>
            <a:off x="4686793" y="3603722"/>
            <a:ext cx="37998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-294798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</a:pPr>
            <a:r>
              <a:rPr lang="en-US" sz="2208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μια μέρα στην ζωή μιας αίτησης για ιστοσελίδα </a:t>
            </a:r>
            <a:endParaRPr sz="2208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8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3" name="Google Shape;3613;p60"/>
          <p:cNvSpPr txBox="1"/>
          <p:nvPr/>
        </p:nvSpPr>
        <p:spPr>
          <a:xfrm>
            <a:off x="185852" y="976725"/>
            <a:ext cx="4179000" cy="37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921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εισαγωγή</a:t>
            </a:r>
            <a:endParaRPr sz="2000">
              <a:solidFill>
                <a:schemeClr val="lt2"/>
              </a:solidFill>
            </a:endParaRPr>
          </a:p>
          <a:p>
            <a:pPr indent="-292100" lvl="0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ανίχνευση και διόρθωση σφάλματος</a:t>
            </a:r>
            <a:endParaRPr sz="2000">
              <a:solidFill>
                <a:schemeClr val="lt2"/>
              </a:solidFill>
            </a:endParaRPr>
          </a:p>
          <a:p>
            <a:pPr indent="-292100" lvl="0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πρωτόκολλα πολλαπλής προσπέλασης</a:t>
            </a:r>
            <a:endParaRPr sz="2000">
              <a:solidFill>
                <a:schemeClr val="lt2"/>
              </a:solidFill>
            </a:endParaRPr>
          </a:p>
          <a:p>
            <a:pPr indent="-292100" lvl="0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LANs</a:t>
            </a:r>
            <a:endParaRPr sz="2000">
              <a:solidFill>
                <a:schemeClr val="dk1"/>
              </a:solidFill>
            </a:endParaRPr>
          </a:p>
          <a:p>
            <a:pPr indent="-2921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διευθυνσιοδότηση, ARP</a:t>
            </a:r>
            <a:endParaRPr sz="2000">
              <a:solidFill>
                <a:schemeClr val="dk1"/>
              </a:solidFill>
            </a:endParaRPr>
          </a:p>
          <a:p>
            <a:pPr indent="-2921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Ethernet</a:t>
            </a:r>
            <a:endParaRPr sz="2000">
              <a:solidFill>
                <a:schemeClr val="dk1"/>
              </a:solidFill>
            </a:endParaRPr>
          </a:p>
          <a:p>
            <a:pPr indent="-2921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μεταγωγείς</a:t>
            </a:r>
            <a:endParaRPr sz="2000">
              <a:solidFill>
                <a:srgbClr val="C00000"/>
              </a:solidFill>
            </a:endParaRPr>
          </a:p>
          <a:p>
            <a:pPr indent="-2921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VLANs</a:t>
            </a:r>
            <a:endParaRPr sz="2000">
              <a:solidFill>
                <a:schemeClr val="dk1"/>
              </a:solidFill>
            </a:endParaRPr>
          </a:p>
          <a:p>
            <a:pPr indent="-292100" lvl="0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εικονικές ζεύξεις: MPLS</a:t>
            </a:r>
            <a:endParaRPr sz="2000">
              <a:solidFill>
                <a:schemeClr val="lt2"/>
              </a:solidFill>
            </a:endParaRPr>
          </a:p>
          <a:p>
            <a:pPr indent="-292100" lvl="0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δικτύωση κέντρων δεδομένων</a:t>
            </a:r>
            <a:endParaRPr sz="20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4" name="Google Shape;3614;p60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9" name="Shape 3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0" name="Google Shape;3620;p61"/>
          <p:cNvSpPr txBox="1"/>
          <p:nvPr>
            <p:ph type="title"/>
          </p:nvPr>
        </p:nvSpPr>
        <p:spPr>
          <a:xfrm>
            <a:off x="19475" y="174519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300"/>
              <a:buFont typeface="Calibri"/>
              <a:buNone/>
            </a:pPr>
            <a:r>
              <a:rPr lang="en-US" sz="3600">
                <a:solidFill>
                  <a:srgbClr val="000099"/>
                </a:solidFill>
              </a:rPr>
              <a:t>Ethernet </a:t>
            </a:r>
            <a:r>
              <a:rPr lang="en-US" sz="3600">
                <a:solidFill>
                  <a:srgbClr val="000099"/>
                </a:solidFill>
              </a:rPr>
              <a:t>μεταγωγέας</a:t>
            </a:r>
            <a:endParaRPr sz="3600"/>
          </a:p>
        </p:txBody>
      </p:sp>
      <p:sp>
        <p:nvSpPr>
          <p:cNvPr id="3621" name="Google Shape;3621;p61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22" name="Google Shape;3622;p61"/>
          <p:cNvSpPr txBox="1"/>
          <p:nvPr/>
        </p:nvSpPr>
        <p:spPr>
          <a:xfrm>
            <a:off x="54101" y="952218"/>
            <a:ext cx="8067000" cy="36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90500" lvl="0" marL="30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 μεταγωγέας είναι μια συσκευή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επιπέδου ζεύξης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παίρνει </a:t>
            </a:r>
            <a:r>
              <a:rPr lang="en-US" sz="22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ενεργό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ρόλο</a:t>
            </a:r>
            <a:endParaRPr sz="2200"/>
          </a:p>
          <a:p>
            <a:pPr indent="-177800" lvl="1" marL="5207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αποθήκευση, προώθηση πλαισίων</a:t>
            </a:r>
            <a:r>
              <a:rPr b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Ethernet </a:t>
            </a:r>
            <a:endParaRPr sz="2200"/>
          </a:p>
          <a:p>
            <a:pPr indent="-177800" lvl="1" marL="5207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εξέταση εισερχόμενου πλαισίου διεύθυνσης</a:t>
            </a:r>
            <a:r>
              <a:rPr b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MAC, </a:t>
            </a:r>
            <a:r>
              <a:rPr lang="en-US" sz="22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επιλεπκτική</a:t>
            </a:r>
            <a:r>
              <a:rPr b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προώθηση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πλαισίου σε μια ή περισσότερες εξερχόμενες ζεύξεις όταν το πλαίσιο πρόκειται να προωθηθεί στο τμήμα, χρησιμοποιεί</a:t>
            </a:r>
            <a:r>
              <a:rPr b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CSMA/CD για να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έχει πρόσβαση στο τμήμα</a:t>
            </a:r>
            <a:endParaRPr sz="2200"/>
          </a:p>
          <a:p>
            <a:pPr indent="-190500" lvl="0" marL="30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διαφανής</a:t>
            </a:r>
            <a:r>
              <a:rPr lang="en-US" sz="22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οι υπολογιστές είναι ανήξεροι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για την παρουσία μεταγωγών</a:t>
            </a:r>
            <a:endParaRPr sz="2200"/>
          </a:p>
          <a:p>
            <a:pPr indent="-190500" lvl="0" marL="30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τοποθέτηση και άμεση λειτουργία, μαθαίνουν από μόνοι τους</a:t>
            </a:r>
            <a:endParaRPr sz="2200"/>
          </a:p>
          <a:p>
            <a:pPr indent="-177800" lvl="1" marL="5207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οι μεταγωγείς δεν χρειάζονται να διαμορφωθούν</a:t>
            </a:r>
            <a:endParaRPr sz="2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7" name="Shape 3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8" name="Google Shape;3628;p62"/>
          <p:cNvSpPr txBox="1"/>
          <p:nvPr>
            <p:ph type="title"/>
          </p:nvPr>
        </p:nvSpPr>
        <p:spPr>
          <a:xfrm>
            <a:off x="8125" y="151819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000"/>
              <a:buFont typeface="Calibri"/>
              <a:buNone/>
            </a:pPr>
            <a:r>
              <a:rPr lang="en-US" sz="3000">
                <a:solidFill>
                  <a:srgbClr val="000099"/>
                </a:solidFill>
              </a:rPr>
              <a:t>Μεταγωγέας</a:t>
            </a:r>
            <a:r>
              <a:rPr lang="en-US" sz="3000">
                <a:solidFill>
                  <a:srgbClr val="000099"/>
                </a:solidFill>
              </a:rPr>
              <a:t>: πολλαπλ</a:t>
            </a:r>
            <a:r>
              <a:rPr lang="en-US" sz="3000">
                <a:solidFill>
                  <a:srgbClr val="000099"/>
                </a:solidFill>
              </a:rPr>
              <a:t>ές ταυτόχρονες μεταδόσεις</a:t>
            </a:r>
            <a:endParaRPr sz="3000"/>
          </a:p>
        </p:txBody>
      </p:sp>
      <p:sp>
        <p:nvSpPr>
          <p:cNvPr id="3629" name="Google Shape;3629;p62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630" name="Google Shape;3630;p62"/>
          <p:cNvGrpSpPr/>
          <p:nvPr/>
        </p:nvGrpSpPr>
        <p:grpSpPr>
          <a:xfrm>
            <a:off x="5370480" y="1440685"/>
            <a:ext cx="2913529" cy="2963391"/>
            <a:chOff x="7670306" y="1697644"/>
            <a:chExt cx="3884706" cy="3951188"/>
          </a:xfrm>
        </p:grpSpPr>
        <p:cxnSp>
          <p:nvCxnSpPr>
            <p:cNvPr id="3631" name="Google Shape;3631;p62"/>
            <p:cNvCxnSpPr/>
            <p:nvPr/>
          </p:nvCxnSpPr>
          <p:spPr>
            <a:xfrm>
              <a:off x="9587512" y="2387296"/>
              <a:ext cx="0" cy="164811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632" name="Google Shape;3632;p62"/>
            <p:cNvSpPr txBox="1"/>
            <p:nvPr/>
          </p:nvSpPr>
          <p:spPr>
            <a:xfrm>
              <a:off x="8855012" y="4899732"/>
              <a:ext cx="2700000" cy="74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Calibri"/>
                <a:buNone/>
              </a:pPr>
              <a:r>
                <a:rPr lang="en-US" sz="1600">
                  <a:latin typeface="Calibri"/>
                  <a:ea typeface="Calibri"/>
                  <a:cs typeface="Calibri"/>
                  <a:sym typeface="Calibri"/>
                </a:rPr>
                <a:t>μεταγωγέας με έξι διεπαφές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(</a:t>
              </a:r>
              <a:r>
                <a:rPr b="0" i="0" lang="en-US" sz="16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1,2,3,4,5,6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)  </a:t>
              </a:r>
              <a:endParaRPr sz="1200"/>
            </a:p>
          </p:txBody>
        </p:sp>
        <p:sp>
          <p:nvSpPr>
            <p:cNvPr id="3633" name="Google Shape;3633;p62"/>
            <p:cNvSpPr txBox="1"/>
            <p:nvPr/>
          </p:nvSpPr>
          <p:spPr>
            <a:xfrm>
              <a:off x="9846148" y="1727551"/>
              <a:ext cx="3626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1100"/>
            </a:p>
          </p:txBody>
        </p:sp>
        <p:sp>
          <p:nvSpPr>
            <p:cNvPr id="3634" name="Google Shape;3634;p62"/>
            <p:cNvSpPr txBox="1"/>
            <p:nvPr/>
          </p:nvSpPr>
          <p:spPr>
            <a:xfrm>
              <a:off x="9844697" y="4149731"/>
              <a:ext cx="4395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r>
                <a:rPr i="0" lang="en-US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’</a:t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5" name="Google Shape;3635;p62"/>
            <p:cNvSpPr txBox="1"/>
            <p:nvPr/>
          </p:nvSpPr>
          <p:spPr>
            <a:xfrm>
              <a:off x="10740738" y="2137677"/>
              <a:ext cx="35137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1100"/>
            </a:p>
          </p:txBody>
        </p:sp>
        <p:sp>
          <p:nvSpPr>
            <p:cNvPr id="3636" name="Google Shape;3636;p62"/>
            <p:cNvSpPr txBox="1"/>
            <p:nvPr/>
          </p:nvSpPr>
          <p:spPr>
            <a:xfrm>
              <a:off x="8061935" y="3914988"/>
              <a:ext cx="42832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r>
                <a:rPr i="0" lang="en-US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’</a:t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7" name="Google Shape;3637;p62"/>
            <p:cNvSpPr txBox="1"/>
            <p:nvPr/>
          </p:nvSpPr>
          <p:spPr>
            <a:xfrm>
              <a:off x="10739721" y="3994819"/>
              <a:ext cx="34817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1100"/>
            </a:p>
          </p:txBody>
        </p:sp>
        <p:sp>
          <p:nvSpPr>
            <p:cNvPr id="3638" name="Google Shape;3638;p62"/>
            <p:cNvSpPr txBox="1"/>
            <p:nvPr/>
          </p:nvSpPr>
          <p:spPr>
            <a:xfrm>
              <a:off x="8044749" y="2060029"/>
              <a:ext cx="4251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C’</a:t>
              </a:r>
              <a:endParaRPr sz="1100"/>
            </a:p>
          </p:txBody>
        </p:sp>
        <p:grpSp>
          <p:nvGrpSpPr>
            <p:cNvPr id="3639" name="Google Shape;3639;p62"/>
            <p:cNvGrpSpPr/>
            <p:nvPr/>
          </p:nvGrpSpPr>
          <p:grpSpPr>
            <a:xfrm>
              <a:off x="7686715" y="2428791"/>
              <a:ext cx="833957" cy="690324"/>
              <a:chOff x="-44" y="1473"/>
              <a:chExt cx="981" cy="1105"/>
            </a:xfrm>
          </p:grpSpPr>
          <p:pic>
            <p:nvPicPr>
              <p:cNvPr descr="desktop_computer_stylized_medium" id="3640" name="Google Shape;3640;p62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641" name="Google Shape;3641;p62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42" name="Google Shape;3642;p62"/>
            <p:cNvGrpSpPr/>
            <p:nvPr/>
          </p:nvGrpSpPr>
          <p:grpSpPr>
            <a:xfrm>
              <a:off x="7670306" y="3312731"/>
              <a:ext cx="833957" cy="690324"/>
              <a:chOff x="-44" y="1473"/>
              <a:chExt cx="981" cy="1105"/>
            </a:xfrm>
          </p:grpSpPr>
          <p:pic>
            <p:nvPicPr>
              <p:cNvPr descr="desktop_computer_stylized_medium" id="3643" name="Google Shape;3643;p62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644" name="Google Shape;3644;p62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645" name="Google Shape;3645;p62"/>
            <p:cNvSpPr txBox="1"/>
            <p:nvPr/>
          </p:nvSpPr>
          <p:spPr>
            <a:xfrm>
              <a:off x="9340356" y="2722016"/>
              <a:ext cx="3126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100"/>
            </a:p>
          </p:txBody>
        </p:sp>
        <p:sp>
          <p:nvSpPr>
            <p:cNvPr id="3646" name="Google Shape;3646;p62"/>
            <p:cNvSpPr txBox="1"/>
            <p:nvPr/>
          </p:nvSpPr>
          <p:spPr>
            <a:xfrm>
              <a:off x="9775745" y="2800425"/>
              <a:ext cx="3018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100"/>
            </a:p>
          </p:txBody>
        </p:sp>
        <p:sp>
          <p:nvSpPr>
            <p:cNvPr id="3647" name="Google Shape;3647;p62"/>
            <p:cNvSpPr txBox="1"/>
            <p:nvPr/>
          </p:nvSpPr>
          <p:spPr>
            <a:xfrm>
              <a:off x="9922900" y="3225116"/>
              <a:ext cx="3018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100"/>
            </a:p>
          </p:txBody>
        </p:sp>
        <p:sp>
          <p:nvSpPr>
            <p:cNvPr id="3648" name="Google Shape;3648;p62"/>
            <p:cNvSpPr txBox="1"/>
            <p:nvPr/>
          </p:nvSpPr>
          <p:spPr>
            <a:xfrm>
              <a:off x="9525472" y="3474353"/>
              <a:ext cx="3018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1100"/>
            </a:p>
          </p:txBody>
        </p:sp>
        <p:sp>
          <p:nvSpPr>
            <p:cNvPr id="3649" name="Google Shape;3649;p62"/>
            <p:cNvSpPr txBox="1"/>
            <p:nvPr/>
          </p:nvSpPr>
          <p:spPr>
            <a:xfrm>
              <a:off x="9061577" y="3440668"/>
              <a:ext cx="3018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1100"/>
            </a:p>
          </p:txBody>
        </p:sp>
        <p:sp>
          <p:nvSpPr>
            <p:cNvPr id="3650" name="Google Shape;3650;p62"/>
            <p:cNvSpPr txBox="1"/>
            <p:nvPr/>
          </p:nvSpPr>
          <p:spPr>
            <a:xfrm>
              <a:off x="8947484" y="3014530"/>
              <a:ext cx="3192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sz="1100"/>
            </a:p>
          </p:txBody>
        </p:sp>
        <p:sp>
          <p:nvSpPr>
            <p:cNvPr id="3651" name="Google Shape;3651;p62"/>
            <p:cNvSpPr/>
            <p:nvPr/>
          </p:nvSpPr>
          <p:spPr>
            <a:xfrm rot="5400000">
              <a:off x="8461713" y="2732203"/>
              <a:ext cx="103894" cy="250450"/>
            </a:xfrm>
            <a:prstGeom prst="rect">
              <a:avLst/>
            </a:prstGeom>
            <a:gradFill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  <a:gs pos="100000">
                  <a:srgbClr val="0000A8"/>
                </a:gs>
              </a:gsLst>
              <a:lin ang="0" scaled="0"/>
            </a:gradFill>
            <a:ln cap="flat" cmpd="sng" w="9525">
              <a:solidFill>
                <a:srgbClr val="008000">
                  <a:alpha val="1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mic Sans MS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endParaRPr sz="1100"/>
            </a:p>
          </p:txBody>
        </p:sp>
        <p:sp>
          <p:nvSpPr>
            <p:cNvPr id="3652" name="Google Shape;3652;p62"/>
            <p:cNvSpPr/>
            <p:nvPr/>
          </p:nvSpPr>
          <p:spPr>
            <a:xfrm rot="5400000">
              <a:off x="8476898" y="3630561"/>
              <a:ext cx="103894" cy="250450"/>
            </a:xfrm>
            <a:prstGeom prst="rect">
              <a:avLst/>
            </a:prstGeom>
            <a:gradFill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  <a:gs pos="100000">
                  <a:srgbClr val="0000A8"/>
                </a:gs>
              </a:gsLst>
              <a:lin ang="0" scaled="0"/>
            </a:gradFill>
            <a:ln cap="flat" cmpd="sng" w="9525">
              <a:solidFill>
                <a:srgbClr val="008000">
                  <a:alpha val="1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mic Sans MS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endParaRPr sz="1100"/>
            </a:p>
          </p:txBody>
        </p:sp>
        <p:sp>
          <p:nvSpPr>
            <p:cNvPr id="3653" name="Google Shape;3653;p62"/>
            <p:cNvSpPr/>
            <p:nvPr/>
          </p:nvSpPr>
          <p:spPr>
            <a:xfrm rot="5400000">
              <a:off x="10579799" y="2734470"/>
              <a:ext cx="103894" cy="250450"/>
            </a:xfrm>
            <a:prstGeom prst="rect">
              <a:avLst/>
            </a:prstGeom>
            <a:gradFill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  <a:gs pos="100000">
                  <a:srgbClr val="0000A8"/>
                </a:gs>
              </a:gsLst>
              <a:lin ang="0" scaled="0"/>
            </a:gradFill>
            <a:ln cap="flat" cmpd="sng" w="9525">
              <a:solidFill>
                <a:srgbClr val="008000">
                  <a:alpha val="1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mic Sans MS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endParaRPr sz="1100"/>
            </a:p>
          </p:txBody>
        </p:sp>
        <p:sp>
          <p:nvSpPr>
            <p:cNvPr id="3654" name="Google Shape;3654;p62"/>
            <p:cNvSpPr/>
            <p:nvPr/>
          </p:nvSpPr>
          <p:spPr>
            <a:xfrm rot="5400000">
              <a:off x="10594984" y="3632828"/>
              <a:ext cx="103894" cy="250450"/>
            </a:xfrm>
            <a:prstGeom prst="rect">
              <a:avLst/>
            </a:prstGeom>
            <a:gradFill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  <a:gs pos="100000">
                  <a:srgbClr val="0000A8"/>
                </a:gs>
              </a:gsLst>
              <a:lin ang="0" scaled="0"/>
            </a:gradFill>
            <a:ln cap="flat" cmpd="sng" w="9525">
              <a:solidFill>
                <a:srgbClr val="008000">
                  <a:alpha val="1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mic Sans MS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endParaRPr sz="1100"/>
            </a:p>
          </p:txBody>
        </p:sp>
        <p:grpSp>
          <p:nvGrpSpPr>
            <p:cNvPr id="3655" name="Google Shape;3655;p62"/>
            <p:cNvGrpSpPr/>
            <p:nvPr/>
          </p:nvGrpSpPr>
          <p:grpSpPr>
            <a:xfrm>
              <a:off x="10416209" y="2517915"/>
              <a:ext cx="799548" cy="697947"/>
              <a:chOff x="-44" y="1473"/>
              <a:chExt cx="981" cy="1105"/>
            </a:xfrm>
          </p:grpSpPr>
          <p:pic>
            <p:nvPicPr>
              <p:cNvPr descr="desktop_computer_stylized_medium" id="3656" name="Google Shape;3656;p62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657" name="Google Shape;3657;p62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descr="desktop_computer_stylized_medium" id="3658" name="Google Shape;3658;p6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10395649" y="3398050"/>
              <a:ext cx="853270" cy="7416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59" name="Google Shape;3659;p62"/>
            <p:cNvSpPr/>
            <p:nvPr/>
          </p:nvSpPr>
          <p:spPr>
            <a:xfrm flipH="1">
              <a:off x="10752102" y="3466315"/>
              <a:ext cx="414893" cy="339637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660" name="Google Shape;3660;p62"/>
            <p:cNvCxnSpPr>
              <a:stCxn id="3651" idx="0"/>
              <a:endCxn id="3654" idx="2"/>
            </p:cNvCxnSpPr>
            <p:nvPr/>
          </p:nvCxnSpPr>
          <p:spPr>
            <a:xfrm>
              <a:off x="8638885" y="2857428"/>
              <a:ext cx="1882800" cy="9006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661" name="Google Shape;3661;p62"/>
            <p:cNvCxnSpPr/>
            <p:nvPr/>
          </p:nvCxnSpPr>
          <p:spPr>
            <a:xfrm flipH="1" rot="10800000">
              <a:off x="8648700" y="2858184"/>
              <a:ext cx="1869638" cy="904433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662" name="Google Shape;3662;p62"/>
            <p:cNvSpPr/>
            <p:nvPr/>
          </p:nvSpPr>
          <p:spPr>
            <a:xfrm rot="10800000">
              <a:off x="9534072" y="2230527"/>
              <a:ext cx="103894" cy="250450"/>
            </a:xfrm>
            <a:prstGeom prst="rect">
              <a:avLst/>
            </a:prstGeom>
            <a:gradFill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  <a:gs pos="100000">
                  <a:srgbClr val="0000A8"/>
                </a:gs>
              </a:gsLst>
              <a:lin ang="0" scaled="0"/>
            </a:gradFill>
            <a:ln cap="flat" cmpd="sng" w="9525">
              <a:solidFill>
                <a:srgbClr val="008000">
                  <a:alpha val="1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mic Sans MS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endParaRPr sz="1100"/>
            </a:p>
          </p:txBody>
        </p:sp>
        <p:sp>
          <p:nvSpPr>
            <p:cNvPr id="3663" name="Google Shape;3663;p62"/>
            <p:cNvSpPr/>
            <p:nvPr/>
          </p:nvSpPr>
          <p:spPr>
            <a:xfrm rot="10800000">
              <a:off x="9531052" y="3935912"/>
              <a:ext cx="103894" cy="250450"/>
            </a:xfrm>
            <a:prstGeom prst="rect">
              <a:avLst/>
            </a:prstGeom>
            <a:gradFill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  <a:gs pos="100000">
                  <a:srgbClr val="0000A8"/>
                </a:gs>
              </a:gsLst>
              <a:lin ang="0" scaled="0"/>
            </a:gradFill>
            <a:ln cap="flat" cmpd="sng" w="9525">
              <a:solidFill>
                <a:srgbClr val="008000">
                  <a:alpha val="1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mic Sans MS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endParaRPr sz="1100"/>
            </a:p>
          </p:txBody>
        </p:sp>
        <p:grpSp>
          <p:nvGrpSpPr>
            <p:cNvPr id="3664" name="Google Shape;3664;p62"/>
            <p:cNvGrpSpPr/>
            <p:nvPr/>
          </p:nvGrpSpPr>
          <p:grpSpPr>
            <a:xfrm>
              <a:off x="9236687" y="3108787"/>
              <a:ext cx="711278" cy="420709"/>
              <a:chOff x="3668110" y="2448910"/>
              <a:chExt cx="3794234" cy="2165130"/>
            </a:xfrm>
          </p:grpSpPr>
          <p:sp>
            <p:nvSpPr>
              <p:cNvPr id="3665" name="Google Shape;3665;p62"/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lt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cap="flat" cmpd="sng" w="9525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6" name="Google Shape;3666;p62"/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rect b="b" l="l" r="r" t="t"/>
                <a:pathLst>
                  <a:path extrusionOk="0" h="1324303" w="3783724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667" name="Google Shape;3667;p62"/>
              <p:cNvGrpSpPr/>
              <p:nvPr/>
            </p:nvGrpSpPr>
            <p:grpSpPr>
              <a:xfrm>
                <a:off x="3941376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3668" name="Google Shape;3668;p62"/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rect b="b" l="l" r="r" t="t"/>
                  <a:pathLst>
                    <a:path extrusionOk="0" h="1049866" w="467301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69" name="Google Shape;3669;p62"/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rect b="b" l="l" r="r" t="t"/>
                  <a:pathLst>
                    <a:path extrusionOk="0" h="903890" w="1744718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70" name="Google Shape;3670;p62"/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rect b="b" l="l" r="r" t="t"/>
                  <a:pathLst>
                    <a:path extrusionOk="0" h="893380" w="1713187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71" name="Google Shape;3671;p62"/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rect b="b" l="l" r="r" t="t"/>
                  <a:pathLst>
                    <a:path extrusionOk="0" h="1418896" w="3725019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rgbClr val="8DA9DB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672" name="Google Shape;3672;p62"/>
            <p:cNvGrpSpPr/>
            <p:nvPr/>
          </p:nvGrpSpPr>
          <p:grpSpPr>
            <a:xfrm>
              <a:off x="9011867" y="4020081"/>
              <a:ext cx="853270" cy="741697"/>
              <a:chOff x="-44" y="1473"/>
              <a:chExt cx="981" cy="1105"/>
            </a:xfrm>
          </p:grpSpPr>
          <p:pic>
            <p:nvPicPr>
              <p:cNvPr descr="desktop_computer_stylized_medium" id="3673" name="Google Shape;3673;p62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674" name="Google Shape;3674;p62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75" name="Google Shape;3675;p62"/>
            <p:cNvGrpSpPr/>
            <p:nvPr/>
          </p:nvGrpSpPr>
          <p:grpSpPr>
            <a:xfrm>
              <a:off x="9087713" y="1697644"/>
              <a:ext cx="853270" cy="741697"/>
              <a:chOff x="-44" y="1473"/>
              <a:chExt cx="981" cy="1105"/>
            </a:xfrm>
          </p:grpSpPr>
          <p:pic>
            <p:nvPicPr>
              <p:cNvPr descr="desktop_computer_stylized_medium" id="3676" name="Google Shape;3676;p62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677" name="Google Shape;3677;p62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678" name="Google Shape;3678;p62"/>
          <p:cNvSpPr txBox="1"/>
          <p:nvPr/>
        </p:nvSpPr>
        <p:spPr>
          <a:xfrm>
            <a:off x="105093" y="1040148"/>
            <a:ext cx="4384500" cy="25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032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οι υπολογιστές έχουν αποκλειστική, άμεση σύνδεση με τον μεταγωγέα</a:t>
            </a:r>
            <a:endParaRPr sz="1800"/>
          </a:p>
          <a:p>
            <a:pPr indent="-2032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οι μεταγωγείς ενταμιεύουν πακέτα</a:t>
            </a:r>
            <a:endParaRPr sz="1800"/>
          </a:p>
          <a:p>
            <a:pPr indent="-2032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το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Ethernet πρωτόκολλο χρησιμοποιείται σε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κάθε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εισερχόμενη ζεύξη, οπότε: </a:t>
            </a:r>
            <a:endParaRPr sz="1800"/>
          </a:p>
          <a:p>
            <a:pPr indent="-2032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όχι συγκρούσεις: αμφίδρομη λειτουργία</a:t>
            </a:r>
            <a:endParaRPr sz="1800"/>
          </a:p>
          <a:p>
            <a:pPr indent="-1524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κάθε ζεύξη έχει τον δικό της τομέα σύγκρουσης</a:t>
            </a:r>
            <a:endParaRPr sz="1800"/>
          </a:p>
        </p:txBody>
      </p:sp>
      <p:sp>
        <p:nvSpPr>
          <p:cNvPr id="3679" name="Google Shape;3679;p62"/>
          <p:cNvSpPr txBox="1"/>
          <p:nvPr/>
        </p:nvSpPr>
        <p:spPr>
          <a:xfrm>
            <a:off x="105108" y="3571163"/>
            <a:ext cx="5042700" cy="11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032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μεταγωγή</a:t>
            </a: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A-στον-A’ και B-στον-B’ μπορούν να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μεταδώσουν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ταυτόχρονα, χωρίς συγκρούσεις</a:t>
            </a:r>
            <a:endParaRPr sz="1800"/>
          </a:p>
        </p:txBody>
      </p:sp>
      <p:sp>
        <p:nvSpPr>
          <p:cNvPr id="3680" name="Google Shape;3680;p62"/>
          <p:cNvSpPr/>
          <p:nvPr/>
        </p:nvSpPr>
        <p:spPr>
          <a:xfrm rot="5400000">
            <a:off x="6313078" y="2517121"/>
            <a:ext cx="1014300" cy="1335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1" name="Google Shape;3681;p62"/>
          <p:cNvSpPr/>
          <p:nvPr/>
        </p:nvSpPr>
        <p:spPr>
          <a:xfrm rot="9282554">
            <a:off x="6045226" y="2534058"/>
            <a:ext cx="1490126" cy="149359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6" name="Shape 3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" name="Google Shape;3687;p63"/>
          <p:cNvSpPr txBox="1"/>
          <p:nvPr>
            <p:ph type="title"/>
          </p:nvPr>
        </p:nvSpPr>
        <p:spPr>
          <a:xfrm>
            <a:off x="19500" y="17449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000"/>
              <a:buFont typeface="Calibri"/>
              <a:buNone/>
            </a:pPr>
            <a:r>
              <a:rPr lang="en-US" sz="3000">
                <a:solidFill>
                  <a:srgbClr val="000099"/>
                </a:solidFill>
              </a:rPr>
              <a:t>Μεταγωγέας: πολλαπλές ταυτόχρονες μεταδόσεις</a:t>
            </a:r>
            <a:endParaRPr b="0" sz="3400">
              <a:solidFill>
                <a:srgbClr val="000099"/>
              </a:solidFill>
            </a:endParaRPr>
          </a:p>
        </p:txBody>
      </p:sp>
      <p:sp>
        <p:nvSpPr>
          <p:cNvPr id="3688" name="Google Shape;3688;p63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689" name="Google Shape;3689;p63"/>
          <p:cNvGrpSpPr/>
          <p:nvPr/>
        </p:nvGrpSpPr>
        <p:grpSpPr>
          <a:xfrm>
            <a:off x="5370480" y="1440685"/>
            <a:ext cx="2913529" cy="2932566"/>
            <a:chOff x="7670306" y="1697644"/>
            <a:chExt cx="3884706" cy="3910088"/>
          </a:xfrm>
        </p:grpSpPr>
        <p:cxnSp>
          <p:nvCxnSpPr>
            <p:cNvPr id="3690" name="Google Shape;3690;p63"/>
            <p:cNvCxnSpPr/>
            <p:nvPr/>
          </p:nvCxnSpPr>
          <p:spPr>
            <a:xfrm>
              <a:off x="9587512" y="2387296"/>
              <a:ext cx="0" cy="164811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691" name="Google Shape;3691;p63"/>
            <p:cNvSpPr txBox="1"/>
            <p:nvPr/>
          </p:nvSpPr>
          <p:spPr>
            <a:xfrm>
              <a:off x="8855012" y="4899732"/>
              <a:ext cx="27000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μεταγωγέας με έξι διεπαφές (</a:t>
              </a:r>
              <a:r>
                <a:rPr lang="en-US" sz="15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1,2,3,4,5,6</a:t>
              </a:r>
              <a:r>
                <a:rPr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  </a:t>
              </a:r>
              <a:endParaRPr sz="15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2" name="Google Shape;3692;p63"/>
            <p:cNvSpPr txBox="1"/>
            <p:nvPr/>
          </p:nvSpPr>
          <p:spPr>
            <a:xfrm>
              <a:off x="9846148" y="1727551"/>
              <a:ext cx="3626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1100"/>
            </a:p>
          </p:txBody>
        </p:sp>
        <p:sp>
          <p:nvSpPr>
            <p:cNvPr id="3693" name="Google Shape;3693;p63"/>
            <p:cNvSpPr txBox="1"/>
            <p:nvPr/>
          </p:nvSpPr>
          <p:spPr>
            <a:xfrm>
              <a:off x="9844697" y="4149731"/>
              <a:ext cx="4395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r>
                <a:rPr i="0" lang="en-US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’</a:t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4" name="Google Shape;3694;p63"/>
            <p:cNvSpPr txBox="1"/>
            <p:nvPr/>
          </p:nvSpPr>
          <p:spPr>
            <a:xfrm>
              <a:off x="10740738" y="2137677"/>
              <a:ext cx="35137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1100"/>
            </a:p>
          </p:txBody>
        </p:sp>
        <p:sp>
          <p:nvSpPr>
            <p:cNvPr id="3695" name="Google Shape;3695;p63"/>
            <p:cNvSpPr txBox="1"/>
            <p:nvPr/>
          </p:nvSpPr>
          <p:spPr>
            <a:xfrm>
              <a:off x="8061935" y="3914988"/>
              <a:ext cx="42832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r>
                <a:rPr i="0" lang="en-US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’</a:t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6" name="Google Shape;3696;p63"/>
            <p:cNvSpPr txBox="1"/>
            <p:nvPr/>
          </p:nvSpPr>
          <p:spPr>
            <a:xfrm>
              <a:off x="10739721" y="3994819"/>
              <a:ext cx="34817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1100"/>
            </a:p>
          </p:txBody>
        </p:sp>
        <p:sp>
          <p:nvSpPr>
            <p:cNvPr id="3697" name="Google Shape;3697;p63"/>
            <p:cNvSpPr txBox="1"/>
            <p:nvPr/>
          </p:nvSpPr>
          <p:spPr>
            <a:xfrm>
              <a:off x="8044749" y="2060029"/>
              <a:ext cx="4251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C’</a:t>
              </a:r>
              <a:endParaRPr sz="1100"/>
            </a:p>
          </p:txBody>
        </p:sp>
        <p:grpSp>
          <p:nvGrpSpPr>
            <p:cNvPr id="3698" name="Google Shape;3698;p63"/>
            <p:cNvGrpSpPr/>
            <p:nvPr/>
          </p:nvGrpSpPr>
          <p:grpSpPr>
            <a:xfrm>
              <a:off x="7686715" y="2428791"/>
              <a:ext cx="833957" cy="690324"/>
              <a:chOff x="-44" y="1473"/>
              <a:chExt cx="981" cy="1105"/>
            </a:xfrm>
          </p:grpSpPr>
          <p:pic>
            <p:nvPicPr>
              <p:cNvPr descr="desktop_computer_stylized_medium" id="3699" name="Google Shape;3699;p63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700" name="Google Shape;3700;p63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01" name="Google Shape;3701;p63"/>
            <p:cNvGrpSpPr/>
            <p:nvPr/>
          </p:nvGrpSpPr>
          <p:grpSpPr>
            <a:xfrm>
              <a:off x="7670306" y="3312731"/>
              <a:ext cx="833957" cy="690324"/>
              <a:chOff x="-44" y="1473"/>
              <a:chExt cx="981" cy="1105"/>
            </a:xfrm>
          </p:grpSpPr>
          <p:pic>
            <p:nvPicPr>
              <p:cNvPr descr="desktop_computer_stylized_medium" id="3702" name="Google Shape;3702;p63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703" name="Google Shape;3703;p63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04" name="Google Shape;3704;p63"/>
            <p:cNvSpPr txBox="1"/>
            <p:nvPr/>
          </p:nvSpPr>
          <p:spPr>
            <a:xfrm>
              <a:off x="9340356" y="2722016"/>
              <a:ext cx="3126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100"/>
            </a:p>
          </p:txBody>
        </p:sp>
        <p:sp>
          <p:nvSpPr>
            <p:cNvPr id="3705" name="Google Shape;3705;p63"/>
            <p:cNvSpPr txBox="1"/>
            <p:nvPr/>
          </p:nvSpPr>
          <p:spPr>
            <a:xfrm>
              <a:off x="9775745" y="2800425"/>
              <a:ext cx="3018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100"/>
            </a:p>
          </p:txBody>
        </p:sp>
        <p:sp>
          <p:nvSpPr>
            <p:cNvPr id="3706" name="Google Shape;3706;p63"/>
            <p:cNvSpPr txBox="1"/>
            <p:nvPr/>
          </p:nvSpPr>
          <p:spPr>
            <a:xfrm>
              <a:off x="9922900" y="3225116"/>
              <a:ext cx="3018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100"/>
            </a:p>
          </p:txBody>
        </p:sp>
        <p:sp>
          <p:nvSpPr>
            <p:cNvPr id="3707" name="Google Shape;3707;p63"/>
            <p:cNvSpPr txBox="1"/>
            <p:nvPr/>
          </p:nvSpPr>
          <p:spPr>
            <a:xfrm>
              <a:off x="9525472" y="3474353"/>
              <a:ext cx="3018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1100"/>
            </a:p>
          </p:txBody>
        </p:sp>
        <p:sp>
          <p:nvSpPr>
            <p:cNvPr id="3708" name="Google Shape;3708;p63"/>
            <p:cNvSpPr txBox="1"/>
            <p:nvPr/>
          </p:nvSpPr>
          <p:spPr>
            <a:xfrm>
              <a:off x="9061577" y="3440668"/>
              <a:ext cx="3018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1100"/>
            </a:p>
          </p:txBody>
        </p:sp>
        <p:sp>
          <p:nvSpPr>
            <p:cNvPr id="3709" name="Google Shape;3709;p63"/>
            <p:cNvSpPr txBox="1"/>
            <p:nvPr/>
          </p:nvSpPr>
          <p:spPr>
            <a:xfrm>
              <a:off x="8947484" y="3014530"/>
              <a:ext cx="3192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sz="1100"/>
            </a:p>
          </p:txBody>
        </p:sp>
        <p:sp>
          <p:nvSpPr>
            <p:cNvPr id="3710" name="Google Shape;3710;p63"/>
            <p:cNvSpPr/>
            <p:nvPr/>
          </p:nvSpPr>
          <p:spPr>
            <a:xfrm rot="5400000">
              <a:off x="8461713" y="2732203"/>
              <a:ext cx="103894" cy="250450"/>
            </a:xfrm>
            <a:prstGeom prst="rect">
              <a:avLst/>
            </a:prstGeom>
            <a:gradFill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  <a:gs pos="100000">
                  <a:srgbClr val="0000A8"/>
                </a:gs>
              </a:gsLst>
              <a:lin ang="0" scaled="0"/>
            </a:gradFill>
            <a:ln cap="flat" cmpd="sng" w="9525">
              <a:solidFill>
                <a:srgbClr val="008000">
                  <a:alpha val="1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mic Sans MS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endParaRPr sz="1100"/>
            </a:p>
          </p:txBody>
        </p:sp>
        <p:sp>
          <p:nvSpPr>
            <p:cNvPr id="3711" name="Google Shape;3711;p63"/>
            <p:cNvSpPr/>
            <p:nvPr/>
          </p:nvSpPr>
          <p:spPr>
            <a:xfrm rot="5400000">
              <a:off x="8476898" y="3630561"/>
              <a:ext cx="103894" cy="250450"/>
            </a:xfrm>
            <a:prstGeom prst="rect">
              <a:avLst/>
            </a:prstGeom>
            <a:gradFill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  <a:gs pos="100000">
                  <a:srgbClr val="0000A8"/>
                </a:gs>
              </a:gsLst>
              <a:lin ang="0" scaled="0"/>
            </a:gradFill>
            <a:ln cap="flat" cmpd="sng" w="9525">
              <a:solidFill>
                <a:srgbClr val="008000">
                  <a:alpha val="1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mic Sans MS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endParaRPr sz="1100"/>
            </a:p>
          </p:txBody>
        </p:sp>
        <p:sp>
          <p:nvSpPr>
            <p:cNvPr id="3712" name="Google Shape;3712;p63"/>
            <p:cNvSpPr/>
            <p:nvPr/>
          </p:nvSpPr>
          <p:spPr>
            <a:xfrm rot="5400000">
              <a:off x="10579799" y="2734470"/>
              <a:ext cx="103894" cy="250450"/>
            </a:xfrm>
            <a:prstGeom prst="rect">
              <a:avLst/>
            </a:prstGeom>
            <a:gradFill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  <a:gs pos="100000">
                  <a:srgbClr val="0000A8"/>
                </a:gs>
              </a:gsLst>
              <a:lin ang="0" scaled="0"/>
            </a:gradFill>
            <a:ln cap="flat" cmpd="sng" w="9525">
              <a:solidFill>
                <a:srgbClr val="008000">
                  <a:alpha val="1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mic Sans MS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endParaRPr sz="1100"/>
            </a:p>
          </p:txBody>
        </p:sp>
        <p:sp>
          <p:nvSpPr>
            <p:cNvPr id="3713" name="Google Shape;3713;p63"/>
            <p:cNvSpPr/>
            <p:nvPr/>
          </p:nvSpPr>
          <p:spPr>
            <a:xfrm rot="5400000">
              <a:off x="10594984" y="3632828"/>
              <a:ext cx="103894" cy="250450"/>
            </a:xfrm>
            <a:prstGeom prst="rect">
              <a:avLst/>
            </a:prstGeom>
            <a:gradFill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  <a:gs pos="100000">
                  <a:srgbClr val="0000A8"/>
                </a:gs>
              </a:gsLst>
              <a:lin ang="0" scaled="0"/>
            </a:gradFill>
            <a:ln cap="flat" cmpd="sng" w="9525">
              <a:solidFill>
                <a:srgbClr val="008000">
                  <a:alpha val="1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mic Sans MS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endParaRPr sz="1100"/>
            </a:p>
          </p:txBody>
        </p:sp>
        <p:grpSp>
          <p:nvGrpSpPr>
            <p:cNvPr id="3714" name="Google Shape;3714;p63"/>
            <p:cNvGrpSpPr/>
            <p:nvPr/>
          </p:nvGrpSpPr>
          <p:grpSpPr>
            <a:xfrm>
              <a:off x="10416209" y="2517915"/>
              <a:ext cx="799548" cy="697947"/>
              <a:chOff x="-44" y="1473"/>
              <a:chExt cx="981" cy="1105"/>
            </a:xfrm>
          </p:grpSpPr>
          <p:pic>
            <p:nvPicPr>
              <p:cNvPr descr="desktop_computer_stylized_medium" id="3715" name="Google Shape;3715;p6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716" name="Google Shape;3716;p63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descr="desktop_computer_stylized_medium" id="3717" name="Google Shape;3717;p6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10395649" y="3398050"/>
              <a:ext cx="853270" cy="7416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18" name="Google Shape;3718;p63"/>
            <p:cNvSpPr/>
            <p:nvPr/>
          </p:nvSpPr>
          <p:spPr>
            <a:xfrm flipH="1">
              <a:off x="10752102" y="3466315"/>
              <a:ext cx="414893" cy="339637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719" name="Google Shape;3719;p63"/>
            <p:cNvCxnSpPr>
              <a:stCxn id="3710" idx="0"/>
              <a:endCxn id="3713" idx="2"/>
            </p:cNvCxnSpPr>
            <p:nvPr/>
          </p:nvCxnSpPr>
          <p:spPr>
            <a:xfrm>
              <a:off x="8638885" y="2857428"/>
              <a:ext cx="1882800" cy="9006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720" name="Google Shape;3720;p63"/>
            <p:cNvCxnSpPr/>
            <p:nvPr/>
          </p:nvCxnSpPr>
          <p:spPr>
            <a:xfrm flipH="1" rot="10800000">
              <a:off x="8648700" y="2858184"/>
              <a:ext cx="1869638" cy="904433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721" name="Google Shape;3721;p63"/>
            <p:cNvSpPr/>
            <p:nvPr/>
          </p:nvSpPr>
          <p:spPr>
            <a:xfrm rot="10800000">
              <a:off x="9534072" y="2230527"/>
              <a:ext cx="103894" cy="250450"/>
            </a:xfrm>
            <a:prstGeom prst="rect">
              <a:avLst/>
            </a:prstGeom>
            <a:gradFill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  <a:gs pos="100000">
                  <a:srgbClr val="0000A8"/>
                </a:gs>
              </a:gsLst>
              <a:lin ang="0" scaled="0"/>
            </a:gradFill>
            <a:ln cap="flat" cmpd="sng" w="9525">
              <a:solidFill>
                <a:srgbClr val="008000">
                  <a:alpha val="1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mic Sans MS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endParaRPr sz="1100"/>
            </a:p>
          </p:txBody>
        </p:sp>
        <p:sp>
          <p:nvSpPr>
            <p:cNvPr id="3722" name="Google Shape;3722;p63"/>
            <p:cNvSpPr/>
            <p:nvPr/>
          </p:nvSpPr>
          <p:spPr>
            <a:xfrm rot="10800000">
              <a:off x="9531052" y="3935912"/>
              <a:ext cx="103894" cy="250450"/>
            </a:xfrm>
            <a:prstGeom prst="rect">
              <a:avLst/>
            </a:prstGeom>
            <a:gradFill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  <a:gs pos="100000">
                  <a:srgbClr val="0000A8"/>
                </a:gs>
              </a:gsLst>
              <a:lin ang="0" scaled="0"/>
            </a:gradFill>
            <a:ln cap="flat" cmpd="sng" w="9525">
              <a:solidFill>
                <a:srgbClr val="008000">
                  <a:alpha val="1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mic Sans MS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endParaRPr sz="1100"/>
            </a:p>
          </p:txBody>
        </p:sp>
        <p:grpSp>
          <p:nvGrpSpPr>
            <p:cNvPr id="3723" name="Google Shape;3723;p63"/>
            <p:cNvGrpSpPr/>
            <p:nvPr/>
          </p:nvGrpSpPr>
          <p:grpSpPr>
            <a:xfrm>
              <a:off x="9236687" y="3108787"/>
              <a:ext cx="711278" cy="420709"/>
              <a:chOff x="3668110" y="2448910"/>
              <a:chExt cx="3794234" cy="2165130"/>
            </a:xfrm>
          </p:grpSpPr>
          <p:sp>
            <p:nvSpPr>
              <p:cNvPr id="3724" name="Google Shape;3724;p63"/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lt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cap="flat" cmpd="sng" w="9525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5" name="Google Shape;3725;p63"/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rect b="b" l="l" r="r" t="t"/>
                <a:pathLst>
                  <a:path extrusionOk="0" h="1324303" w="3783724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726" name="Google Shape;3726;p63"/>
              <p:cNvGrpSpPr/>
              <p:nvPr/>
            </p:nvGrpSpPr>
            <p:grpSpPr>
              <a:xfrm>
                <a:off x="3941376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3727" name="Google Shape;3727;p63"/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rect b="b" l="l" r="r" t="t"/>
                  <a:pathLst>
                    <a:path extrusionOk="0" h="1049866" w="467301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28" name="Google Shape;3728;p63"/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rect b="b" l="l" r="r" t="t"/>
                  <a:pathLst>
                    <a:path extrusionOk="0" h="903890" w="1744718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29" name="Google Shape;3729;p63"/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rect b="b" l="l" r="r" t="t"/>
                  <a:pathLst>
                    <a:path extrusionOk="0" h="893380" w="1713187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30" name="Google Shape;3730;p63"/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rect b="b" l="l" r="r" t="t"/>
                  <a:pathLst>
                    <a:path extrusionOk="0" h="1418896" w="3725019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rgbClr val="8DA9DB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731" name="Google Shape;3731;p63"/>
            <p:cNvGrpSpPr/>
            <p:nvPr/>
          </p:nvGrpSpPr>
          <p:grpSpPr>
            <a:xfrm>
              <a:off x="9011867" y="4020081"/>
              <a:ext cx="853270" cy="741697"/>
              <a:chOff x="-44" y="1473"/>
              <a:chExt cx="981" cy="1105"/>
            </a:xfrm>
          </p:grpSpPr>
          <p:pic>
            <p:nvPicPr>
              <p:cNvPr descr="desktop_computer_stylized_medium" id="3732" name="Google Shape;3732;p6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733" name="Google Shape;3733;p63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34" name="Google Shape;3734;p63"/>
            <p:cNvGrpSpPr/>
            <p:nvPr/>
          </p:nvGrpSpPr>
          <p:grpSpPr>
            <a:xfrm>
              <a:off x="9087713" y="1697644"/>
              <a:ext cx="853270" cy="741697"/>
              <a:chOff x="-44" y="1473"/>
              <a:chExt cx="981" cy="1105"/>
            </a:xfrm>
          </p:grpSpPr>
          <p:pic>
            <p:nvPicPr>
              <p:cNvPr descr="desktop_computer_stylized_medium" id="3735" name="Google Shape;3735;p6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736" name="Google Shape;3736;p63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737" name="Google Shape;3737;p63"/>
          <p:cNvSpPr txBox="1"/>
          <p:nvPr/>
        </p:nvSpPr>
        <p:spPr>
          <a:xfrm>
            <a:off x="116468" y="1062823"/>
            <a:ext cx="4384500" cy="25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794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οι υπολογιστές έχουν αποκλειστική, άμεση σύνδεση με τον μεταγωγέα</a:t>
            </a:r>
            <a:endParaRPr sz="1800">
              <a:solidFill>
                <a:schemeClr val="dk1"/>
              </a:solidFill>
            </a:endParaRPr>
          </a:p>
          <a:p>
            <a:pPr indent="-27940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οι μεταγωγείς ενταμιεύουν πακέτα</a:t>
            </a:r>
            <a:endParaRPr sz="1800">
              <a:solidFill>
                <a:schemeClr val="dk1"/>
              </a:solidFill>
            </a:endParaRPr>
          </a:p>
          <a:p>
            <a:pPr indent="-27940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το Ethernet πρωτόκολλο χρησιμοποιείται σε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κάθε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εισερχόμενη ζεύξη, οπότε: </a:t>
            </a:r>
            <a:endParaRPr sz="1800">
              <a:solidFill>
                <a:schemeClr val="dk1"/>
              </a:solidFill>
            </a:endParaRPr>
          </a:p>
          <a:p>
            <a:pPr indent="-279400" lvl="1" marL="685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όχι συγκρούσεις: αμφίδρομη λειτουργία</a:t>
            </a:r>
            <a:endParaRPr sz="1800">
              <a:solidFill>
                <a:schemeClr val="dk1"/>
              </a:solidFill>
            </a:endParaRPr>
          </a:p>
          <a:p>
            <a:pPr indent="-279400" lvl="1" marL="685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κάθε ζεύξη έχει τον δικό της τομέα σύγκρουσης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8" name="Google Shape;3738;p63"/>
          <p:cNvSpPr txBox="1"/>
          <p:nvPr/>
        </p:nvSpPr>
        <p:spPr>
          <a:xfrm>
            <a:off x="116483" y="3585762"/>
            <a:ext cx="5042700" cy="13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794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μεταγωγή: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A-στον-A’ και B-στον-B’ μπορούν να μεταδώσουν ταυτόχρονα, χωρίς συγκρούσεις</a:t>
            </a: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αλλά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A-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στον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-A’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και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C-στον-A’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δεν</a:t>
            </a: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μπορούν να συμβούν ταυτόχρονα</a:t>
            </a:r>
            <a:endParaRPr sz="1800"/>
          </a:p>
        </p:txBody>
      </p:sp>
      <p:sp>
        <p:nvSpPr>
          <p:cNvPr id="3739" name="Google Shape;3739;p63"/>
          <p:cNvSpPr/>
          <p:nvPr/>
        </p:nvSpPr>
        <p:spPr>
          <a:xfrm rot="5400000">
            <a:off x="6243628" y="2517121"/>
            <a:ext cx="1014300" cy="1335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0" name="Google Shape;3740;p63"/>
          <p:cNvSpPr/>
          <p:nvPr/>
        </p:nvSpPr>
        <p:spPr>
          <a:xfrm>
            <a:off x="6840639" y="2604304"/>
            <a:ext cx="138900" cy="5643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41" name="Google Shape;3741;p63"/>
          <p:cNvCxnSpPr/>
          <p:nvPr/>
        </p:nvCxnSpPr>
        <p:spPr>
          <a:xfrm>
            <a:off x="6884044" y="2615878"/>
            <a:ext cx="538200" cy="274800"/>
          </a:xfrm>
          <a:prstGeom prst="straightConnector1">
            <a:avLst/>
          </a:prstGeom>
          <a:noFill/>
          <a:ln cap="flat" cmpd="sng" w="762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picture containing drawing&#10;&#10;Description automatically generated" id="3742" name="Google Shape;3742;p63"/>
          <p:cNvPicPr preferRelativeResize="0"/>
          <p:nvPr/>
        </p:nvPicPr>
        <p:blipFill rotWithShape="1">
          <a:blip r:embed="rId5">
            <a:alphaModFix amt="81000"/>
          </a:blip>
          <a:srcRect b="0" l="0" r="0" t="0"/>
          <a:stretch/>
        </p:blipFill>
        <p:spPr>
          <a:xfrm>
            <a:off x="6232966" y="2023288"/>
            <a:ext cx="1183270" cy="1274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7" name="Shape 3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8" name="Google Shape;3748;p64"/>
          <p:cNvSpPr txBox="1"/>
          <p:nvPr>
            <p:ph type="title"/>
          </p:nvPr>
        </p:nvSpPr>
        <p:spPr>
          <a:xfrm>
            <a:off x="-22650" y="105069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300"/>
              <a:buFont typeface="Calibri"/>
              <a:buNone/>
            </a:pPr>
            <a:r>
              <a:rPr lang="en-US" sz="3600">
                <a:solidFill>
                  <a:srgbClr val="000099"/>
                </a:solidFill>
              </a:rPr>
              <a:t>Πίνακας προώθησης μεταγωγέα</a:t>
            </a:r>
            <a:endParaRPr sz="3600"/>
          </a:p>
        </p:txBody>
      </p:sp>
      <p:sp>
        <p:nvSpPr>
          <p:cNvPr id="3749" name="Google Shape;3749;p64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750" name="Google Shape;3750;p64"/>
          <p:cNvGrpSpPr/>
          <p:nvPr/>
        </p:nvGrpSpPr>
        <p:grpSpPr>
          <a:xfrm>
            <a:off x="5370480" y="1437690"/>
            <a:ext cx="2683959" cy="2298100"/>
            <a:chOff x="7670306" y="1697644"/>
            <a:chExt cx="3578613" cy="3064134"/>
          </a:xfrm>
        </p:grpSpPr>
        <p:cxnSp>
          <p:nvCxnSpPr>
            <p:cNvPr id="3751" name="Google Shape;3751;p64"/>
            <p:cNvCxnSpPr/>
            <p:nvPr/>
          </p:nvCxnSpPr>
          <p:spPr>
            <a:xfrm>
              <a:off x="9587512" y="2387296"/>
              <a:ext cx="0" cy="164811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752" name="Google Shape;3752;p64"/>
            <p:cNvSpPr txBox="1"/>
            <p:nvPr/>
          </p:nvSpPr>
          <p:spPr>
            <a:xfrm>
              <a:off x="9846148" y="1727551"/>
              <a:ext cx="3626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1100"/>
            </a:p>
          </p:txBody>
        </p:sp>
        <p:sp>
          <p:nvSpPr>
            <p:cNvPr id="3753" name="Google Shape;3753;p64"/>
            <p:cNvSpPr txBox="1"/>
            <p:nvPr/>
          </p:nvSpPr>
          <p:spPr>
            <a:xfrm>
              <a:off x="9844697" y="4149731"/>
              <a:ext cx="4395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r>
                <a:rPr i="0" lang="en-US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’</a:t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4" name="Google Shape;3754;p64"/>
            <p:cNvSpPr txBox="1"/>
            <p:nvPr/>
          </p:nvSpPr>
          <p:spPr>
            <a:xfrm>
              <a:off x="10740738" y="2137677"/>
              <a:ext cx="35137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1100"/>
            </a:p>
          </p:txBody>
        </p:sp>
        <p:sp>
          <p:nvSpPr>
            <p:cNvPr id="3755" name="Google Shape;3755;p64"/>
            <p:cNvSpPr txBox="1"/>
            <p:nvPr/>
          </p:nvSpPr>
          <p:spPr>
            <a:xfrm>
              <a:off x="8061935" y="3914988"/>
              <a:ext cx="42832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r>
                <a:rPr i="0" lang="en-US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’</a:t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6" name="Google Shape;3756;p64"/>
            <p:cNvSpPr txBox="1"/>
            <p:nvPr/>
          </p:nvSpPr>
          <p:spPr>
            <a:xfrm>
              <a:off x="10739721" y="3994819"/>
              <a:ext cx="34817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1100"/>
            </a:p>
          </p:txBody>
        </p:sp>
        <p:sp>
          <p:nvSpPr>
            <p:cNvPr id="3757" name="Google Shape;3757;p64"/>
            <p:cNvSpPr txBox="1"/>
            <p:nvPr/>
          </p:nvSpPr>
          <p:spPr>
            <a:xfrm>
              <a:off x="8044749" y="2060029"/>
              <a:ext cx="4251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C’</a:t>
              </a:r>
              <a:endParaRPr sz="1100"/>
            </a:p>
          </p:txBody>
        </p:sp>
        <p:grpSp>
          <p:nvGrpSpPr>
            <p:cNvPr id="3758" name="Google Shape;3758;p64"/>
            <p:cNvGrpSpPr/>
            <p:nvPr/>
          </p:nvGrpSpPr>
          <p:grpSpPr>
            <a:xfrm>
              <a:off x="7686715" y="2428791"/>
              <a:ext cx="833957" cy="690324"/>
              <a:chOff x="-44" y="1473"/>
              <a:chExt cx="981" cy="1105"/>
            </a:xfrm>
          </p:grpSpPr>
          <p:pic>
            <p:nvPicPr>
              <p:cNvPr descr="desktop_computer_stylized_medium" id="3759" name="Google Shape;3759;p6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760" name="Google Shape;3760;p64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61" name="Google Shape;3761;p64"/>
            <p:cNvGrpSpPr/>
            <p:nvPr/>
          </p:nvGrpSpPr>
          <p:grpSpPr>
            <a:xfrm>
              <a:off x="7670306" y="3312731"/>
              <a:ext cx="833957" cy="690324"/>
              <a:chOff x="-44" y="1473"/>
              <a:chExt cx="981" cy="1105"/>
            </a:xfrm>
          </p:grpSpPr>
          <p:pic>
            <p:nvPicPr>
              <p:cNvPr descr="desktop_computer_stylized_medium" id="3762" name="Google Shape;3762;p6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763" name="Google Shape;3763;p64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64" name="Google Shape;3764;p64"/>
            <p:cNvSpPr txBox="1"/>
            <p:nvPr/>
          </p:nvSpPr>
          <p:spPr>
            <a:xfrm>
              <a:off x="9340356" y="2722016"/>
              <a:ext cx="3126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100"/>
            </a:p>
          </p:txBody>
        </p:sp>
        <p:sp>
          <p:nvSpPr>
            <p:cNvPr id="3765" name="Google Shape;3765;p64"/>
            <p:cNvSpPr txBox="1"/>
            <p:nvPr/>
          </p:nvSpPr>
          <p:spPr>
            <a:xfrm>
              <a:off x="9775745" y="2800425"/>
              <a:ext cx="3018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100"/>
            </a:p>
          </p:txBody>
        </p:sp>
        <p:sp>
          <p:nvSpPr>
            <p:cNvPr id="3766" name="Google Shape;3766;p64"/>
            <p:cNvSpPr txBox="1"/>
            <p:nvPr/>
          </p:nvSpPr>
          <p:spPr>
            <a:xfrm>
              <a:off x="9922900" y="3225116"/>
              <a:ext cx="3018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100"/>
            </a:p>
          </p:txBody>
        </p:sp>
        <p:sp>
          <p:nvSpPr>
            <p:cNvPr id="3767" name="Google Shape;3767;p64"/>
            <p:cNvSpPr txBox="1"/>
            <p:nvPr/>
          </p:nvSpPr>
          <p:spPr>
            <a:xfrm>
              <a:off x="9525472" y="3474353"/>
              <a:ext cx="3018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1100"/>
            </a:p>
          </p:txBody>
        </p:sp>
        <p:sp>
          <p:nvSpPr>
            <p:cNvPr id="3768" name="Google Shape;3768;p64"/>
            <p:cNvSpPr txBox="1"/>
            <p:nvPr/>
          </p:nvSpPr>
          <p:spPr>
            <a:xfrm>
              <a:off x="9061577" y="3440668"/>
              <a:ext cx="3018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1100"/>
            </a:p>
          </p:txBody>
        </p:sp>
        <p:sp>
          <p:nvSpPr>
            <p:cNvPr id="3769" name="Google Shape;3769;p64"/>
            <p:cNvSpPr txBox="1"/>
            <p:nvPr/>
          </p:nvSpPr>
          <p:spPr>
            <a:xfrm>
              <a:off x="8947484" y="3014530"/>
              <a:ext cx="3192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sz="1100"/>
            </a:p>
          </p:txBody>
        </p:sp>
        <p:sp>
          <p:nvSpPr>
            <p:cNvPr id="3770" name="Google Shape;3770;p64"/>
            <p:cNvSpPr/>
            <p:nvPr/>
          </p:nvSpPr>
          <p:spPr>
            <a:xfrm rot="5400000">
              <a:off x="8461713" y="2732203"/>
              <a:ext cx="103894" cy="250450"/>
            </a:xfrm>
            <a:prstGeom prst="rect">
              <a:avLst/>
            </a:prstGeom>
            <a:gradFill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  <a:gs pos="100000">
                  <a:srgbClr val="0000A8"/>
                </a:gs>
              </a:gsLst>
              <a:lin ang="0" scaled="0"/>
            </a:gradFill>
            <a:ln cap="flat" cmpd="sng" w="9525">
              <a:solidFill>
                <a:srgbClr val="008000">
                  <a:alpha val="1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mic Sans MS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endParaRPr sz="1100"/>
            </a:p>
          </p:txBody>
        </p:sp>
        <p:sp>
          <p:nvSpPr>
            <p:cNvPr id="3771" name="Google Shape;3771;p64"/>
            <p:cNvSpPr/>
            <p:nvPr/>
          </p:nvSpPr>
          <p:spPr>
            <a:xfrm rot="5400000">
              <a:off x="8476898" y="3630561"/>
              <a:ext cx="103894" cy="250450"/>
            </a:xfrm>
            <a:prstGeom prst="rect">
              <a:avLst/>
            </a:prstGeom>
            <a:gradFill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  <a:gs pos="100000">
                  <a:srgbClr val="0000A8"/>
                </a:gs>
              </a:gsLst>
              <a:lin ang="0" scaled="0"/>
            </a:gradFill>
            <a:ln cap="flat" cmpd="sng" w="9525">
              <a:solidFill>
                <a:srgbClr val="008000">
                  <a:alpha val="1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mic Sans MS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endParaRPr sz="1100"/>
            </a:p>
          </p:txBody>
        </p:sp>
        <p:sp>
          <p:nvSpPr>
            <p:cNvPr id="3772" name="Google Shape;3772;p64"/>
            <p:cNvSpPr/>
            <p:nvPr/>
          </p:nvSpPr>
          <p:spPr>
            <a:xfrm rot="5400000">
              <a:off x="10579799" y="2734470"/>
              <a:ext cx="103894" cy="250450"/>
            </a:xfrm>
            <a:prstGeom prst="rect">
              <a:avLst/>
            </a:prstGeom>
            <a:gradFill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  <a:gs pos="100000">
                  <a:srgbClr val="0000A8"/>
                </a:gs>
              </a:gsLst>
              <a:lin ang="0" scaled="0"/>
            </a:gradFill>
            <a:ln cap="flat" cmpd="sng" w="9525">
              <a:solidFill>
                <a:srgbClr val="008000">
                  <a:alpha val="1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mic Sans MS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endParaRPr sz="1100"/>
            </a:p>
          </p:txBody>
        </p:sp>
        <p:sp>
          <p:nvSpPr>
            <p:cNvPr id="3773" name="Google Shape;3773;p64"/>
            <p:cNvSpPr/>
            <p:nvPr/>
          </p:nvSpPr>
          <p:spPr>
            <a:xfrm rot="5400000">
              <a:off x="10594984" y="3632828"/>
              <a:ext cx="103894" cy="250450"/>
            </a:xfrm>
            <a:prstGeom prst="rect">
              <a:avLst/>
            </a:prstGeom>
            <a:gradFill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  <a:gs pos="100000">
                  <a:srgbClr val="0000A8"/>
                </a:gs>
              </a:gsLst>
              <a:lin ang="0" scaled="0"/>
            </a:gradFill>
            <a:ln cap="flat" cmpd="sng" w="9525">
              <a:solidFill>
                <a:srgbClr val="008000">
                  <a:alpha val="1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mic Sans MS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endParaRPr sz="1100"/>
            </a:p>
          </p:txBody>
        </p:sp>
        <p:grpSp>
          <p:nvGrpSpPr>
            <p:cNvPr id="3774" name="Google Shape;3774;p64"/>
            <p:cNvGrpSpPr/>
            <p:nvPr/>
          </p:nvGrpSpPr>
          <p:grpSpPr>
            <a:xfrm>
              <a:off x="10416209" y="2517915"/>
              <a:ext cx="799548" cy="697947"/>
              <a:chOff x="-44" y="1473"/>
              <a:chExt cx="981" cy="1105"/>
            </a:xfrm>
          </p:grpSpPr>
          <p:pic>
            <p:nvPicPr>
              <p:cNvPr descr="desktop_computer_stylized_medium" id="3775" name="Google Shape;3775;p6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776" name="Google Shape;3776;p64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descr="desktop_computer_stylized_medium" id="3777" name="Google Shape;3777;p6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10395649" y="3398050"/>
              <a:ext cx="853270" cy="7416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78" name="Google Shape;3778;p64"/>
            <p:cNvSpPr/>
            <p:nvPr/>
          </p:nvSpPr>
          <p:spPr>
            <a:xfrm flipH="1">
              <a:off x="10752102" y="3466315"/>
              <a:ext cx="414893" cy="339637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779" name="Google Shape;3779;p64"/>
            <p:cNvCxnSpPr>
              <a:stCxn id="3770" idx="0"/>
              <a:endCxn id="3773" idx="2"/>
            </p:cNvCxnSpPr>
            <p:nvPr/>
          </p:nvCxnSpPr>
          <p:spPr>
            <a:xfrm>
              <a:off x="8638885" y="2857428"/>
              <a:ext cx="1882800" cy="9006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780" name="Google Shape;3780;p64"/>
            <p:cNvCxnSpPr/>
            <p:nvPr/>
          </p:nvCxnSpPr>
          <p:spPr>
            <a:xfrm flipH="1" rot="10800000">
              <a:off x="8648700" y="2858184"/>
              <a:ext cx="1869638" cy="904433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781" name="Google Shape;3781;p64"/>
            <p:cNvSpPr/>
            <p:nvPr/>
          </p:nvSpPr>
          <p:spPr>
            <a:xfrm rot="10800000">
              <a:off x="9534072" y="2230527"/>
              <a:ext cx="103894" cy="250450"/>
            </a:xfrm>
            <a:prstGeom prst="rect">
              <a:avLst/>
            </a:prstGeom>
            <a:gradFill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  <a:gs pos="100000">
                  <a:srgbClr val="0000A8"/>
                </a:gs>
              </a:gsLst>
              <a:lin ang="0" scaled="0"/>
            </a:gradFill>
            <a:ln cap="flat" cmpd="sng" w="9525">
              <a:solidFill>
                <a:srgbClr val="008000">
                  <a:alpha val="1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mic Sans MS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endParaRPr sz="1100"/>
            </a:p>
          </p:txBody>
        </p:sp>
        <p:sp>
          <p:nvSpPr>
            <p:cNvPr id="3782" name="Google Shape;3782;p64"/>
            <p:cNvSpPr/>
            <p:nvPr/>
          </p:nvSpPr>
          <p:spPr>
            <a:xfrm rot="10800000">
              <a:off x="9531052" y="3935912"/>
              <a:ext cx="103894" cy="250450"/>
            </a:xfrm>
            <a:prstGeom prst="rect">
              <a:avLst/>
            </a:prstGeom>
            <a:gradFill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  <a:gs pos="100000">
                  <a:srgbClr val="0000A8"/>
                </a:gs>
              </a:gsLst>
              <a:lin ang="0" scaled="0"/>
            </a:gradFill>
            <a:ln cap="flat" cmpd="sng" w="9525">
              <a:solidFill>
                <a:srgbClr val="008000">
                  <a:alpha val="1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mic Sans MS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endParaRPr sz="1100"/>
            </a:p>
          </p:txBody>
        </p:sp>
        <p:grpSp>
          <p:nvGrpSpPr>
            <p:cNvPr id="3783" name="Google Shape;3783;p64"/>
            <p:cNvGrpSpPr/>
            <p:nvPr/>
          </p:nvGrpSpPr>
          <p:grpSpPr>
            <a:xfrm>
              <a:off x="9236687" y="3108787"/>
              <a:ext cx="711278" cy="420709"/>
              <a:chOff x="3668110" y="2448910"/>
              <a:chExt cx="3794234" cy="2165130"/>
            </a:xfrm>
          </p:grpSpPr>
          <p:sp>
            <p:nvSpPr>
              <p:cNvPr id="3784" name="Google Shape;3784;p64"/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lt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cap="flat" cmpd="sng" w="9525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5" name="Google Shape;3785;p64"/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rect b="b" l="l" r="r" t="t"/>
                <a:pathLst>
                  <a:path extrusionOk="0" h="1324303" w="3783724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786" name="Google Shape;3786;p64"/>
              <p:cNvGrpSpPr/>
              <p:nvPr/>
            </p:nvGrpSpPr>
            <p:grpSpPr>
              <a:xfrm>
                <a:off x="3941376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3787" name="Google Shape;3787;p64"/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rect b="b" l="l" r="r" t="t"/>
                  <a:pathLst>
                    <a:path extrusionOk="0" h="1049866" w="467301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88" name="Google Shape;3788;p64"/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rect b="b" l="l" r="r" t="t"/>
                  <a:pathLst>
                    <a:path extrusionOk="0" h="903890" w="1744718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89" name="Google Shape;3789;p64"/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rect b="b" l="l" r="r" t="t"/>
                  <a:pathLst>
                    <a:path extrusionOk="0" h="893380" w="1713187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90" name="Google Shape;3790;p64"/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rect b="b" l="l" r="r" t="t"/>
                  <a:pathLst>
                    <a:path extrusionOk="0" h="1418896" w="3725019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rgbClr val="8DA9DB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791" name="Google Shape;3791;p64"/>
            <p:cNvGrpSpPr/>
            <p:nvPr/>
          </p:nvGrpSpPr>
          <p:grpSpPr>
            <a:xfrm>
              <a:off x="9011867" y="4020081"/>
              <a:ext cx="853270" cy="741697"/>
              <a:chOff x="-44" y="1473"/>
              <a:chExt cx="981" cy="1105"/>
            </a:xfrm>
          </p:grpSpPr>
          <p:pic>
            <p:nvPicPr>
              <p:cNvPr descr="desktop_computer_stylized_medium" id="3792" name="Google Shape;3792;p6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793" name="Google Shape;3793;p64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94" name="Google Shape;3794;p64"/>
            <p:cNvGrpSpPr/>
            <p:nvPr/>
          </p:nvGrpSpPr>
          <p:grpSpPr>
            <a:xfrm>
              <a:off x="9087713" y="1697644"/>
              <a:ext cx="853270" cy="741697"/>
              <a:chOff x="-44" y="1473"/>
              <a:chExt cx="981" cy="1105"/>
            </a:xfrm>
          </p:grpSpPr>
          <p:pic>
            <p:nvPicPr>
              <p:cNvPr descr="desktop_computer_stylized_medium" id="3795" name="Google Shape;3795;p6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796" name="Google Shape;3796;p64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797" name="Google Shape;3797;p64"/>
          <p:cNvSpPr txBox="1"/>
          <p:nvPr/>
        </p:nvSpPr>
        <p:spPr>
          <a:xfrm>
            <a:off x="-22645" y="776041"/>
            <a:ext cx="5220600" cy="10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92100" lvl="0" marL="304800" marR="0" rtl="0" algn="l">
              <a:lnSpc>
                <a:spcPct val="97142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rPr lang="en-US" sz="2000" u="sng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Ε</a:t>
            </a:r>
            <a:r>
              <a:rPr lang="en-US" sz="2000" u="sng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20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πως γνωρίζει ένας μεταγωγέας ότι ο Α’ έχει πρόσβαση μέσω διεπαφής 4, και ο Β’ από την διεπαφή 5;</a:t>
            </a:r>
            <a:endParaRPr sz="2000"/>
          </a:p>
        </p:txBody>
      </p:sp>
      <p:sp>
        <p:nvSpPr>
          <p:cNvPr id="3798" name="Google Shape;3798;p64"/>
          <p:cNvSpPr txBox="1"/>
          <p:nvPr/>
        </p:nvSpPr>
        <p:spPr>
          <a:xfrm>
            <a:off x="175082" y="1630241"/>
            <a:ext cx="4419600" cy="15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Noto Sans Symbols"/>
              <a:buNone/>
            </a:pPr>
            <a:r>
              <a:rPr lang="en-US" sz="2000" u="sng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A:</a:t>
            </a:r>
            <a:r>
              <a:rPr lang="en-US" sz="20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κάθε μεταγωγέας έχει έναν </a:t>
            </a:r>
            <a:r>
              <a:rPr lang="en-US" sz="20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πίνακα μεταγωγέα</a:t>
            </a:r>
            <a:r>
              <a:rPr lang="en-US" sz="20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κάθε είσοδος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000"/>
          </a:p>
          <a:p>
            <a:pPr indent="-228600" lvl="1" marL="3937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b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(MAC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διεύθυνση του υπολογιστή</a:t>
            </a:r>
            <a:r>
              <a:rPr b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διεπαφή για να φτάσει τον υπολογιστή,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χρόνος</a:t>
            </a:r>
            <a:r>
              <a:rPr b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00"/>
          </a:p>
          <a:p>
            <a:pPr indent="-228600" lvl="1" marL="3937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μοιάζει με πίνακα δρομολόγησης!</a:t>
            </a:r>
            <a:endParaRPr sz="2000"/>
          </a:p>
        </p:txBody>
      </p:sp>
      <p:sp>
        <p:nvSpPr>
          <p:cNvPr id="3799" name="Google Shape;3799;p64"/>
          <p:cNvSpPr txBox="1"/>
          <p:nvPr/>
        </p:nvSpPr>
        <p:spPr>
          <a:xfrm>
            <a:off x="-6878" y="3642821"/>
            <a:ext cx="4575600" cy="12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048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600"/>
              <a:buFont typeface="Noto Sans Symbols"/>
              <a:buNone/>
            </a:pPr>
            <a:r>
              <a:rPr lang="en-US" sz="2000" u="sng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Ε</a:t>
            </a:r>
            <a:r>
              <a:rPr lang="en-US" sz="2000" u="sng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20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πως δημιουργούνται οι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είσοδοι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πως διατηρούνται στον πίνακα μεταγωγέα;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09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όπως στο πρωτόκολλο δρομολόγησης; </a:t>
            </a:r>
            <a:endParaRPr sz="20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4" name="Shape 3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5" name="Google Shape;3805;p65"/>
          <p:cNvSpPr txBox="1"/>
          <p:nvPr>
            <p:ph type="title"/>
          </p:nvPr>
        </p:nvSpPr>
        <p:spPr>
          <a:xfrm>
            <a:off x="19725" y="153469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300"/>
              <a:buFont typeface="Calibri"/>
              <a:buNone/>
            </a:pPr>
            <a:r>
              <a:rPr lang="en-US" sz="3600">
                <a:solidFill>
                  <a:srgbClr val="000099"/>
                </a:solidFill>
              </a:rPr>
              <a:t>Μεταγωγέας</a:t>
            </a:r>
            <a:r>
              <a:rPr lang="en-US" sz="3600">
                <a:solidFill>
                  <a:srgbClr val="000099"/>
                </a:solidFill>
              </a:rPr>
              <a:t>: </a:t>
            </a:r>
            <a:r>
              <a:rPr lang="en-US" sz="3600">
                <a:solidFill>
                  <a:srgbClr val="000099"/>
                </a:solidFill>
              </a:rPr>
              <a:t>Αυτοεκμάθηση</a:t>
            </a:r>
            <a:endParaRPr sz="3600"/>
          </a:p>
        </p:txBody>
      </p:sp>
      <p:sp>
        <p:nvSpPr>
          <p:cNvPr id="3806" name="Google Shape;3806;p65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807" name="Google Shape;3807;p65"/>
          <p:cNvGrpSpPr/>
          <p:nvPr/>
        </p:nvGrpSpPr>
        <p:grpSpPr>
          <a:xfrm>
            <a:off x="5141880" y="1285290"/>
            <a:ext cx="2683959" cy="2298100"/>
            <a:chOff x="7670306" y="1697644"/>
            <a:chExt cx="3578613" cy="3064134"/>
          </a:xfrm>
        </p:grpSpPr>
        <p:cxnSp>
          <p:nvCxnSpPr>
            <p:cNvPr id="3808" name="Google Shape;3808;p65"/>
            <p:cNvCxnSpPr/>
            <p:nvPr/>
          </p:nvCxnSpPr>
          <p:spPr>
            <a:xfrm>
              <a:off x="9587512" y="2387296"/>
              <a:ext cx="0" cy="164811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809" name="Google Shape;3809;p65"/>
            <p:cNvSpPr txBox="1"/>
            <p:nvPr/>
          </p:nvSpPr>
          <p:spPr>
            <a:xfrm>
              <a:off x="9846148" y="1727551"/>
              <a:ext cx="3626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1100"/>
            </a:p>
          </p:txBody>
        </p:sp>
        <p:sp>
          <p:nvSpPr>
            <p:cNvPr id="3810" name="Google Shape;3810;p65"/>
            <p:cNvSpPr txBox="1"/>
            <p:nvPr/>
          </p:nvSpPr>
          <p:spPr>
            <a:xfrm>
              <a:off x="9844697" y="4149731"/>
              <a:ext cx="4395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r>
                <a:rPr i="0" lang="en-US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’</a:t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1" name="Google Shape;3811;p65"/>
            <p:cNvSpPr txBox="1"/>
            <p:nvPr/>
          </p:nvSpPr>
          <p:spPr>
            <a:xfrm>
              <a:off x="10740738" y="2137677"/>
              <a:ext cx="35137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1100"/>
            </a:p>
          </p:txBody>
        </p:sp>
        <p:sp>
          <p:nvSpPr>
            <p:cNvPr id="3812" name="Google Shape;3812;p65"/>
            <p:cNvSpPr txBox="1"/>
            <p:nvPr/>
          </p:nvSpPr>
          <p:spPr>
            <a:xfrm>
              <a:off x="8061935" y="3914988"/>
              <a:ext cx="42832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r>
                <a:rPr i="0" lang="en-US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’</a:t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3" name="Google Shape;3813;p65"/>
            <p:cNvSpPr txBox="1"/>
            <p:nvPr/>
          </p:nvSpPr>
          <p:spPr>
            <a:xfrm>
              <a:off x="10739721" y="3994819"/>
              <a:ext cx="34817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1100"/>
            </a:p>
          </p:txBody>
        </p:sp>
        <p:sp>
          <p:nvSpPr>
            <p:cNvPr id="3814" name="Google Shape;3814;p65"/>
            <p:cNvSpPr txBox="1"/>
            <p:nvPr/>
          </p:nvSpPr>
          <p:spPr>
            <a:xfrm>
              <a:off x="8044749" y="2060029"/>
              <a:ext cx="4251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C’</a:t>
              </a:r>
              <a:endParaRPr sz="1100"/>
            </a:p>
          </p:txBody>
        </p:sp>
        <p:grpSp>
          <p:nvGrpSpPr>
            <p:cNvPr id="3815" name="Google Shape;3815;p65"/>
            <p:cNvGrpSpPr/>
            <p:nvPr/>
          </p:nvGrpSpPr>
          <p:grpSpPr>
            <a:xfrm>
              <a:off x="7686715" y="2428791"/>
              <a:ext cx="833957" cy="690324"/>
              <a:chOff x="-44" y="1473"/>
              <a:chExt cx="981" cy="1105"/>
            </a:xfrm>
          </p:grpSpPr>
          <p:pic>
            <p:nvPicPr>
              <p:cNvPr descr="desktop_computer_stylized_medium" id="3816" name="Google Shape;3816;p65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817" name="Google Shape;3817;p65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18" name="Google Shape;3818;p65"/>
            <p:cNvGrpSpPr/>
            <p:nvPr/>
          </p:nvGrpSpPr>
          <p:grpSpPr>
            <a:xfrm>
              <a:off x="7670306" y="3312731"/>
              <a:ext cx="833957" cy="690324"/>
              <a:chOff x="-44" y="1473"/>
              <a:chExt cx="981" cy="1105"/>
            </a:xfrm>
          </p:grpSpPr>
          <p:pic>
            <p:nvPicPr>
              <p:cNvPr descr="desktop_computer_stylized_medium" id="3819" name="Google Shape;3819;p65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820" name="Google Shape;3820;p65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21" name="Google Shape;3821;p65"/>
            <p:cNvSpPr txBox="1"/>
            <p:nvPr/>
          </p:nvSpPr>
          <p:spPr>
            <a:xfrm>
              <a:off x="9340356" y="2722016"/>
              <a:ext cx="3126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100"/>
            </a:p>
          </p:txBody>
        </p:sp>
        <p:sp>
          <p:nvSpPr>
            <p:cNvPr id="3822" name="Google Shape;3822;p65"/>
            <p:cNvSpPr txBox="1"/>
            <p:nvPr/>
          </p:nvSpPr>
          <p:spPr>
            <a:xfrm>
              <a:off x="9775745" y="2800425"/>
              <a:ext cx="3018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100"/>
            </a:p>
          </p:txBody>
        </p:sp>
        <p:sp>
          <p:nvSpPr>
            <p:cNvPr id="3823" name="Google Shape;3823;p65"/>
            <p:cNvSpPr txBox="1"/>
            <p:nvPr/>
          </p:nvSpPr>
          <p:spPr>
            <a:xfrm>
              <a:off x="9922900" y="3225116"/>
              <a:ext cx="3018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100"/>
            </a:p>
          </p:txBody>
        </p:sp>
        <p:sp>
          <p:nvSpPr>
            <p:cNvPr id="3824" name="Google Shape;3824;p65"/>
            <p:cNvSpPr txBox="1"/>
            <p:nvPr/>
          </p:nvSpPr>
          <p:spPr>
            <a:xfrm>
              <a:off x="9525472" y="3474353"/>
              <a:ext cx="3018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1100"/>
            </a:p>
          </p:txBody>
        </p:sp>
        <p:sp>
          <p:nvSpPr>
            <p:cNvPr id="3825" name="Google Shape;3825;p65"/>
            <p:cNvSpPr txBox="1"/>
            <p:nvPr/>
          </p:nvSpPr>
          <p:spPr>
            <a:xfrm>
              <a:off x="9061577" y="3440668"/>
              <a:ext cx="3018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1100"/>
            </a:p>
          </p:txBody>
        </p:sp>
        <p:sp>
          <p:nvSpPr>
            <p:cNvPr id="3826" name="Google Shape;3826;p65"/>
            <p:cNvSpPr txBox="1"/>
            <p:nvPr/>
          </p:nvSpPr>
          <p:spPr>
            <a:xfrm>
              <a:off x="8947484" y="3014530"/>
              <a:ext cx="3192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sz="1100"/>
            </a:p>
          </p:txBody>
        </p:sp>
        <p:sp>
          <p:nvSpPr>
            <p:cNvPr id="3827" name="Google Shape;3827;p65"/>
            <p:cNvSpPr/>
            <p:nvPr/>
          </p:nvSpPr>
          <p:spPr>
            <a:xfrm rot="5400000">
              <a:off x="8461713" y="2732203"/>
              <a:ext cx="103894" cy="250450"/>
            </a:xfrm>
            <a:prstGeom prst="rect">
              <a:avLst/>
            </a:prstGeom>
            <a:gradFill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  <a:gs pos="100000">
                  <a:srgbClr val="0000A8"/>
                </a:gs>
              </a:gsLst>
              <a:lin ang="0" scaled="0"/>
            </a:gradFill>
            <a:ln cap="flat" cmpd="sng" w="9525">
              <a:solidFill>
                <a:srgbClr val="008000">
                  <a:alpha val="1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mic Sans MS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endParaRPr sz="1100"/>
            </a:p>
          </p:txBody>
        </p:sp>
        <p:sp>
          <p:nvSpPr>
            <p:cNvPr id="3828" name="Google Shape;3828;p65"/>
            <p:cNvSpPr/>
            <p:nvPr/>
          </p:nvSpPr>
          <p:spPr>
            <a:xfrm rot="5400000">
              <a:off x="8476898" y="3630561"/>
              <a:ext cx="103894" cy="250450"/>
            </a:xfrm>
            <a:prstGeom prst="rect">
              <a:avLst/>
            </a:prstGeom>
            <a:gradFill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  <a:gs pos="100000">
                  <a:srgbClr val="0000A8"/>
                </a:gs>
              </a:gsLst>
              <a:lin ang="0" scaled="0"/>
            </a:gradFill>
            <a:ln cap="flat" cmpd="sng" w="9525">
              <a:solidFill>
                <a:srgbClr val="008000">
                  <a:alpha val="1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mic Sans MS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endParaRPr sz="1100"/>
            </a:p>
          </p:txBody>
        </p:sp>
        <p:sp>
          <p:nvSpPr>
            <p:cNvPr id="3829" name="Google Shape;3829;p65"/>
            <p:cNvSpPr/>
            <p:nvPr/>
          </p:nvSpPr>
          <p:spPr>
            <a:xfrm rot="5400000">
              <a:off x="10579799" y="2734470"/>
              <a:ext cx="103894" cy="250450"/>
            </a:xfrm>
            <a:prstGeom prst="rect">
              <a:avLst/>
            </a:prstGeom>
            <a:gradFill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  <a:gs pos="100000">
                  <a:srgbClr val="0000A8"/>
                </a:gs>
              </a:gsLst>
              <a:lin ang="0" scaled="0"/>
            </a:gradFill>
            <a:ln cap="flat" cmpd="sng" w="9525">
              <a:solidFill>
                <a:srgbClr val="008000">
                  <a:alpha val="1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mic Sans MS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endParaRPr sz="1100"/>
            </a:p>
          </p:txBody>
        </p:sp>
        <p:sp>
          <p:nvSpPr>
            <p:cNvPr id="3830" name="Google Shape;3830;p65"/>
            <p:cNvSpPr/>
            <p:nvPr/>
          </p:nvSpPr>
          <p:spPr>
            <a:xfrm rot="5400000">
              <a:off x="10594984" y="3632828"/>
              <a:ext cx="103894" cy="250450"/>
            </a:xfrm>
            <a:prstGeom prst="rect">
              <a:avLst/>
            </a:prstGeom>
            <a:gradFill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  <a:gs pos="100000">
                  <a:srgbClr val="0000A8"/>
                </a:gs>
              </a:gsLst>
              <a:lin ang="0" scaled="0"/>
            </a:gradFill>
            <a:ln cap="flat" cmpd="sng" w="9525">
              <a:solidFill>
                <a:srgbClr val="008000">
                  <a:alpha val="1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mic Sans MS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endParaRPr sz="1100"/>
            </a:p>
          </p:txBody>
        </p:sp>
        <p:grpSp>
          <p:nvGrpSpPr>
            <p:cNvPr id="3831" name="Google Shape;3831;p65"/>
            <p:cNvGrpSpPr/>
            <p:nvPr/>
          </p:nvGrpSpPr>
          <p:grpSpPr>
            <a:xfrm>
              <a:off x="10416209" y="2517915"/>
              <a:ext cx="799548" cy="697947"/>
              <a:chOff x="-44" y="1473"/>
              <a:chExt cx="981" cy="1105"/>
            </a:xfrm>
          </p:grpSpPr>
          <p:pic>
            <p:nvPicPr>
              <p:cNvPr descr="desktop_computer_stylized_medium" id="3832" name="Google Shape;3832;p65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833" name="Google Shape;3833;p65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descr="desktop_computer_stylized_medium" id="3834" name="Google Shape;3834;p6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10395649" y="3398050"/>
              <a:ext cx="853270" cy="7416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35" name="Google Shape;3835;p65"/>
            <p:cNvSpPr/>
            <p:nvPr/>
          </p:nvSpPr>
          <p:spPr>
            <a:xfrm flipH="1">
              <a:off x="10752102" y="3466315"/>
              <a:ext cx="414893" cy="339637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836" name="Google Shape;3836;p65"/>
            <p:cNvCxnSpPr>
              <a:stCxn id="3827" idx="0"/>
              <a:endCxn id="3830" idx="2"/>
            </p:cNvCxnSpPr>
            <p:nvPr/>
          </p:nvCxnSpPr>
          <p:spPr>
            <a:xfrm>
              <a:off x="8638885" y="2857428"/>
              <a:ext cx="1882800" cy="9006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837" name="Google Shape;3837;p65"/>
            <p:cNvCxnSpPr/>
            <p:nvPr/>
          </p:nvCxnSpPr>
          <p:spPr>
            <a:xfrm flipH="1" rot="10800000">
              <a:off x="8648700" y="2858184"/>
              <a:ext cx="1869638" cy="904433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838" name="Google Shape;3838;p65"/>
            <p:cNvSpPr/>
            <p:nvPr/>
          </p:nvSpPr>
          <p:spPr>
            <a:xfrm rot="10800000">
              <a:off x="9534072" y="2230527"/>
              <a:ext cx="103894" cy="250450"/>
            </a:xfrm>
            <a:prstGeom prst="rect">
              <a:avLst/>
            </a:prstGeom>
            <a:gradFill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  <a:gs pos="100000">
                  <a:srgbClr val="0000A8"/>
                </a:gs>
              </a:gsLst>
              <a:lin ang="0" scaled="0"/>
            </a:gradFill>
            <a:ln cap="flat" cmpd="sng" w="9525">
              <a:solidFill>
                <a:srgbClr val="008000">
                  <a:alpha val="1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mic Sans MS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endParaRPr sz="1100"/>
            </a:p>
          </p:txBody>
        </p:sp>
        <p:sp>
          <p:nvSpPr>
            <p:cNvPr id="3839" name="Google Shape;3839;p65"/>
            <p:cNvSpPr/>
            <p:nvPr/>
          </p:nvSpPr>
          <p:spPr>
            <a:xfrm rot="10800000">
              <a:off x="9531052" y="3935912"/>
              <a:ext cx="103894" cy="250450"/>
            </a:xfrm>
            <a:prstGeom prst="rect">
              <a:avLst/>
            </a:prstGeom>
            <a:gradFill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  <a:gs pos="100000">
                  <a:srgbClr val="0000A8"/>
                </a:gs>
              </a:gsLst>
              <a:lin ang="0" scaled="0"/>
            </a:gradFill>
            <a:ln cap="flat" cmpd="sng" w="9525">
              <a:solidFill>
                <a:srgbClr val="008000">
                  <a:alpha val="1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mic Sans MS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endParaRPr sz="1100"/>
            </a:p>
          </p:txBody>
        </p:sp>
        <p:grpSp>
          <p:nvGrpSpPr>
            <p:cNvPr id="3840" name="Google Shape;3840;p65"/>
            <p:cNvGrpSpPr/>
            <p:nvPr/>
          </p:nvGrpSpPr>
          <p:grpSpPr>
            <a:xfrm>
              <a:off x="9236687" y="3108787"/>
              <a:ext cx="711278" cy="420709"/>
              <a:chOff x="3668110" y="2448910"/>
              <a:chExt cx="3794234" cy="2165130"/>
            </a:xfrm>
          </p:grpSpPr>
          <p:sp>
            <p:nvSpPr>
              <p:cNvPr id="3841" name="Google Shape;3841;p65"/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lt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cap="flat" cmpd="sng" w="9525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2" name="Google Shape;3842;p65"/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rect b="b" l="l" r="r" t="t"/>
                <a:pathLst>
                  <a:path extrusionOk="0" h="1324303" w="3783724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843" name="Google Shape;3843;p65"/>
              <p:cNvGrpSpPr/>
              <p:nvPr/>
            </p:nvGrpSpPr>
            <p:grpSpPr>
              <a:xfrm>
                <a:off x="3941376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3844" name="Google Shape;3844;p65"/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rect b="b" l="l" r="r" t="t"/>
                  <a:pathLst>
                    <a:path extrusionOk="0" h="1049866" w="467301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45" name="Google Shape;3845;p65"/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rect b="b" l="l" r="r" t="t"/>
                  <a:pathLst>
                    <a:path extrusionOk="0" h="903890" w="1744718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46" name="Google Shape;3846;p65"/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rect b="b" l="l" r="r" t="t"/>
                  <a:pathLst>
                    <a:path extrusionOk="0" h="893380" w="1713187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47" name="Google Shape;3847;p65"/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rect b="b" l="l" r="r" t="t"/>
                  <a:pathLst>
                    <a:path extrusionOk="0" h="1418896" w="3725019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rgbClr val="8DA9DB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848" name="Google Shape;3848;p65"/>
            <p:cNvGrpSpPr/>
            <p:nvPr/>
          </p:nvGrpSpPr>
          <p:grpSpPr>
            <a:xfrm>
              <a:off x="9011867" y="4020081"/>
              <a:ext cx="853270" cy="741697"/>
              <a:chOff x="-44" y="1473"/>
              <a:chExt cx="981" cy="1105"/>
            </a:xfrm>
          </p:grpSpPr>
          <p:pic>
            <p:nvPicPr>
              <p:cNvPr descr="desktop_computer_stylized_medium" id="3849" name="Google Shape;3849;p65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850" name="Google Shape;3850;p65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51" name="Google Shape;3851;p65"/>
            <p:cNvGrpSpPr/>
            <p:nvPr/>
          </p:nvGrpSpPr>
          <p:grpSpPr>
            <a:xfrm>
              <a:off x="9087713" y="1697644"/>
              <a:ext cx="853270" cy="741697"/>
              <a:chOff x="-44" y="1473"/>
              <a:chExt cx="981" cy="1105"/>
            </a:xfrm>
          </p:grpSpPr>
          <p:pic>
            <p:nvPicPr>
              <p:cNvPr descr="desktop_computer_stylized_medium" id="3852" name="Google Shape;3852;p65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853" name="Google Shape;3853;p65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854" name="Google Shape;3854;p65"/>
          <p:cNvSpPr txBox="1"/>
          <p:nvPr/>
        </p:nvSpPr>
        <p:spPr>
          <a:xfrm>
            <a:off x="19727" y="962916"/>
            <a:ext cx="3842700" cy="37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651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 μεταγωγέας </a:t>
            </a:r>
            <a:r>
              <a:rPr lang="en-US" sz="22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μαθαίνει</a:t>
            </a:r>
            <a:r>
              <a:rPr lang="en-US" sz="22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ποιοι υπολογιστές έχουν πρόσβαση μέσω ποιας διεπαφής</a:t>
            </a:r>
            <a:endParaRPr sz="2200"/>
          </a:p>
        </p:txBody>
      </p:sp>
      <p:grpSp>
        <p:nvGrpSpPr>
          <p:cNvPr id="3855" name="Google Shape;3855;p65"/>
          <p:cNvGrpSpPr/>
          <p:nvPr/>
        </p:nvGrpSpPr>
        <p:grpSpPr>
          <a:xfrm>
            <a:off x="6822828" y="1122760"/>
            <a:ext cx="1071562" cy="357187"/>
            <a:chOff x="1750" y="3514"/>
            <a:chExt cx="900" cy="300"/>
          </a:xfrm>
        </p:grpSpPr>
        <p:sp>
          <p:nvSpPr>
            <p:cNvPr id="3856" name="Google Shape;3856;p65"/>
            <p:cNvSpPr/>
            <p:nvPr/>
          </p:nvSpPr>
          <p:spPr>
            <a:xfrm>
              <a:off x="1771" y="3542"/>
              <a:ext cx="879" cy="166"/>
            </a:xfrm>
            <a:prstGeom prst="rect">
              <a:avLst/>
            </a:prstGeom>
            <a:solidFill>
              <a:srgbClr val="3333CC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7" name="Google Shape;3857;p65"/>
            <p:cNvSpPr txBox="1"/>
            <p:nvPr/>
          </p:nvSpPr>
          <p:spPr>
            <a:xfrm>
              <a:off x="1750" y="3514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 A’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858" name="Google Shape;3858;p65"/>
            <p:cNvCxnSpPr/>
            <p:nvPr/>
          </p:nvCxnSpPr>
          <p:spPr>
            <a:xfrm>
              <a:off x="1936" y="3545"/>
              <a:ext cx="0" cy="16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59" name="Google Shape;3859;p65"/>
            <p:cNvCxnSpPr/>
            <p:nvPr/>
          </p:nvCxnSpPr>
          <p:spPr>
            <a:xfrm>
              <a:off x="2116" y="3540"/>
              <a:ext cx="0" cy="16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860" name="Google Shape;3860;p65"/>
          <p:cNvGrpSpPr/>
          <p:nvPr/>
        </p:nvGrpSpPr>
        <p:grpSpPr>
          <a:xfrm>
            <a:off x="6984753" y="598894"/>
            <a:ext cx="1353749" cy="548869"/>
            <a:chOff x="4406" y="331"/>
            <a:chExt cx="1137" cy="461"/>
          </a:xfrm>
        </p:grpSpPr>
        <p:cxnSp>
          <p:nvCxnSpPr>
            <p:cNvPr id="3861" name="Google Shape;3861;p65"/>
            <p:cNvCxnSpPr/>
            <p:nvPr/>
          </p:nvCxnSpPr>
          <p:spPr>
            <a:xfrm flipH="1" rot="10800000">
              <a:off x="4406" y="439"/>
              <a:ext cx="252" cy="339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cxnSp>
          <p:nvCxnSpPr>
            <p:cNvPr id="3862" name="Google Shape;3862;p65"/>
            <p:cNvCxnSpPr/>
            <p:nvPr/>
          </p:nvCxnSpPr>
          <p:spPr>
            <a:xfrm flipH="1" rot="10800000">
              <a:off x="4524" y="594"/>
              <a:ext cx="137" cy="1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sp>
          <p:nvSpPr>
            <p:cNvPr id="3863" name="Google Shape;3863;p65"/>
            <p:cNvSpPr txBox="1"/>
            <p:nvPr/>
          </p:nvSpPr>
          <p:spPr>
            <a:xfrm>
              <a:off x="4643" y="331"/>
              <a:ext cx="9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Source: A</a:t>
              </a:r>
              <a:endParaRPr sz="1100"/>
            </a:p>
          </p:txBody>
        </p:sp>
        <p:sp>
          <p:nvSpPr>
            <p:cNvPr id="3864" name="Google Shape;3864;p65"/>
            <p:cNvSpPr txBox="1"/>
            <p:nvPr/>
          </p:nvSpPr>
          <p:spPr>
            <a:xfrm>
              <a:off x="4660" y="492"/>
              <a:ext cx="6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Dest: A’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5" name="Google Shape;3865;p65"/>
          <p:cNvGrpSpPr/>
          <p:nvPr/>
        </p:nvGrpSpPr>
        <p:grpSpPr>
          <a:xfrm>
            <a:off x="4916109" y="3719084"/>
            <a:ext cx="2263378" cy="1083469"/>
            <a:chOff x="3441" y="3154"/>
            <a:chExt cx="1901" cy="910"/>
          </a:xfrm>
        </p:grpSpPr>
        <p:sp>
          <p:nvSpPr>
            <p:cNvPr id="3866" name="Google Shape;3866;p65"/>
            <p:cNvSpPr/>
            <p:nvPr/>
          </p:nvSpPr>
          <p:spPr>
            <a:xfrm>
              <a:off x="3449" y="3154"/>
              <a:ext cx="1893" cy="907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7" name="Google Shape;3867;p65"/>
            <p:cNvSpPr txBox="1"/>
            <p:nvPr/>
          </p:nvSpPr>
          <p:spPr>
            <a:xfrm>
              <a:off x="3441" y="3175"/>
              <a:ext cx="18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MAC addr   interface    TTL</a:t>
              </a:r>
              <a:endParaRPr sz="1100"/>
            </a:p>
          </p:txBody>
        </p:sp>
        <p:cxnSp>
          <p:nvCxnSpPr>
            <p:cNvPr id="3868" name="Google Shape;3868;p65"/>
            <p:cNvCxnSpPr/>
            <p:nvPr/>
          </p:nvCxnSpPr>
          <p:spPr>
            <a:xfrm>
              <a:off x="4226" y="3154"/>
              <a:ext cx="0" cy="9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69" name="Google Shape;3869;p65"/>
            <p:cNvCxnSpPr/>
            <p:nvPr/>
          </p:nvCxnSpPr>
          <p:spPr>
            <a:xfrm>
              <a:off x="4963" y="3157"/>
              <a:ext cx="0" cy="9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70" name="Google Shape;3870;p65"/>
            <p:cNvCxnSpPr/>
            <p:nvPr/>
          </p:nvCxnSpPr>
          <p:spPr>
            <a:xfrm>
              <a:off x="3452" y="3397"/>
              <a:ext cx="1886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871" name="Google Shape;3871;p65"/>
          <p:cNvSpPr txBox="1"/>
          <p:nvPr/>
        </p:nvSpPr>
        <p:spPr>
          <a:xfrm>
            <a:off x="7250398" y="3617296"/>
            <a:ext cx="12930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Switch table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(initially empty)</a:t>
            </a:r>
            <a:endParaRPr sz="1100"/>
          </a:p>
        </p:txBody>
      </p:sp>
      <p:grpSp>
        <p:nvGrpSpPr>
          <p:cNvPr id="3872" name="Google Shape;3872;p65"/>
          <p:cNvGrpSpPr/>
          <p:nvPr/>
        </p:nvGrpSpPr>
        <p:grpSpPr>
          <a:xfrm>
            <a:off x="5242341" y="4044124"/>
            <a:ext cx="1879997" cy="363140"/>
            <a:chOff x="2376" y="3383"/>
            <a:chExt cx="1579" cy="305"/>
          </a:xfrm>
        </p:grpSpPr>
        <p:sp>
          <p:nvSpPr>
            <p:cNvPr id="3873" name="Google Shape;3873;p65"/>
            <p:cNvSpPr txBox="1"/>
            <p:nvPr/>
          </p:nvSpPr>
          <p:spPr>
            <a:xfrm>
              <a:off x="2376" y="3388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 sz="1100"/>
            </a:p>
          </p:txBody>
        </p:sp>
        <p:sp>
          <p:nvSpPr>
            <p:cNvPr id="3874" name="Google Shape;3874;p65"/>
            <p:cNvSpPr txBox="1"/>
            <p:nvPr/>
          </p:nvSpPr>
          <p:spPr>
            <a:xfrm>
              <a:off x="3133" y="3387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100"/>
            </a:p>
          </p:txBody>
        </p:sp>
        <p:sp>
          <p:nvSpPr>
            <p:cNvPr id="3875" name="Google Shape;3875;p65"/>
            <p:cNvSpPr txBox="1"/>
            <p:nvPr/>
          </p:nvSpPr>
          <p:spPr>
            <a:xfrm>
              <a:off x="3655" y="3383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60</a:t>
              </a:r>
              <a:endParaRPr sz="1100"/>
            </a:p>
          </p:txBody>
        </p:sp>
      </p:grpSp>
      <p:sp>
        <p:nvSpPr>
          <p:cNvPr id="3876" name="Google Shape;3876;p65"/>
          <p:cNvSpPr txBox="1"/>
          <p:nvPr/>
        </p:nvSpPr>
        <p:spPr>
          <a:xfrm>
            <a:off x="19726" y="2026100"/>
            <a:ext cx="4111800" cy="10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1" marL="508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όταν ληφθεί πλαίσιο, ο μεταγωγέας “μαθαίνει”την διεύθυνση MAC προέλευσης και την διεπαφή από την οποία έφτασε</a:t>
            </a:r>
            <a:endParaRPr sz="2200"/>
          </a:p>
        </p:txBody>
      </p:sp>
      <p:sp>
        <p:nvSpPr>
          <p:cNvPr id="3877" name="Google Shape;3877;p65"/>
          <p:cNvSpPr txBox="1"/>
          <p:nvPr/>
        </p:nvSpPr>
        <p:spPr>
          <a:xfrm>
            <a:off x="19726" y="3531800"/>
            <a:ext cx="4191300" cy="7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1" marL="50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καταγράφει στον πίνακα μεταγωγέα το τμήμα LAN όπου βρίσκεται ο κόμβος αποστολής</a:t>
            </a:r>
            <a:endParaRPr sz="22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2" name="Shape 3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3" name="Google Shape;3883;p66"/>
          <p:cNvSpPr txBox="1"/>
          <p:nvPr>
            <p:ph type="title"/>
          </p:nvPr>
        </p:nvSpPr>
        <p:spPr>
          <a:xfrm>
            <a:off x="30825" y="185719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300"/>
              <a:buFont typeface="Calibri"/>
              <a:buNone/>
            </a:pPr>
            <a:r>
              <a:rPr lang="en-US" sz="3000">
                <a:solidFill>
                  <a:srgbClr val="000099"/>
                </a:solidFill>
              </a:rPr>
              <a:t>Μεταγωγέας: φιλτράρισμα/προώθηση πλαισίου</a:t>
            </a:r>
            <a:endParaRPr sz="3000"/>
          </a:p>
        </p:txBody>
      </p:sp>
      <p:sp>
        <p:nvSpPr>
          <p:cNvPr id="3884" name="Google Shape;3884;p66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85" name="Google Shape;3885;p66"/>
          <p:cNvSpPr txBox="1"/>
          <p:nvPr/>
        </p:nvSpPr>
        <p:spPr>
          <a:xfrm>
            <a:off x="-115050" y="1015775"/>
            <a:ext cx="8516400" cy="38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όταν ένα πλαίσιο ληφθεί στον μεταγωγέα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1" marL="5207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Noto Sans Symbol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καταγραφή εισερχόμενης ζεύξης, διεύθυνσης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 του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αποστολέα υπολογιστή</a:t>
            </a:r>
            <a:endParaRPr sz="18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100"/>
              <a:buFont typeface="Noto Sans Symbol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δεικτοδότηση πίνακα μεταγωγέα χρησιμοποιώντας την διεύθυνση προορισμού MAC</a:t>
            </a:r>
            <a:endParaRPr b="1" i="0" sz="18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100"/>
              <a:buFont typeface="Noto Sans Symbols"/>
              <a:buNone/>
            </a:pPr>
            <a:r>
              <a:rPr b="0" i="0" lang="en-US" sz="18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18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αν</a:t>
            </a:r>
            <a:r>
              <a:rPr b="1" i="0" lang="en-US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βρέθηκε είσοδος για προορισμό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8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τότε</a:t>
            </a:r>
            <a:r>
              <a:rPr b="0" i="0" lang="en-US" sz="18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 {</a:t>
            </a:r>
            <a:endParaRPr sz="18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100"/>
              <a:buFont typeface="Noto Sans Symbols"/>
              <a:buNone/>
            </a:pPr>
            <a:r>
              <a:rPr b="1" i="0" lang="en-US" sz="18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8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αν</a:t>
            </a:r>
            <a:r>
              <a:rPr b="1" i="0" lang="en-US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 προορισμός στο τμήμα από το οποίο ήρθε το πλαίσιο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1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n-US" sz="18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τότε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απόρριψη πλαισίου</a:t>
            </a:r>
            <a:endParaRPr sz="18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100"/>
              <a:buFont typeface="Noto Sans Symbol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8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αλλιώς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προώθηση πλαισίου στην διεπαφή που δεικτοδοτήθηκε από την είσοδο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100"/>
              <a:buFont typeface="Noto Sans Symbol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b="1" i="0" lang="en-US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0" i="0" lang="en-US" sz="18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r>
              <a:rPr b="1" i="0" lang="en-US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100"/>
              <a:buFont typeface="Noto Sans Symbol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n-US" sz="18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αλλιώς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πλημμύρα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/* προ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ώ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θηση σε όλ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ες τις διεπαφές εκτός της διεπαφής από την οποία ήρθε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*/</a:t>
            </a:r>
            <a:endParaRPr sz="1800"/>
          </a:p>
          <a:p>
            <a:pPr indent="-177800" lvl="3" marL="1206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8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0" name="Shape 3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" name="Google Shape;3891;p67"/>
          <p:cNvGrpSpPr/>
          <p:nvPr/>
        </p:nvGrpSpPr>
        <p:grpSpPr>
          <a:xfrm>
            <a:off x="5145628" y="1415205"/>
            <a:ext cx="2683959" cy="2298100"/>
            <a:chOff x="7670306" y="1697644"/>
            <a:chExt cx="3578613" cy="3064134"/>
          </a:xfrm>
        </p:grpSpPr>
        <p:cxnSp>
          <p:nvCxnSpPr>
            <p:cNvPr id="3892" name="Google Shape;3892;p67"/>
            <p:cNvCxnSpPr/>
            <p:nvPr/>
          </p:nvCxnSpPr>
          <p:spPr>
            <a:xfrm>
              <a:off x="9587512" y="2387296"/>
              <a:ext cx="0" cy="164811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893" name="Google Shape;3893;p67"/>
            <p:cNvSpPr txBox="1"/>
            <p:nvPr/>
          </p:nvSpPr>
          <p:spPr>
            <a:xfrm>
              <a:off x="9846148" y="1727551"/>
              <a:ext cx="3626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1100"/>
            </a:p>
          </p:txBody>
        </p:sp>
        <p:sp>
          <p:nvSpPr>
            <p:cNvPr id="3894" name="Google Shape;3894;p67"/>
            <p:cNvSpPr txBox="1"/>
            <p:nvPr/>
          </p:nvSpPr>
          <p:spPr>
            <a:xfrm>
              <a:off x="9844697" y="4149731"/>
              <a:ext cx="4395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r>
                <a:rPr i="0" lang="en-US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’</a:t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5" name="Google Shape;3895;p67"/>
            <p:cNvSpPr txBox="1"/>
            <p:nvPr/>
          </p:nvSpPr>
          <p:spPr>
            <a:xfrm>
              <a:off x="10740738" y="2137677"/>
              <a:ext cx="35137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1100"/>
            </a:p>
          </p:txBody>
        </p:sp>
        <p:sp>
          <p:nvSpPr>
            <p:cNvPr id="3896" name="Google Shape;3896;p67"/>
            <p:cNvSpPr txBox="1"/>
            <p:nvPr/>
          </p:nvSpPr>
          <p:spPr>
            <a:xfrm>
              <a:off x="8061935" y="3914988"/>
              <a:ext cx="42832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r>
                <a:rPr i="0" lang="en-US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’</a:t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7" name="Google Shape;3897;p67"/>
            <p:cNvSpPr txBox="1"/>
            <p:nvPr/>
          </p:nvSpPr>
          <p:spPr>
            <a:xfrm>
              <a:off x="10739721" y="3994819"/>
              <a:ext cx="34817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1100"/>
            </a:p>
          </p:txBody>
        </p:sp>
        <p:sp>
          <p:nvSpPr>
            <p:cNvPr id="3898" name="Google Shape;3898;p67"/>
            <p:cNvSpPr txBox="1"/>
            <p:nvPr/>
          </p:nvSpPr>
          <p:spPr>
            <a:xfrm>
              <a:off x="8044749" y="2060029"/>
              <a:ext cx="4251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C’</a:t>
              </a:r>
              <a:endParaRPr sz="1100"/>
            </a:p>
          </p:txBody>
        </p:sp>
        <p:grpSp>
          <p:nvGrpSpPr>
            <p:cNvPr id="3899" name="Google Shape;3899;p67"/>
            <p:cNvGrpSpPr/>
            <p:nvPr/>
          </p:nvGrpSpPr>
          <p:grpSpPr>
            <a:xfrm>
              <a:off x="7686715" y="2428791"/>
              <a:ext cx="833957" cy="690324"/>
              <a:chOff x="-44" y="1473"/>
              <a:chExt cx="981" cy="1105"/>
            </a:xfrm>
          </p:grpSpPr>
          <p:pic>
            <p:nvPicPr>
              <p:cNvPr descr="desktop_computer_stylized_medium" id="3900" name="Google Shape;3900;p67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901" name="Google Shape;3901;p67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02" name="Google Shape;3902;p67"/>
            <p:cNvGrpSpPr/>
            <p:nvPr/>
          </p:nvGrpSpPr>
          <p:grpSpPr>
            <a:xfrm>
              <a:off x="7670306" y="3312731"/>
              <a:ext cx="833957" cy="690324"/>
              <a:chOff x="-44" y="1473"/>
              <a:chExt cx="981" cy="1105"/>
            </a:xfrm>
          </p:grpSpPr>
          <p:pic>
            <p:nvPicPr>
              <p:cNvPr descr="desktop_computer_stylized_medium" id="3903" name="Google Shape;3903;p67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904" name="Google Shape;3904;p67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05" name="Google Shape;3905;p67"/>
            <p:cNvSpPr txBox="1"/>
            <p:nvPr/>
          </p:nvSpPr>
          <p:spPr>
            <a:xfrm>
              <a:off x="9340356" y="2722016"/>
              <a:ext cx="3126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100"/>
            </a:p>
          </p:txBody>
        </p:sp>
        <p:sp>
          <p:nvSpPr>
            <p:cNvPr id="3906" name="Google Shape;3906;p67"/>
            <p:cNvSpPr txBox="1"/>
            <p:nvPr/>
          </p:nvSpPr>
          <p:spPr>
            <a:xfrm>
              <a:off x="9775745" y="2800425"/>
              <a:ext cx="3018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100"/>
            </a:p>
          </p:txBody>
        </p:sp>
        <p:sp>
          <p:nvSpPr>
            <p:cNvPr id="3907" name="Google Shape;3907;p67"/>
            <p:cNvSpPr txBox="1"/>
            <p:nvPr/>
          </p:nvSpPr>
          <p:spPr>
            <a:xfrm>
              <a:off x="9922900" y="3225116"/>
              <a:ext cx="3018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100"/>
            </a:p>
          </p:txBody>
        </p:sp>
        <p:sp>
          <p:nvSpPr>
            <p:cNvPr id="3908" name="Google Shape;3908;p67"/>
            <p:cNvSpPr txBox="1"/>
            <p:nvPr/>
          </p:nvSpPr>
          <p:spPr>
            <a:xfrm>
              <a:off x="9525472" y="3474353"/>
              <a:ext cx="3018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1100"/>
            </a:p>
          </p:txBody>
        </p:sp>
        <p:sp>
          <p:nvSpPr>
            <p:cNvPr id="3909" name="Google Shape;3909;p67"/>
            <p:cNvSpPr txBox="1"/>
            <p:nvPr/>
          </p:nvSpPr>
          <p:spPr>
            <a:xfrm>
              <a:off x="9061577" y="3440668"/>
              <a:ext cx="3018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1100"/>
            </a:p>
          </p:txBody>
        </p:sp>
        <p:sp>
          <p:nvSpPr>
            <p:cNvPr id="3910" name="Google Shape;3910;p67"/>
            <p:cNvSpPr txBox="1"/>
            <p:nvPr/>
          </p:nvSpPr>
          <p:spPr>
            <a:xfrm>
              <a:off x="8947484" y="3014530"/>
              <a:ext cx="3192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sz="1100"/>
            </a:p>
          </p:txBody>
        </p:sp>
        <p:sp>
          <p:nvSpPr>
            <p:cNvPr id="3911" name="Google Shape;3911;p67"/>
            <p:cNvSpPr/>
            <p:nvPr/>
          </p:nvSpPr>
          <p:spPr>
            <a:xfrm rot="5400000">
              <a:off x="8461713" y="2732203"/>
              <a:ext cx="103894" cy="250450"/>
            </a:xfrm>
            <a:prstGeom prst="rect">
              <a:avLst/>
            </a:prstGeom>
            <a:gradFill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  <a:gs pos="100000">
                  <a:srgbClr val="0000A8"/>
                </a:gs>
              </a:gsLst>
              <a:lin ang="0" scaled="0"/>
            </a:gradFill>
            <a:ln cap="flat" cmpd="sng" w="9525">
              <a:solidFill>
                <a:srgbClr val="008000">
                  <a:alpha val="1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mic Sans MS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endParaRPr sz="1100"/>
            </a:p>
          </p:txBody>
        </p:sp>
        <p:sp>
          <p:nvSpPr>
            <p:cNvPr id="3912" name="Google Shape;3912;p67"/>
            <p:cNvSpPr/>
            <p:nvPr/>
          </p:nvSpPr>
          <p:spPr>
            <a:xfrm rot="5400000">
              <a:off x="8476898" y="3630561"/>
              <a:ext cx="103894" cy="250450"/>
            </a:xfrm>
            <a:prstGeom prst="rect">
              <a:avLst/>
            </a:prstGeom>
            <a:gradFill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  <a:gs pos="100000">
                  <a:srgbClr val="0000A8"/>
                </a:gs>
              </a:gsLst>
              <a:lin ang="0" scaled="0"/>
            </a:gradFill>
            <a:ln cap="flat" cmpd="sng" w="9525">
              <a:solidFill>
                <a:srgbClr val="008000">
                  <a:alpha val="1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mic Sans MS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endParaRPr sz="1100"/>
            </a:p>
          </p:txBody>
        </p:sp>
        <p:sp>
          <p:nvSpPr>
            <p:cNvPr id="3913" name="Google Shape;3913;p67"/>
            <p:cNvSpPr/>
            <p:nvPr/>
          </p:nvSpPr>
          <p:spPr>
            <a:xfrm rot="5400000">
              <a:off x="10579799" y="2734470"/>
              <a:ext cx="103894" cy="250450"/>
            </a:xfrm>
            <a:prstGeom prst="rect">
              <a:avLst/>
            </a:prstGeom>
            <a:gradFill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  <a:gs pos="100000">
                  <a:srgbClr val="0000A8"/>
                </a:gs>
              </a:gsLst>
              <a:lin ang="0" scaled="0"/>
            </a:gradFill>
            <a:ln cap="flat" cmpd="sng" w="9525">
              <a:solidFill>
                <a:srgbClr val="008000">
                  <a:alpha val="1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mic Sans MS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endParaRPr sz="1100"/>
            </a:p>
          </p:txBody>
        </p:sp>
        <p:sp>
          <p:nvSpPr>
            <p:cNvPr id="3914" name="Google Shape;3914;p67"/>
            <p:cNvSpPr/>
            <p:nvPr/>
          </p:nvSpPr>
          <p:spPr>
            <a:xfrm rot="5400000">
              <a:off x="10594984" y="3632828"/>
              <a:ext cx="103894" cy="250450"/>
            </a:xfrm>
            <a:prstGeom prst="rect">
              <a:avLst/>
            </a:prstGeom>
            <a:gradFill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  <a:gs pos="100000">
                  <a:srgbClr val="0000A8"/>
                </a:gs>
              </a:gsLst>
              <a:lin ang="0" scaled="0"/>
            </a:gradFill>
            <a:ln cap="flat" cmpd="sng" w="9525">
              <a:solidFill>
                <a:srgbClr val="008000">
                  <a:alpha val="1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mic Sans MS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endParaRPr sz="1100"/>
            </a:p>
          </p:txBody>
        </p:sp>
        <p:grpSp>
          <p:nvGrpSpPr>
            <p:cNvPr id="3915" name="Google Shape;3915;p67"/>
            <p:cNvGrpSpPr/>
            <p:nvPr/>
          </p:nvGrpSpPr>
          <p:grpSpPr>
            <a:xfrm>
              <a:off x="10416209" y="2517915"/>
              <a:ext cx="799548" cy="697947"/>
              <a:chOff x="-44" y="1473"/>
              <a:chExt cx="981" cy="1105"/>
            </a:xfrm>
          </p:grpSpPr>
          <p:pic>
            <p:nvPicPr>
              <p:cNvPr descr="desktop_computer_stylized_medium" id="3916" name="Google Shape;3916;p67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917" name="Google Shape;3917;p67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descr="desktop_computer_stylized_medium" id="3918" name="Google Shape;3918;p6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10395649" y="3398050"/>
              <a:ext cx="853270" cy="7416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19" name="Google Shape;3919;p67"/>
            <p:cNvSpPr/>
            <p:nvPr/>
          </p:nvSpPr>
          <p:spPr>
            <a:xfrm flipH="1">
              <a:off x="10752102" y="3466315"/>
              <a:ext cx="414893" cy="339637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920" name="Google Shape;3920;p67"/>
            <p:cNvCxnSpPr>
              <a:stCxn id="3911" idx="0"/>
              <a:endCxn id="3914" idx="2"/>
            </p:cNvCxnSpPr>
            <p:nvPr/>
          </p:nvCxnSpPr>
          <p:spPr>
            <a:xfrm>
              <a:off x="8638885" y="2857428"/>
              <a:ext cx="1882800" cy="9006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921" name="Google Shape;3921;p67"/>
            <p:cNvCxnSpPr/>
            <p:nvPr/>
          </p:nvCxnSpPr>
          <p:spPr>
            <a:xfrm flipH="1" rot="10800000">
              <a:off x="8648700" y="2858184"/>
              <a:ext cx="1869638" cy="904433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922" name="Google Shape;3922;p67"/>
            <p:cNvSpPr/>
            <p:nvPr/>
          </p:nvSpPr>
          <p:spPr>
            <a:xfrm rot="10800000">
              <a:off x="9534072" y="2230527"/>
              <a:ext cx="103894" cy="250450"/>
            </a:xfrm>
            <a:prstGeom prst="rect">
              <a:avLst/>
            </a:prstGeom>
            <a:gradFill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  <a:gs pos="100000">
                  <a:srgbClr val="0000A8"/>
                </a:gs>
              </a:gsLst>
              <a:lin ang="0" scaled="0"/>
            </a:gradFill>
            <a:ln cap="flat" cmpd="sng" w="9525">
              <a:solidFill>
                <a:srgbClr val="008000">
                  <a:alpha val="1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mic Sans MS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endParaRPr sz="1100"/>
            </a:p>
          </p:txBody>
        </p:sp>
        <p:sp>
          <p:nvSpPr>
            <p:cNvPr id="3923" name="Google Shape;3923;p67"/>
            <p:cNvSpPr/>
            <p:nvPr/>
          </p:nvSpPr>
          <p:spPr>
            <a:xfrm rot="10800000">
              <a:off x="9531052" y="3935912"/>
              <a:ext cx="103894" cy="250450"/>
            </a:xfrm>
            <a:prstGeom prst="rect">
              <a:avLst/>
            </a:prstGeom>
            <a:gradFill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  <a:gs pos="100000">
                  <a:srgbClr val="0000A8"/>
                </a:gs>
              </a:gsLst>
              <a:lin ang="0" scaled="0"/>
            </a:gradFill>
            <a:ln cap="flat" cmpd="sng" w="9525">
              <a:solidFill>
                <a:srgbClr val="008000">
                  <a:alpha val="1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mic Sans MS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endParaRPr sz="1100"/>
            </a:p>
          </p:txBody>
        </p:sp>
        <p:grpSp>
          <p:nvGrpSpPr>
            <p:cNvPr id="3924" name="Google Shape;3924;p67"/>
            <p:cNvGrpSpPr/>
            <p:nvPr/>
          </p:nvGrpSpPr>
          <p:grpSpPr>
            <a:xfrm>
              <a:off x="9236687" y="3108787"/>
              <a:ext cx="711278" cy="420709"/>
              <a:chOff x="3668110" y="2448910"/>
              <a:chExt cx="3794234" cy="2165130"/>
            </a:xfrm>
          </p:grpSpPr>
          <p:sp>
            <p:nvSpPr>
              <p:cNvPr id="3925" name="Google Shape;3925;p67"/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lt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cap="flat" cmpd="sng" w="9525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6" name="Google Shape;3926;p67"/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rect b="b" l="l" r="r" t="t"/>
                <a:pathLst>
                  <a:path extrusionOk="0" h="1324303" w="3783724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927" name="Google Shape;3927;p67"/>
              <p:cNvGrpSpPr/>
              <p:nvPr/>
            </p:nvGrpSpPr>
            <p:grpSpPr>
              <a:xfrm>
                <a:off x="3941376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3928" name="Google Shape;3928;p67"/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rect b="b" l="l" r="r" t="t"/>
                  <a:pathLst>
                    <a:path extrusionOk="0" h="1049866" w="467301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9" name="Google Shape;3929;p67"/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rect b="b" l="l" r="r" t="t"/>
                  <a:pathLst>
                    <a:path extrusionOk="0" h="903890" w="1744718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30" name="Google Shape;3930;p67"/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rect b="b" l="l" r="r" t="t"/>
                  <a:pathLst>
                    <a:path extrusionOk="0" h="893380" w="1713187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31" name="Google Shape;3931;p67"/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rect b="b" l="l" r="r" t="t"/>
                  <a:pathLst>
                    <a:path extrusionOk="0" h="1418896" w="3725019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rgbClr val="8DA9DB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932" name="Google Shape;3932;p67"/>
            <p:cNvGrpSpPr/>
            <p:nvPr/>
          </p:nvGrpSpPr>
          <p:grpSpPr>
            <a:xfrm>
              <a:off x="9011867" y="4020081"/>
              <a:ext cx="853270" cy="741697"/>
              <a:chOff x="-44" y="1473"/>
              <a:chExt cx="981" cy="1105"/>
            </a:xfrm>
          </p:grpSpPr>
          <p:pic>
            <p:nvPicPr>
              <p:cNvPr descr="desktop_computer_stylized_medium" id="3933" name="Google Shape;3933;p67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934" name="Google Shape;3934;p67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35" name="Google Shape;3935;p67"/>
            <p:cNvGrpSpPr/>
            <p:nvPr/>
          </p:nvGrpSpPr>
          <p:grpSpPr>
            <a:xfrm>
              <a:off x="9087713" y="1697644"/>
              <a:ext cx="853270" cy="741697"/>
              <a:chOff x="-44" y="1473"/>
              <a:chExt cx="981" cy="1105"/>
            </a:xfrm>
          </p:grpSpPr>
          <p:pic>
            <p:nvPicPr>
              <p:cNvPr descr="desktop_computer_stylized_medium" id="3936" name="Google Shape;3936;p67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937" name="Google Shape;3937;p67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938" name="Google Shape;3938;p67"/>
          <p:cNvSpPr txBox="1"/>
          <p:nvPr>
            <p:ph type="title"/>
          </p:nvPr>
        </p:nvSpPr>
        <p:spPr>
          <a:xfrm>
            <a:off x="95700" y="142450"/>
            <a:ext cx="84735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300"/>
              <a:buFont typeface="Calibri"/>
              <a:buNone/>
            </a:pPr>
            <a:r>
              <a:rPr lang="en-US" sz="3600">
                <a:solidFill>
                  <a:srgbClr val="000099"/>
                </a:solidFill>
              </a:rPr>
              <a:t>Αυτοεκμάθηση, προώθηση: παράδειγμα</a:t>
            </a:r>
            <a:endParaRPr sz="3600"/>
          </a:p>
        </p:txBody>
      </p:sp>
      <p:sp>
        <p:nvSpPr>
          <p:cNvPr id="3939" name="Google Shape;3939;p67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940" name="Google Shape;3940;p67"/>
          <p:cNvGrpSpPr/>
          <p:nvPr/>
        </p:nvGrpSpPr>
        <p:grpSpPr>
          <a:xfrm>
            <a:off x="6882788" y="1199038"/>
            <a:ext cx="1071562" cy="357187"/>
            <a:chOff x="1750" y="3514"/>
            <a:chExt cx="900" cy="300"/>
          </a:xfrm>
        </p:grpSpPr>
        <p:sp>
          <p:nvSpPr>
            <p:cNvPr id="3941" name="Google Shape;3941;p67"/>
            <p:cNvSpPr/>
            <p:nvPr/>
          </p:nvSpPr>
          <p:spPr>
            <a:xfrm>
              <a:off x="1771" y="3542"/>
              <a:ext cx="879" cy="166"/>
            </a:xfrm>
            <a:prstGeom prst="rect">
              <a:avLst/>
            </a:prstGeom>
            <a:solidFill>
              <a:srgbClr val="3333CC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67"/>
            <p:cNvSpPr txBox="1"/>
            <p:nvPr/>
          </p:nvSpPr>
          <p:spPr>
            <a:xfrm>
              <a:off x="1750" y="3514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 A’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943" name="Google Shape;3943;p67"/>
            <p:cNvCxnSpPr/>
            <p:nvPr/>
          </p:nvCxnSpPr>
          <p:spPr>
            <a:xfrm>
              <a:off x="1936" y="3541"/>
              <a:ext cx="0" cy="16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44" name="Google Shape;3944;p67"/>
            <p:cNvCxnSpPr/>
            <p:nvPr/>
          </p:nvCxnSpPr>
          <p:spPr>
            <a:xfrm>
              <a:off x="2116" y="3540"/>
              <a:ext cx="0" cy="16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945" name="Google Shape;3945;p67"/>
          <p:cNvGrpSpPr/>
          <p:nvPr/>
        </p:nvGrpSpPr>
        <p:grpSpPr>
          <a:xfrm>
            <a:off x="7044713" y="675169"/>
            <a:ext cx="1240671" cy="548878"/>
            <a:chOff x="4406" y="331"/>
            <a:chExt cx="854" cy="461"/>
          </a:xfrm>
        </p:grpSpPr>
        <p:cxnSp>
          <p:nvCxnSpPr>
            <p:cNvPr id="3946" name="Google Shape;3946;p67"/>
            <p:cNvCxnSpPr/>
            <p:nvPr/>
          </p:nvCxnSpPr>
          <p:spPr>
            <a:xfrm flipH="1" rot="10800000">
              <a:off x="4406" y="439"/>
              <a:ext cx="252" cy="339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cxnSp>
          <p:nvCxnSpPr>
            <p:cNvPr id="3947" name="Google Shape;3947;p67"/>
            <p:cNvCxnSpPr/>
            <p:nvPr/>
          </p:nvCxnSpPr>
          <p:spPr>
            <a:xfrm flipH="1" rot="10800000">
              <a:off x="4524" y="594"/>
              <a:ext cx="137" cy="1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sp>
          <p:nvSpPr>
            <p:cNvPr id="3948" name="Google Shape;3948;p67"/>
            <p:cNvSpPr txBox="1"/>
            <p:nvPr/>
          </p:nvSpPr>
          <p:spPr>
            <a:xfrm>
              <a:off x="4643" y="331"/>
              <a:ext cx="6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Source: A</a:t>
              </a:r>
              <a:endParaRPr sz="1100"/>
            </a:p>
          </p:txBody>
        </p:sp>
        <p:sp>
          <p:nvSpPr>
            <p:cNvPr id="3949" name="Google Shape;3949;p67"/>
            <p:cNvSpPr txBox="1"/>
            <p:nvPr/>
          </p:nvSpPr>
          <p:spPr>
            <a:xfrm>
              <a:off x="4660" y="492"/>
              <a:ext cx="6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Dest: A’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50" name="Google Shape;3950;p67"/>
          <p:cNvGrpSpPr/>
          <p:nvPr/>
        </p:nvGrpSpPr>
        <p:grpSpPr>
          <a:xfrm>
            <a:off x="4998028" y="3837503"/>
            <a:ext cx="2263378" cy="1083469"/>
            <a:chOff x="3441" y="3154"/>
            <a:chExt cx="1901" cy="910"/>
          </a:xfrm>
        </p:grpSpPr>
        <p:sp>
          <p:nvSpPr>
            <p:cNvPr id="3951" name="Google Shape;3951;p67"/>
            <p:cNvSpPr/>
            <p:nvPr/>
          </p:nvSpPr>
          <p:spPr>
            <a:xfrm>
              <a:off x="3449" y="3154"/>
              <a:ext cx="1893" cy="907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67"/>
            <p:cNvSpPr txBox="1"/>
            <p:nvPr/>
          </p:nvSpPr>
          <p:spPr>
            <a:xfrm>
              <a:off x="3441" y="3175"/>
              <a:ext cx="18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MAC addr   interface    TTL</a:t>
              </a:r>
              <a:endParaRPr sz="1100"/>
            </a:p>
          </p:txBody>
        </p:sp>
        <p:cxnSp>
          <p:nvCxnSpPr>
            <p:cNvPr id="3953" name="Google Shape;3953;p67"/>
            <p:cNvCxnSpPr/>
            <p:nvPr/>
          </p:nvCxnSpPr>
          <p:spPr>
            <a:xfrm>
              <a:off x="4226" y="3154"/>
              <a:ext cx="0" cy="90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54" name="Google Shape;3954;p67"/>
            <p:cNvCxnSpPr/>
            <p:nvPr/>
          </p:nvCxnSpPr>
          <p:spPr>
            <a:xfrm>
              <a:off x="4963" y="3157"/>
              <a:ext cx="0" cy="90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55" name="Google Shape;3955;p67"/>
            <p:cNvCxnSpPr/>
            <p:nvPr/>
          </p:nvCxnSpPr>
          <p:spPr>
            <a:xfrm>
              <a:off x="3452" y="3397"/>
              <a:ext cx="1886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956" name="Google Shape;3956;p67"/>
          <p:cNvSpPr txBox="1"/>
          <p:nvPr/>
        </p:nvSpPr>
        <p:spPr>
          <a:xfrm>
            <a:off x="7323319" y="4032975"/>
            <a:ext cx="14946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/>
              <a:t>πίνακας μεταγωγέα (αρχικά κενός)</a:t>
            </a:r>
            <a:endParaRPr sz="1100"/>
          </a:p>
        </p:txBody>
      </p:sp>
      <p:grpSp>
        <p:nvGrpSpPr>
          <p:cNvPr id="3957" name="Google Shape;3957;p67"/>
          <p:cNvGrpSpPr/>
          <p:nvPr/>
        </p:nvGrpSpPr>
        <p:grpSpPr>
          <a:xfrm>
            <a:off x="5324260" y="4162544"/>
            <a:ext cx="1879997" cy="363140"/>
            <a:chOff x="2376" y="3383"/>
            <a:chExt cx="1579" cy="305"/>
          </a:xfrm>
        </p:grpSpPr>
        <p:sp>
          <p:nvSpPr>
            <p:cNvPr id="3958" name="Google Shape;3958;p67"/>
            <p:cNvSpPr txBox="1"/>
            <p:nvPr/>
          </p:nvSpPr>
          <p:spPr>
            <a:xfrm>
              <a:off x="2376" y="3388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 sz="1100"/>
            </a:p>
          </p:txBody>
        </p:sp>
        <p:sp>
          <p:nvSpPr>
            <p:cNvPr id="3959" name="Google Shape;3959;p67"/>
            <p:cNvSpPr txBox="1"/>
            <p:nvPr/>
          </p:nvSpPr>
          <p:spPr>
            <a:xfrm>
              <a:off x="3133" y="3387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100"/>
            </a:p>
          </p:txBody>
        </p:sp>
        <p:sp>
          <p:nvSpPr>
            <p:cNvPr id="3960" name="Google Shape;3960;p67"/>
            <p:cNvSpPr txBox="1"/>
            <p:nvPr/>
          </p:nvSpPr>
          <p:spPr>
            <a:xfrm>
              <a:off x="3655" y="3383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60</a:t>
              </a:r>
              <a:endParaRPr sz="1100"/>
            </a:p>
          </p:txBody>
        </p:sp>
      </p:grpSp>
      <p:grpSp>
        <p:nvGrpSpPr>
          <p:cNvPr id="3961" name="Google Shape;3961;p67"/>
          <p:cNvGrpSpPr/>
          <p:nvPr/>
        </p:nvGrpSpPr>
        <p:grpSpPr>
          <a:xfrm>
            <a:off x="6148173" y="2442051"/>
            <a:ext cx="1071562" cy="357187"/>
            <a:chOff x="1750" y="3514"/>
            <a:chExt cx="900" cy="300"/>
          </a:xfrm>
        </p:grpSpPr>
        <p:sp>
          <p:nvSpPr>
            <p:cNvPr id="3962" name="Google Shape;3962;p67"/>
            <p:cNvSpPr/>
            <p:nvPr/>
          </p:nvSpPr>
          <p:spPr>
            <a:xfrm>
              <a:off x="1771" y="3542"/>
              <a:ext cx="879" cy="166"/>
            </a:xfrm>
            <a:prstGeom prst="rect">
              <a:avLst/>
            </a:prstGeom>
            <a:solidFill>
              <a:srgbClr val="3333CC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67"/>
            <p:cNvSpPr txBox="1"/>
            <p:nvPr/>
          </p:nvSpPr>
          <p:spPr>
            <a:xfrm>
              <a:off x="1750" y="3514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 A’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964" name="Google Shape;3964;p67"/>
            <p:cNvCxnSpPr/>
            <p:nvPr/>
          </p:nvCxnSpPr>
          <p:spPr>
            <a:xfrm>
              <a:off x="1936" y="3535"/>
              <a:ext cx="0" cy="16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65" name="Google Shape;3965;p67"/>
            <p:cNvCxnSpPr/>
            <p:nvPr/>
          </p:nvCxnSpPr>
          <p:spPr>
            <a:xfrm>
              <a:off x="2116" y="3540"/>
              <a:ext cx="0" cy="16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966" name="Google Shape;3966;p67"/>
          <p:cNvGrpSpPr/>
          <p:nvPr/>
        </p:nvGrpSpPr>
        <p:grpSpPr>
          <a:xfrm>
            <a:off x="6148173" y="2440860"/>
            <a:ext cx="1071562" cy="357188"/>
            <a:chOff x="1750" y="3514"/>
            <a:chExt cx="900" cy="300"/>
          </a:xfrm>
        </p:grpSpPr>
        <p:sp>
          <p:nvSpPr>
            <p:cNvPr id="3967" name="Google Shape;3967;p67"/>
            <p:cNvSpPr/>
            <p:nvPr/>
          </p:nvSpPr>
          <p:spPr>
            <a:xfrm>
              <a:off x="1771" y="3542"/>
              <a:ext cx="879" cy="166"/>
            </a:xfrm>
            <a:prstGeom prst="rect">
              <a:avLst/>
            </a:prstGeom>
            <a:solidFill>
              <a:srgbClr val="3333CC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8" name="Google Shape;3968;p67"/>
            <p:cNvSpPr txBox="1"/>
            <p:nvPr/>
          </p:nvSpPr>
          <p:spPr>
            <a:xfrm>
              <a:off x="1750" y="3514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 A’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969" name="Google Shape;3969;p67"/>
            <p:cNvCxnSpPr/>
            <p:nvPr/>
          </p:nvCxnSpPr>
          <p:spPr>
            <a:xfrm>
              <a:off x="1936" y="3535"/>
              <a:ext cx="0" cy="16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70" name="Google Shape;3970;p67"/>
            <p:cNvCxnSpPr/>
            <p:nvPr/>
          </p:nvCxnSpPr>
          <p:spPr>
            <a:xfrm>
              <a:off x="2116" y="3540"/>
              <a:ext cx="0" cy="16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971" name="Google Shape;3971;p67"/>
          <p:cNvGrpSpPr/>
          <p:nvPr/>
        </p:nvGrpSpPr>
        <p:grpSpPr>
          <a:xfrm>
            <a:off x="6148173" y="2443242"/>
            <a:ext cx="1071562" cy="357188"/>
            <a:chOff x="1750" y="3514"/>
            <a:chExt cx="900" cy="300"/>
          </a:xfrm>
        </p:grpSpPr>
        <p:sp>
          <p:nvSpPr>
            <p:cNvPr id="3972" name="Google Shape;3972;p67"/>
            <p:cNvSpPr/>
            <p:nvPr/>
          </p:nvSpPr>
          <p:spPr>
            <a:xfrm>
              <a:off x="1771" y="3542"/>
              <a:ext cx="879" cy="166"/>
            </a:xfrm>
            <a:prstGeom prst="rect">
              <a:avLst/>
            </a:prstGeom>
            <a:solidFill>
              <a:srgbClr val="3333CC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3" name="Google Shape;3973;p67"/>
            <p:cNvSpPr txBox="1"/>
            <p:nvPr/>
          </p:nvSpPr>
          <p:spPr>
            <a:xfrm>
              <a:off x="1750" y="3514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 A’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974" name="Google Shape;3974;p67"/>
            <p:cNvCxnSpPr/>
            <p:nvPr/>
          </p:nvCxnSpPr>
          <p:spPr>
            <a:xfrm>
              <a:off x="1936" y="3535"/>
              <a:ext cx="0" cy="16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75" name="Google Shape;3975;p67"/>
            <p:cNvCxnSpPr/>
            <p:nvPr/>
          </p:nvCxnSpPr>
          <p:spPr>
            <a:xfrm>
              <a:off x="2116" y="3540"/>
              <a:ext cx="0" cy="16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976" name="Google Shape;3976;p67"/>
          <p:cNvGrpSpPr/>
          <p:nvPr/>
        </p:nvGrpSpPr>
        <p:grpSpPr>
          <a:xfrm>
            <a:off x="6148173" y="2443242"/>
            <a:ext cx="1071562" cy="357188"/>
            <a:chOff x="1750" y="3514"/>
            <a:chExt cx="900" cy="300"/>
          </a:xfrm>
        </p:grpSpPr>
        <p:sp>
          <p:nvSpPr>
            <p:cNvPr id="3977" name="Google Shape;3977;p67"/>
            <p:cNvSpPr/>
            <p:nvPr/>
          </p:nvSpPr>
          <p:spPr>
            <a:xfrm>
              <a:off x="1771" y="3542"/>
              <a:ext cx="879" cy="166"/>
            </a:xfrm>
            <a:prstGeom prst="rect">
              <a:avLst/>
            </a:prstGeom>
            <a:solidFill>
              <a:srgbClr val="3333CC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8" name="Google Shape;3978;p67"/>
            <p:cNvSpPr txBox="1"/>
            <p:nvPr/>
          </p:nvSpPr>
          <p:spPr>
            <a:xfrm>
              <a:off x="1750" y="3514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 A’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979" name="Google Shape;3979;p67"/>
            <p:cNvCxnSpPr/>
            <p:nvPr/>
          </p:nvCxnSpPr>
          <p:spPr>
            <a:xfrm>
              <a:off x="1936" y="3535"/>
              <a:ext cx="0" cy="16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80" name="Google Shape;3980;p67"/>
            <p:cNvCxnSpPr/>
            <p:nvPr/>
          </p:nvCxnSpPr>
          <p:spPr>
            <a:xfrm>
              <a:off x="2116" y="3540"/>
              <a:ext cx="0" cy="16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981" name="Google Shape;3981;p67"/>
          <p:cNvGrpSpPr/>
          <p:nvPr/>
        </p:nvGrpSpPr>
        <p:grpSpPr>
          <a:xfrm>
            <a:off x="6145792" y="2440860"/>
            <a:ext cx="1071562" cy="357188"/>
            <a:chOff x="1750" y="3514"/>
            <a:chExt cx="900" cy="300"/>
          </a:xfrm>
        </p:grpSpPr>
        <p:sp>
          <p:nvSpPr>
            <p:cNvPr id="3982" name="Google Shape;3982;p67"/>
            <p:cNvSpPr/>
            <p:nvPr/>
          </p:nvSpPr>
          <p:spPr>
            <a:xfrm>
              <a:off x="1771" y="3542"/>
              <a:ext cx="879" cy="166"/>
            </a:xfrm>
            <a:prstGeom prst="rect">
              <a:avLst/>
            </a:prstGeom>
            <a:solidFill>
              <a:srgbClr val="3333CC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3" name="Google Shape;3983;p67"/>
            <p:cNvSpPr txBox="1"/>
            <p:nvPr/>
          </p:nvSpPr>
          <p:spPr>
            <a:xfrm>
              <a:off x="1750" y="3514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 A’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984" name="Google Shape;3984;p67"/>
            <p:cNvCxnSpPr/>
            <p:nvPr/>
          </p:nvCxnSpPr>
          <p:spPr>
            <a:xfrm>
              <a:off x="1936" y="3535"/>
              <a:ext cx="0" cy="16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85" name="Google Shape;3985;p67"/>
            <p:cNvCxnSpPr/>
            <p:nvPr/>
          </p:nvCxnSpPr>
          <p:spPr>
            <a:xfrm>
              <a:off x="2116" y="3540"/>
              <a:ext cx="0" cy="16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986" name="Google Shape;3986;p67"/>
          <p:cNvGrpSpPr/>
          <p:nvPr/>
        </p:nvGrpSpPr>
        <p:grpSpPr>
          <a:xfrm>
            <a:off x="6397013" y="3267154"/>
            <a:ext cx="1071562" cy="357188"/>
            <a:chOff x="730" y="2472"/>
            <a:chExt cx="900" cy="300"/>
          </a:xfrm>
        </p:grpSpPr>
        <p:sp>
          <p:nvSpPr>
            <p:cNvPr id="3987" name="Google Shape;3987;p67"/>
            <p:cNvSpPr/>
            <p:nvPr/>
          </p:nvSpPr>
          <p:spPr>
            <a:xfrm>
              <a:off x="751" y="2500"/>
              <a:ext cx="879" cy="166"/>
            </a:xfrm>
            <a:prstGeom prst="rect">
              <a:avLst/>
            </a:prstGeom>
            <a:solidFill>
              <a:srgbClr val="3333CC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8" name="Google Shape;3988;p67"/>
            <p:cNvSpPr txBox="1"/>
            <p:nvPr/>
          </p:nvSpPr>
          <p:spPr>
            <a:xfrm>
              <a:off x="730" y="2472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A’ A</a:t>
              </a:r>
              <a:endParaRPr sz="1100"/>
            </a:p>
          </p:txBody>
        </p:sp>
        <p:cxnSp>
          <p:nvCxnSpPr>
            <p:cNvPr id="3989" name="Google Shape;3989;p67"/>
            <p:cNvCxnSpPr/>
            <p:nvPr/>
          </p:nvCxnSpPr>
          <p:spPr>
            <a:xfrm>
              <a:off x="937" y="2499"/>
              <a:ext cx="0" cy="16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90" name="Google Shape;3990;p67"/>
            <p:cNvCxnSpPr/>
            <p:nvPr/>
          </p:nvCxnSpPr>
          <p:spPr>
            <a:xfrm>
              <a:off x="1096" y="2498"/>
              <a:ext cx="0" cy="16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991" name="Google Shape;3991;p67"/>
          <p:cNvGrpSpPr/>
          <p:nvPr/>
        </p:nvGrpSpPr>
        <p:grpSpPr>
          <a:xfrm>
            <a:off x="5321879" y="4376857"/>
            <a:ext cx="1879997" cy="363141"/>
            <a:chOff x="2376" y="3383"/>
            <a:chExt cx="1579" cy="305"/>
          </a:xfrm>
        </p:grpSpPr>
        <p:sp>
          <p:nvSpPr>
            <p:cNvPr id="3992" name="Google Shape;3992;p67"/>
            <p:cNvSpPr txBox="1"/>
            <p:nvPr/>
          </p:nvSpPr>
          <p:spPr>
            <a:xfrm>
              <a:off x="2376" y="3388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A’</a:t>
              </a:r>
              <a:endParaRPr i="1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3" name="Google Shape;3993;p67"/>
            <p:cNvSpPr txBox="1"/>
            <p:nvPr/>
          </p:nvSpPr>
          <p:spPr>
            <a:xfrm>
              <a:off x="3133" y="3387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1100"/>
            </a:p>
          </p:txBody>
        </p:sp>
        <p:sp>
          <p:nvSpPr>
            <p:cNvPr id="3994" name="Google Shape;3994;p67"/>
            <p:cNvSpPr txBox="1"/>
            <p:nvPr/>
          </p:nvSpPr>
          <p:spPr>
            <a:xfrm>
              <a:off x="3655" y="3383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60</a:t>
              </a:r>
              <a:endParaRPr sz="1100"/>
            </a:p>
          </p:txBody>
        </p:sp>
      </p:grpSp>
      <p:sp>
        <p:nvSpPr>
          <p:cNvPr id="3995" name="Google Shape;3995;p67"/>
          <p:cNvSpPr txBox="1"/>
          <p:nvPr/>
        </p:nvSpPr>
        <p:spPr>
          <a:xfrm>
            <a:off x="43175" y="1187306"/>
            <a:ext cx="30336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651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προορισμός πλαισίου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A’, τοποθεσία άγνωστη:</a:t>
            </a:r>
            <a:endParaRPr i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6" name="Google Shape;3996;p67"/>
          <p:cNvSpPr txBox="1"/>
          <p:nvPr/>
        </p:nvSpPr>
        <p:spPr>
          <a:xfrm>
            <a:off x="2510411" y="1415200"/>
            <a:ext cx="19905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πλημμύρα</a:t>
            </a:r>
            <a:endParaRPr sz="2000"/>
          </a:p>
        </p:txBody>
      </p:sp>
      <p:sp>
        <p:nvSpPr>
          <p:cNvPr id="3997" name="Google Shape;3997;p67"/>
          <p:cNvSpPr/>
          <p:nvPr/>
        </p:nvSpPr>
        <p:spPr>
          <a:xfrm>
            <a:off x="130091" y="1875488"/>
            <a:ext cx="30336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0320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τοποθεσία προορισμού </a:t>
            </a:r>
            <a:r>
              <a:rPr i="0"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γνωστή</a:t>
            </a:r>
            <a:r>
              <a:rPr i="0"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8" name="Google Shape;3998;p67"/>
          <p:cNvSpPr/>
          <p:nvPr/>
        </p:nvSpPr>
        <p:spPr>
          <a:xfrm>
            <a:off x="352249" y="2193138"/>
            <a:ext cx="37092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400"/>
              <a:buFont typeface="Noto Sans Symbols"/>
              <a:buNone/>
            </a:pPr>
            <a:r>
              <a:rPr lang="en-US" sz="20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                επιλεκτική αποστολή σε μια μόνο ζεύξη</a:t>
            </a:r>
            <a:endParaRPr sz="20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3" name="Shape 4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4" name="Google Shape;4004;p68"/>
          <p:cNvSpPr txBox="1"/>
          <p:nvPr>
            <p:ph type="title"/>
          </p:nvPr>
        </p:nvSpPr>
        <p:spPr>
          <a:xfrm>
            <a:off x="-3200" y="15174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300"/>
              <a:buFont typeface="Calibri"/>
              <a:buNone/>
            </a:pPr>
            <a:r>
              <a:rPr lang="en-US" sz="3600">
                <a:solidFill>
                  <a:srgbClr val="000099"/>
                </a:solidFill>
              </a:rPr>
              <a:t>Διασύνδεση μεταγωγών</a:t>
            </a:r>
            <a:endParaRPr sz="3600"/>
          </a:p>
        </p:txBody>
      </p:sp>
      <p:sp>
        <p:nvSpPr>
          <p:cNvPr id="4005" name="Google Shape;4005;p68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06" name="Google Shape;4006;p68"/>
          <p:cNvSpPr txBox="1"/>
          <p:nvPr/>
        </p:nvSpPr>
        <p:spPr>
          <a:xfrm>
            <a:off x="190423" y="891518"/>
            <a:ext cx="5911500" cy="5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Noto Sans Symbols"/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μεταγωγείς αυτοεκμάθησης μπορούν να συνδεθούν μαζί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200"/>
          </a:p>
        </p:txBody>
      </p:sp>
      <p:sp>
        <p:nvSpPr>
          <p:cNvPr id="4007" name="Google Shape;4007;p68"/>
          <p:cNvSpPr/>
          <p:nvPr/>
        </p:nvSpPr>
        <p:spPr>
          <a:xfrm>
            <a:off x="206956" y="3302534"/>
            <a:ext cx="80601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921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Ε</a:t>
            </a:r>
            <a:r>
              <a:rPr lang="en-US" sz="2200" u="sng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η αποστολή από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στον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G - πως γνωρίζει ο S</a:t>
            </a:r>
            <a:r>
              <a:rPr baseline="-25000"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να μεταδ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ώσει το πλαίσιο που προορίζεται για τον 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 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μέσω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</a:t>
            </a:r>
            <a:r>
              <a:rPr baseline="-25000"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και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</a:t>
            </a:r>
            <a:r>
              <a:rPr baseline="-25000"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;</a:t>
            </a:r>
            <a:endParaRPr sz="2200"/>
          </a:p>
          <a:p>
            <a:pPr indent="-215900" lvl="0" marL="3429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lang="en-US" sz="2200" u="sng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A:</a:t>
            </a:r>
            <a:r>
              <a:rPr lang="en-US" sz="22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αυτοεκμάθηση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 (δουλ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εύει ακριβώς το ίδιο όπως με την περίπτωση ενός-μεταγωγέα!)</a:t>
            </a:r>
            <a:endParaRPr sz="2200"/>
          </a:p>
        </p:txBody>
      </p:sp>
      <p:grpSp>
        <p:nvGrpSpPr>
          <p:cNvPr id="4008" name="Google Shape;4008;p68"/>
          <p:cNvGrpSpPr/>
          <p:nvPr/>
        </p:nvGrpSpPr>
        <p:grpSpPr>
          <a:xfrm>
            <a:off x="1285094" y="1880622"/>
            <a:ext cx="1503788" cy="1019168"/>
            <a:chOff x="958850" y="2444750"/>
            <a:chExt cx="2005586" cy="1358710"/>
          </a:xfrm>
        </p:grpSpPr>
        <p:cxnSp>
          <p:nvCxnSpPr>
            <p:cNvPr id="4009" name="Google Shape;4009;p68"/>
            <p:cNvCxnSpPr/>
            <p:nvPr/>
          </p:nvCxnSpPr>
          <p:spPr>
            <a:xfrm rot="10800000">
              <a:off x="1582903" y="3030456"/>
              <a:ext cx="55577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10" name="Google Shape;4010;p68"/>
            <p:cNvCxnSpPr/>
            <p:nvPr/>
          </p:nvCxnSpPr>
          <p:spPr>
            <a:xfrm flipH="1">
              <a:off x="1970355" y="3078074"/>
              <a:ext cx="271534" cy="31428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11" name="Google Shape;4011;p68"/>
            <p:cNvCxnSpPr/>
            <p:nvPr/>
          </p:nvCxnSpPr>
          <p:spPr>
            <a:xfrm>
              <a:off x="2389566" y="3106645"/>
              <a:ext cx="73044" cy="295234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012" name="Google Shape;4012;p68"/>
            <p:cNvSpPr txBox="1"/>
            <p:nvPr/>
          </p:nvSpPr>
          <p:spPr>
            <a:xfrm>
              <a:off x="958850" y="2844744"/>
              <a:ext cx="3177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1100"/>
            </a:p>
          </p:txBody>
        </p:sp>
        <p:sp>
          <p:nvSpPr>
            <p:cNvPr id="4013" name="Google Shape;4013;p68"/>
            <p:cNvSpPr txBox="1"/>
            <p:nvPr/>
          </p:nvSpPr>
          <p:spPr>
            <a:xfrm>
              <a:off x="1408232" y="3306642"/>
              <a:ext cx="3099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1100"/>
            </a:p>
          </p:txBody>
        </p:sp>
        <p:sp>
          <p:nvSpPr>
            <p:cNvPr id="4014" name="Google Shape;4014;p68"/>
            <p:cNvSpPr txBox="1"/>
            <p:nvPr/>
          </p:nvSpPr>
          <p:spPr>
            <a:xfrm>
              <a:off x="2181548" y="2444750"/>
              <a:ext cx="3690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r>
                <a:rPr b="0" baseline="-25000" i="0" lang="en-US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100"/>
            </a:p>
          </p:txBody>
        </p:sp>
        <p:sp>
          <p:nvSpPr>
            <p:cNvPr id="4015" name="Google Shape;4015;p68"/>
            <p:cNvSpPr txBox="1"/>
            <p:nvPr/>
          </p:nvSpPr>
          <p:spPr>
            <a:xfrm>
              <a:off x="2656336" y="3298706"/>
              <a:ext cx="3081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1100"/>
            </a:p>
          </p:txBody>
        </p:sp>
        <p:grpSp>
          <p:nvGrpSpPr>
            <p:cNvPr id="4016" name="Google Shape;4016;p68"/>
            <p:cNvGrpSpPr/>
            <p:nvPr/>
          </p:nvGrpSpPr>
          <p:grpSpPr>
            <a:xfrm>
              <a:off x="1127760" y="2834640"/>
              <a:ext cx="568960" cy="481140"/>
              <a:chOff x="-44" y="1473"/>
              <a:chExt cx="981" cy="1105"/>
            </a:xfrm>
          </p:grpSpPr>
          <p:pic>
            <p:nvPicPr>
              <p:cNvPr descr="desktop_computer_stylized_medium" id="4017" name="Google Shape;4017;p68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018" name="Google Shape;4018;p68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19" name="Google Shape;4019;p68"/>
            <p:cNvGrpSpPr/>
            <p:nvPr/>
          </p:nvGrpSpPr>
          <p:grpSpPr>
            <a:xfrm>
              <a:off x="1534160" y="3291840"/>
              <a:ext cx="568960" cy="481140"/>
              <a:chOff x="-44" y="1473"/>
              <a:chExt cx="981" cy="1105"/>
            </a:xfrm>
          </p:grpSpPr>
          <p:pic>
            <p:nvPicPr>
              <p:cNvPr descr="desktop_computer_stylized_medium" id="4020" name="Google Shape;4020;p68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021" name="Google Shape;4021;p68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22" name="Google Shape;4022;p68"/>
            <p:cNvGrpSpPr/>
            <p:nvPr/>
          </p:nvGrpSpPr>
          <p:grpSpPr>
            <a:xfrm>
              <a:off x="2062480" y="3322320"/>
              <a:ext cx="568960" cy="481140"/>
              <a:chOff x="-44" y="1473"/>
              <a:chExt cx="981" cy="1105"/>
            </a:xfrm>
          </p:grpSpPr>
          <p:pic>
            <p:nvPicPr>
              <p:cNvPr descr="desktop_computer_stylized_medium" id="4023" name="Google Shape;4023;p68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024" name="Google Shape;4024;p68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4025" name="Google Shape;4025;p6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014817" y="2879664"/>
              <a:ext cx="678041" cy="2999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26" name="Google Shape;4026;p68"/>
          <p:cNvGrpSpPr/>
          <p:nvPr/>
        </p:nvGrpSpPr>
        <p:grpSpPr>
          <a:xfrm>
            <a:off x="2734464" y="1569478"/>
            <a:ext cx="3642186" cy="1540812"/>
            <a:chOff x="3950752" y="2194237"/>
            <a:chExt cx="4856248" cy="2054416"/>
          </a:xfrm>
        </p:grpSpPr>
        <p:grpSp>
          <p:nvGrpSpPr>
            <p:cNvPr id="4027" name="Google Shape;4027;p68"/>
            <p:cNvGrpSpPr/>
            <p:nvPr/>
          </p:nvGrpSpPr>
          <p:grpSpPr>
            <a:xfrm>
              <a:off x="3950752" y="2194237"/>
              <a:ext cx="4856248" cy="2054416"/>
              <a:chOff x="2379663" y="1984375"/>
              <a:chExt cx="4855797" cy="2053858"/>
            </a:xfrm>
          </p:grpSpPr>
          <p:cxnSp>
            <p:nvCxnSpPr>
              <p:cNvPr id="4028" name="Google Shape;4028;p68"/>
              <p:cNvCxnSpPr/>
              <p:nvPr/>
            </p:nvCxnSpPr>
            <p:spPr>
              <a:xfrm flipH="1">
                <a:off x="3635258" y="3068344"/>
                <a:ext cx="346043" cy="21584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29" name="Google Shape;4029;p68"/>
              <p:cNvCxnSpPr/>
              <p:nvPr/>
            </p:nvCxnSpPr>
            <p:spPr>
              <a:xfrm flipH="1">
                <a:off x="3949554" y="3087389"/>
                <a:ext cx="125401" cy="58721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30" name="Google Shape;4030;p68"/>
              <p:cNvCxnSpPr/>
              <p:nvPr/>
            </p:nvCxnSpPr>
            <p:spPr>
              <a:xfrm>
                <a:off x="4254326" y="3030254"/>
                <a:ext cx="230167" cy="36185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31" name="Google Shape;4031;p68"/>
              <p:cNvCxnSpPr/>
              <p:nvPr/>
            </p:nvCxnSpPr>
            <p:spPr>
              <a:xfrm flipH="1">
                <a:off x="5532145" y="3106433"/>
                <a:ext cx="428585" cy="2444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32" name="Google Shape;4032;p68"/>
              <p:cNvCxnSpPr/>
              <p:nvPr/>
            </p:nvCxnSpPr>
            <p:spPr>
              <a:xfrm flipH="1">
                <a:off x="6035335" y="3077866"/>
                <a:ext cx="9524" cy="4697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33" name="Google Shape;4033;p68"/>
              <p:cNvCxnSpPr/>
              <p:nvPr/>
            </p:nvCxnSpPr>
            <p:spPr>
              <a:xfrm flipH="1">
                <a:off x="2379663" y="2355749"/>
                <a:ext cx="1517509" cy="536429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34" name="Google Shape;4034;p68"/>
              <p:cNvCxnSpPr/>
              <p:nvPr/>
            </p:nvCxnSpPr>
            <p:spPr>
              <a:xfrm>
                <a:off x="4200356" y="2322421"/>
                <a:ext cx="0" cy="59991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35" name="Google Shape;4035;p68"/>
              <p:cNvCxnSpPr/>
              <p:nvPr/>
            </p:nvCxnSpPr>
            <p:spPr>
              <a:xfrm rot="10800000">
                <a:off x="4449571" y="2306551"/>
                <a:ext cx="1406394" cy="68402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36" name="Google Shape;4036;p68"/>
              <p:cNvCxnSpPr/>
              <p:nvPr/>
            </p:nvCxnSpPr>
            <p:spPr>
              <a:xfrm>
                <a:off x="6411539" y="3131826"/>
                <a:ext cx="285723" cy="15870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4037" name="Google Shape;4037;p68"/>
              <p:cNvSpPr txBox="1"/>
              <p:nvPr/>
            </p:nvSpPr>
            <p:spPr>
              <a:xfrm>
                <a:off x="3620973" y="3222289"/>
                <a:ext cx="327300" cy="3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Calibri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</a:t>
                </a:r>
                <a:endParaRPr sz="1100"/>
              </a:p>
            </p:txBody>
          </p:sp>
          <p:sp>
            <p:nvSpPr>
              <p:cNvPr id="4038" name="Google Shape;4038;p68"/>
              <p:cNvSpPr txBox="1"/>
              <p:nvPr/>
            </p:nvSpPr>
            <p:spPr>
              <a:xfrm>
                <a:off x="4094004" y="3658733"/>
                <a:ext cx="296700" cy="3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Calibri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</a:t>
                </a:r>
                <a:endParaRPr sz="1100"/>
              </a:p>
            </p:txBody>
          </p:sp>
          <p:sp>
            <p:nvSpPr>
              <p:cNvPr id="4039" name="Google Shape;4039;p68"/>
              <p:cNvSpPr txBox="1"/>
              <p:nvPr/>
            </p:nvSpPr>
            <p:spPr>
              <a:xfrm>
                <a:off x="4567035" y="3057234"/>
                <a:ext cx="290400" cy="3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Calibri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</a:t>
                </a:r>
                <a:endParaRPr sz="1100"/>
              </a:p>
            </p:txBody>
          </p:sp>
          <p:sp>
            <p:nvSpPr>
              <p:cNvPr id="4040" name="Google Shape;4040;p68"/>
              <p:cNvSpPr txBox="1"/>
              <p:nvPr/>
            </p:nvSpPr>
            <p:spPr>
              <a:xfrm>
                <a:off x="3408267" y="2768387"/>
                <a:ext cx="369000" cy="3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Calibri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</a:t>
                </a:r>
                <a:r>
                  <a:rPr b="0" baseline="-25000" i="0" lang="en-US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sz="1100"/>
              </a:p>
            </p:txBody>
          </p:sp>
          <p:sp>
            <p:nvSpPr>
              <p:cNvPr id="4041" name="Google Shape;4041;p68"/>
              <p:cNvSpPr txBox="1"/>
              <p:nvPr/>
            </p:nvSpPr>
            <p:spPr>
              <a:xfrm>
                <a:off x="4635290" y="1984375"/>
                <a:ext cx="369000" cy="3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Calibri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</a:t>
                </a:r>
                <a:r>
                  <a:rPr b="0" baseline="-25000" i="0" lang="en-US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</a:t>
                </a:r>
                <a:endParaRPr sz="1100"/>
              </a:p>
            </p:txBody>
          </p:sp>
          <p:sp>
            <p:nvSpPr>
              <p:cNvPr id="4042" name="Google Shape;4042;p68"/>
              <p:cNvSpPr txBox="1"/>
              <p:nvPr/>
            </p:nvSpPr>
            <p:spPr>
              <a:xfrm>
                <a:off x="6009938" y="2570004"/>
                <a:ext cx="369000" cy="3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Calibri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</a:t>
                </a:r>
                <a:r>
                  <a:rPr b="0" baseline="-25000" i="0" lang="en-US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 sz="1100"/>
              </a:p>
            </p:txBody>
          </p:sp>
          <p:sp>
            <p:nvSpPr>
              <p:cNvPr id="4043" name="Google Shape;4043;p68"/>
              <p:cNvSpPr txBox="1"/>
              <p:nvPr/>
            </p:nvSpPr>
            <p:spPr>
              <a:xfrm>
                <a:off x="6240104" y="3541290"/>
                <a:ext cx="328800" cy="3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Calibri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</a:t>
                </a:r>
                <a:endParaRPr sz="1100"/>
              </a:p>
            </p:txBody>
          </p:sp>
          <p:sp>
            <p:nvSpPr>
              <p:cNvPr id="4044" name="Google Shape;4044;p68"/>
              <p:cNvSpPr txBox="1"/>
              <p:nvPr/>
            </p:nvSpPr>
            <p:spPr>
              <a:xfrm>
                <a:off x="6986160" y="3179439"/>
                <a:ext cx="249300" cy="3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Calibri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</a:t>
                </a:r>
                <a:endParaRPr sz="1100"/>
              </a:p>
            </p:txBody>
          </p:sp>
          <p:sp>
            <p:nvSpPr>
              <p:cNvPr id="4045" name="Google Shape;4045;p68"/>
              <p:cNvSpPr txBox="1"/>
              <p:nvPr/>
            </p:nvSpPr>
            <p:spPr>
              <a:xfrm>
                <a:off x="5103560" y="3595251"/>
                <a:ext cx="330600" cy="3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Calibri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</a:t>
                </a:r>
                <a:endParaRPr sz="1100"/>
              </a:p>
            </p:txBody>
          </p:sp>
          <p:pic>
            <p:nvPicPr>
              <p:cNvPr id="4046" name="Google Shape;4046;p68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5763899" y="2930268"/>
                <a:ext cx="677799" cy="299957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4047" name="Google Shape;4047;p68"/>
              <p:cNvGrpSpPr/>
              <p:nvPr/>
            </p:nvGrpSpPr>
            <p:grpSpPr>
              <a:xfrm>
                <a:off x="3139440" y="3180080"/>
                <a:ext cx="568960" cy="481140"/>
                <a:chOff x="-44" y="1473"/>
                <a:chExt cx="981" cy="1105"/>
              </a:xfrm>
            </p:grpSpPr>
            <p:pic>
              <p:nvPicPr>
                <p:cNvPr descr="desktop_computer_stylized_medium" id="4048" name="Google Shape;4048;p68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049" name="Google Shape;4049;p68"/>
                <p:cNvSpPr/>
                <p:nvPr/>
              </p:nvSpPr>
              <p:spPr>
                <a:xfrm flipH="1">
                  <a:off x="374" y="1579"/>
                  <a:ext cx="477" cy="506"/>
                </a:xfrm>
                <a:custGeom>
                  <a:rect b="b" l="l" r="r" t="t"/>
                  <a:pathLst>
                    <a:path extrusionOk="0" h="368" w="356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50" name="Google Shape;4050;p68"/>
              <p:cNvGrpSpPr/>
              <p:nvPr/>
            </p:nvGrpSpPr>
            <p:grpSpPr>
              <a:xfrm>
                <a:off x="3576320" y="3525520"/>
                <a:ext cx="568960" cy="481140"/>
                <a:chOff x="-44" y="1473"/>
                <a:chExt cx="981" cy="1105"/>
              </a:xfrm>
            </p:grpSpPr>
            <p:pic>
              <p:nvPicPr>
                <p:cNvPr descr="desktop_computer_stylized_medium" id="4051" name="Google Shape;4051;p68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052" name="Google Shape;4052;p68"/>
                <p:cNvSpPr/>
                <p:nvPr/>
              </p:nvSpPr>
              <p:spPr>
                <a:xfrm flipH="1">
                  <a:off x="374" y="1579"/>
                  <a:ext cx="477" cy="506"/>
                </a:xfrm>
                <a:custGeom>
                  <a:rect b="b" l="l" r="r" t="t"/>
                  <a:pathLst>
                    <a:path extrusionOk="0" h="368" w="356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53" name="Google Shape;4053;p68"/>
              <p:cNvGrpSpPr/>
              <p:nvPr/>
            </p:nvGrpSpPr>
            <p:grpSpPr>
              <a:xfrm>
                <a:off x="4135120" y="3281680"/>
                <a:ext cx="568960" cy="481140"/>
                <a:chOff x="-44" y="1473"/>
                <a:chExt cx="981" cy="1105"/>
              </a:xfrm>
            </p:grpSpPr>
            <p:pic>
              <p:nvPicPr>
                <p:cNvPr descr="desktop_computer_stylized_medium" id="4054" name="Google Shape;4054;p68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055" name="Google Shape;4055;p68"/>
                <p:cNvSpPr/>
                <p:nvPr/>
              </p:nvSpPr>
              <p:spPr>
                <a:xfrm flipH="1">
                  <a:off x="374" y="1579"/>
                  <a:ext cx="477" cy="506"/>
                </a:xfrm>
                <a:custGeom>
                  <a:rect b="b" l="l" r="r" t="t"/>
                  <a:pathLst>
                    <a:path extrusionOk="0" h="368" w="356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56" name="Google Shape;4056;p68"/>
              <p:cNvGrpSpPr/>
              <p:nvPr/>
            </p:nvGrpSpPr>
            <p:grpSpPr>
              <a:xfrm>
                <a:off x="5049520" y="3261360"/>
                <a:ext cx="568960" cy="481140"/>
                <a:chOff x="-44" y="1473"/>
                <a:chExt cx="981" cy="1105"/>
              </a:xfrm>
            </p:grpSpPr>
            <p:pic>
              <p:nvPicPr>
                <p:cNvPr descr="desktop_computer_stylized_medium" id="4057" name="Google Shape;4057;p68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058" name="Google Shape;4058;p68"/>
                <p:cNvSpPr/>
                <p:nvPr/>
              </p:nvSpPr>
              <p:spPr>
                <a:xfrm flipH="1">
                  <a:off x="374" y="1579"/>
                  <a:ext cx="477" cy="506"/>
                </a:xfrm>
                <a:custGeom>
                  <a:rect b="b" l="l" r="r" t="t"/>
                  <a:pathLst>
                    <a:path extrusionOk="0" h="368" w="356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59" name="Google Shape;4059;p68"/>
              <p:cNvGrpSpPr/>
              <p:nvPr/>
            </p:nvGrpSpPr>
            <p:grpSpPr>
              <a:xfrm>
                <a:off x="5588000" y="3434080"/>
                <a:ext cx="568960" cy="481140"/>
                <a:chOff x="-44" y="1473"/>
                <a:chExt cx="981" cy="1105"/>
              </a:xfrm>
            </p:grpSpPr>
            <p:pic>
              <p:nvPicPr>
                <p:cNvPr descr="desktop_computer_stylized_medium" id="4060" name="Google Shape;4060;p68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061" name="Google Shape;4061;p68"/>
                <p:cNvSpPr/>
                <p:nvPr/>
              </p:nvSpPr>
              <p:spPr>
                <a:xfrm flipH="1">
                  <a:off x="374" y="1579"/>
                  <a:ext cx="477" cy="506"/>
                </a:xfrm>
                <a:custGeom>
                  <a:rect b="b" l="l" r="r" t="t"/>
                  <a:pathLst>
                    <a:path extrusionOk="0" h="368" w="356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62" name="Google Shape;4062;p68"/>
              <p:cNvGrpSpPr/>
              <p:nvPr/>
            </p:nvGrpSpPr>
            <p:grpSpPr>
              <a:xfrm>
                <a:off x="6380480" y="3149600"/>
                <a:ext cx="568960" cy="481140"/>
                <a:chOff x="-44" y="1473"/>
                <a:chExt cx="981" cy="1105"/>
              </a:xfrm>
            </p:grpSpPr>
            <p:pic>
              <p:nvPicPr>
                <p:cNvPr descr="desktop_computer_stylized_medium" id="4063" name="Google Shape;4063;p68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064" name="Google Shape;4064;p68"/>
                <p:cNvSpPr/>
                <p:nvPr/>
              </p:nvSpPr>
              <p:spPr>
                <a:xfrm flipH="1">
                  <a:off x="374" y="1579"/>
                  <a:ext cx="477" cy="506"/>
                </a:xfrm>
                <a:custGeom>
                  <a:rect b="b" l="l" r="r" t="t"/>
                  <a:pathLst>
                    <a:path extrusionOk="0" h="368" w="356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4065" name="Google Shape;4065;p68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3854313" y="2847741"/>
                <a:ext cx="677800" cy="30154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066" name="Google Shape;4066;p68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3874949" y="2116102"/>
                <a:ext cx="676212" cy="30154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67" name="Google Shape;4067;p68"/>
            <p:cNvGrpSpPr/>
            <p:nvPr/>
          </p:nvGrpSpPr>
          <p:grpSpPr>
            <a:xfrm>
              <a:off x="5398824" y="2310984"/>
              <a:ext cx="746763" cy="344773"/>
              <a:chOff x="3668110" y="2448910"/>
              <a:chExt cx="3794234" cy="2165130"/>
            </a:xfrm>
          </p:grpSpPr>
          <p:sp>
            <p:nvSpPr>
              <p:cNvPr id="4068" name="Google Shape;4068;p68"/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lt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cap="flat" cmpd="sng" w="9525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9" name="Google Shape;4069;p68"/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rect b="b" l="l" r="r" t="t"/>
                <a:pathLst>
                  <a:path extrusionOk="0" h="1324303" w="3783724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070" name="Google Shape;4070;p68"/>
              <p:cNvGrpSpPr/>
              <p:nvPr/>
            </p:nvGrpSpPr>
            <p:grpSpPr>
              <a:xfrm>
                <a:off x="3941376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4071" name="Google Shape;4071;p68"/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rect b="b" l="l" r="r" t="t"/>
                  <a:pathLst>
                    <a:path extrusionOk="0" h="1049866" w="467301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72" name="Google Shape;4072;p68"/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rect b="b" l="l" r="r" t="t"/>
                  <a:pathLst>
                    <a:path extrusionOk="0" h="903890" w="1744718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73" name="Google Shape;4073;p68"/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rect b="b" l="l" r="r" t="t"/>
                  <a:pathLst>
                    <a:path extrusionOk="0" h="893380" w="1713187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74" name="Google Shape;4074;p68"/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rect b="b" l="l" r="r" t="t"/>
                  <a:pathLst>
                    <a:path extrusionOk="0" h="1418896" w="3725019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rgbClr val="8DA9DB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075" name="Google Shape;4075;p68"/>
            <p:cNvGrpSpPr/>
            <p:nvPr/>
          </p:nvGrpSpPr>
          <p:grpSpPr>
            <a:xfrm>
              <a:off x="7290083" y="3122951"/>
              <a:ext cx="746763" cy="344773"/>
              <a:chOff x="3668110" y="2448910"/>
              <a:chExt cx="3794234" cy="2165130"/>
            </a:xfrm>
          </p:grpSpPr>
          <p:sp>
            <p:nvSpPr>
              <p:cNvPr id="4076" name="Google Shape;4076;p68"/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lt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cap="flat" cmpd="sng" w="9525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7" name="Google Shape;4077;p68"/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rect b="b" l="l" r="r" t="t"/>
                <a:pathLst>
                  <a:path extrusionOk="0" h="1324303" w="3783724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078" name="Google Shape;4078;p68"/>
              <p:cNvGrpSpPr/>
              <p:nvPr/>
            </p:nvGrpSpPr>
            <p:grpSpPr>
              <a:xfrm>
                <a:off x="3941376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4079" name="Google Shape;4079;p68"/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rect b="b" l="l" r="r" t="t"/>
                  <a:pathLst>
                    <a:path extrusionOk="0" h="1049866" w="467301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0" name="Google Shape;4080;p68"/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rect b="b" l="l" r="r" t="t"/>
                  <a:pathLst>
                    <a:path extrusionOk="0" h="903890" w="1744718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1" name="Google Shape;4081;p68"/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rect b="b" l="l" r="r" t="t"/>
                  <a:pathLst>
                    <a:path extrusionOk="0" h="893380" w="1713187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2" name="Google Shape;4082;p68"/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rect b="b" l="l" r="r" t="t"/>
                  <a:pathLst>
                    <a:path extrusionOk="0" h="1418896" w="3725019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rgbClr val="8DA9DB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083" name="Google Shape;4083;p68"/>
            <p:cNvGrpSpPr/>
            <p:nvPr/>
          </p:nvGrpSpPr>
          <p:grpSpPr>
            <a:xfrm>
              <a:off x="5371262" y="3020518"/>
              <a:ext cx="746763" cy="344773"/>
              <a:chOff x="3668110" y="2448910"/>
              <a:chExt cx="3794234" cy="2165130"/>
            </a:xfrm>
          </p:grpSpPr>
          <p:sp>
            <p:nvSpPr>
              <p:cNvPr id="4084" name="Google Shape;4084;p68"/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lt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cap="flat" cmpd="sng" w="9525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5" name="Google Shape;4085;p68"/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rect b="b" l="l" r="r" t="t"/>
                <a:pathLst>
                  <a:path extrusionOk="0" h="1324303" w="3783724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086" name="Google Shape;4086;p68"/>
              <p:cNvGrpSpPr/>
              <p:nvPr/>
            </p:nvGrpSpPr>
            <p:grpSpPr>
              <a:xfrm>
                <a:off x="3941376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4087" name="Google Shape;4087;p68"/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rect b="b" l="l" r="r" t="t"/>
                  <a:pathLst>
                    <a:path extrusionOk="0" h="1049866" w="467301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8" name="Google Shape;4088;p68"/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rect b="b" l="l" r="r" t="t"/>
                  <a:pathLst>
                    <a:path extrusionOk="0" h="903890" w="1744718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9" name="Google Shape;4089;p68"/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rect b="b" l="l" r="r" t="t"/>
                  <a:pathLst>
                    <a:path extrusionOk="0" h="893380" w="1713187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90" name="Google Shape;4090;p68"/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rect b="b" l="l" r="r" t="t"/>
                  <a:pathLst>
                    <a:path extrusionOk="0" h="1418896" w="3725019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rgbClr val="8DA9DB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4091" name="Google Shape;4091;p68"/>
          <p:cNvGrpSpPr/>
          <p:nvPr/>
        </p:nvGrpSpPr>
        <p:grpSpPr>
          <a:xfrm>
            <a:off x="2404190" y="2226533"/>
            <a:ext cx="560029" cy="258517"/>
            <a:chOff x="3668110" y="2448910"/>
            <a:chExt cx="3794234" cy="2165130"/>
          </a:xfrm>
        </p:grpSpPr>
        <p:sp>
          <p:nvSpPr>
            <p:cNvPr id="4092" name="Google Shape;4092;p68"/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3" name="Google Shape;4093;p68"/>
            <p:cNvSpPr/>
            <p:nvPr/>
          </p:nvSpPr>
          <p:spPr>
            <a:xfrm>
              <a:off x="3678620" y="2448910"/>
              <a:ext cx="3783724" cy="1324303"/>
            </a:xfrm>
            <a:custGeom>
              <a:rect b="b" l="l" r="r" t="t"/>
              <a:pathLst>
                <a:path extrusionOk="0" h="1324303" w="3783724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94" name="Google Shape;4094;p68"/>
            <p:cNvGrpSpPr/>
            <p:nvPr/>
          </p:nvGrpSpPr>
          <p:grpSpPr>
            <a:xfrm>
              <a:off x="3941376" y="2603243"/>
              <a:ext cx="3202061" cy="1066110"/>
              <a:chOff x="7939341" y="3037317"/>
              <a:chExt cx="897649" cy="353919"/>
            </a:xfrm>
          </p:grpSpPr>
          <p:sp>
            <p:nvSpPr>
              <p:cNvPr id="4095" name="Google Shape;4095;p68"/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6" name="Google Shape;4096;p68"/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7" name="Google Shape;4097;p68"/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8" name="Google Shape;4098;p68"/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3" name="Shape 4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Google Shape;4104;p69"/>
          <p:cNvSpPr txBox="1"/>
          <p:nvPr>
            <p:ph type="title"/>
          </p:nvPr>
        </p:nvSpPr>
        <p:spPr>
          <a:xfrm>
            <a:off x="19500" y="185869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000"/>
              <a:buFont typeface="Calibri"/>
              <a:buNone/>
            </a:pPr>
            <a:r>
              <a:rPr lang="en-US" sz="3000"/>
              <a:t>Πολλαπλοί μεταγωγείς αυτοεκμάθησης: παράδειγμα</a:t>
            </a:r>
            <a:endParaRPr sz="3000"/>
          </a:p>
        </p:txBody>
      </p:sp>
      <p:sp>
        <p:nvSpPr>
          <p:cNvPr id="4105" name="Google Shape;4105;p69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06" name="Google Shape;4106;p69"/>
          <p:cNvSpPr txBox="1"/>
          <p:nvPr/>
        </p:nvSpPr>
        <p:spPr>
          <a:xfrm>
            <a:off x="214821" y="947309"/>
            <a:ext cx="65574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651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Έστω ότι ο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στέλνει πλαίσιο στον Ι, ο Ι απαντά στον C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7" name="Google Shape;4107;p69"/>
          <p:cNvSpPr/>
          <p:nvPr/>
        </p:nvSpPr>
        <p:spPr>
          <a:xfrm>
            <a:off x="348697" y="3568010"/>
            <a:ext cx="8214600" cy="13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Ε</a:t>
            </a:r>
            <a:r>
              <a:rPr lang="en-US" sz="2200" u="sng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i="0" lang="en-US" sz="22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δείξε 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πίνακες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 μεταγωγέα και προώθηση πακέτων στα</a:t>
            </a:r>
            <a:r>
              <a:rPr i="0"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</a:t>
            </a:r>
            <a:r>
              <a:rPr baseline="-25000" i="0"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i="0"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S</a:t>
            </a:r>
            <a:r>
              <a:rPr baseline="-25000" i="0"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i="0"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S</a:t>
            </a:r>
            <a:r>
              <a:rPr baseline="-25000" i="0"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i="0"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S</a:t>
            </a:r>
            <a:r>
              <a:rPr baseline="-25000" i="0"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i="0"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/>
          </a:p>
        </p:txBody>
      </p:sp>
      <p:grpSp>
        <p:nvGrpSpPr>
          <p:cNvPr id="4108" name="Google Shape;4108;p69"/>
          <p:cNvGrpSpPr/>
          <p:nvPr/>
        </p:nvGrpSpPr>
        <p:grpSpPr>
          <a:xfrm>
            <a:off x="1307795" y="1569478"/>
            <a:ext cx="4716880" cy="1540812"/>
            <a:chOff x="2517827" y="2194237"/>
            <a:chExt cx="6289173" cy="2054416"/>
          </a:xfrm>
        </p:grpSpPr>
        <p:grpSp>
          <p:nvGrpSpPr>
            <p:cNvPr id="4109" name="Google Shape;4109;p69"/>
            <p:cNvGrpSpPr/>
            <p:nvPr/>
          </p:nvGrpSpPr>
          <p:grpSpPr>
            <a:xfrm>
              <a:off x="2517827" y="2654612"/>
              <a:ext cx="2005056" cy="1358900"/>
              <a:chOff x="958850" y="2444750"/>
              <a:chExt cx="2005586" cy="1358710"/>
            </a:xfrm>
          </p:grpSpPr>
          <p:cxnSp>
            <p:nvCxnSpPr>
              <p:cNvPr id="4110" name="Google Shape;4110;p69"/>
              <p:cNvCxnSpPr/>
              <p:nvPr/>
            </p:nvCxnSpPr>
            <p:spPr>
              <a:xfrm rot="10800000">
                <a:off x="1582903" y="3030456"/>
                <a:ext cx="55577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11" name="Google Shape;4111;p69"/>
              <p:cNvCxnSpPr/>
              <p:nvPr/>
            </p:nvCxnSpPr>
            <p:spPr>
              <a:xfrm flipH="1">
                <a:off x="1970355" y="3078074"/>
                <a:ext cx="271534" cy="31428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12" name="Google Shape;4112;p69"/>
              <p:cNvCxnSpPr/>
              <p:nvPr/>
            </p:nvCxnSpPr>
            <p:spPr>
              <a:xfrm>
                <a:off x="2389566" y="3106645"/>
                <a:ext cx="73044" cy="29523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4113" name="Google Shape;4113;p69"/>
              <p:cNvSpPr txBox="1"/>
              <p:nvPr/>
            </p:nvSpPr>
            <p:spPr>
              <a:xfrm>
                <a:off x="958850" y="2844744"/>
                <a:ext cx="317700" cy="3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Calibri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</a:t>
                </a:r>
                <a:endParaRPr sz="1100"/>
              </a:p>
            </p:txBody>
          </p:sp>
          <p:sp>
            <p:nvSpPr>
              <p:cNvPr id="4114" name="Google Shape;4114;p69"/>
              <p:cNvSpPr txBox="1"/>
              <p:nvPr/>
            </p:nvSpPr>
            <p:spPr>
              <a:xfrm>
                <a:off x="1408232" y="3306642"/>
                <a:ext cx="309900" cy="3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Calibri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</a:t>
                </a:r>
                <a:endParaRPr sz="1100"/>
              </a:p>
            </p:txBody>
          </p:sp>
          <p:sp>
            <p:nvSpPr>
              <p:cNvPr id="4115" name="Google Shape;4115;p69"/>
              <p:cNvSpPr txBox="1"/>
              <p:nvPr/>
            </p:nvSpPr>
            <p:spPr>
              <a:xfrm>
                <a:off x="2181548" y="2444750"/>
                <a:ext cx="369000" cy="3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Calibri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</a:t>
                </a:r>
                <a:r>
                  <a:rPr b="0" baseline="-25000" i="0" lang="en-US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sz="1100"/>
              </a:p>
            </p:txBody>
          </p:sp>
          <p:sp>
            <p:nvSpPr>
              <p:cNvPr id="4116" name="Google Shape;4116;p69"/>
              <p:cNvSpPr txBox="1"/>
              <p:nvPr/>
            </p:nvSpPr>
            <p:spPr>
              <a:xfrm>
                <a:off x="2656336" y="3298706"/>
                <a:ext cx="308100" cy="3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Calibri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</a:t>
                </a:r>
                <a:endParaRPr sz="1100"/>
              </a:p>
            </p:txBody>
          </p:sp>
          <p:grpSp>
            <p:nvGrpSpPr>
              <p:cNvPr id="4117" name="Google Shape;4117;p69"/>
              <p:cNvGrpSpPr/>
              <p:nvPr/>
            </p:nvGrpSpPr>
            <p:grpSpPr>
              <a:xfrm>
                <a:off x="1127760" y="2834640"/>
                <a:ext cx="568960" cy="481140"/>
                <a:chOff x="-44" y="1473"/>
                <a:chExt cx="981" cy="1105"/>
              </a:xfrm>
            </p:grpSpPr>
            <p:pic>
              <p:nvPicPr>
                <p:cNvPr descr="desktop_computer_stylized_medium" id="4118" name="Google Shape;4118;p69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119" name="Google Shape;4119;p69"/>
                <p:cNvSpPr/>
                <p:nvPr/>
              </p:nvSpPr>
              <p:spPr>
                <a:xfrm flipH="1">
                  <a:off x="374" y="1579"/>
                  <a:ext cx="477" cy="506"/>
                </a:xfrm>
                <a:custGeom>
                  <a:rect b="b" l="l" r="r" t="t"/>
                  <a:pathLst>
                    <a:path extrusionOk="0" h="368" w="356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120" name="Google Shape;4120;p69"/>
              <p:cNvGrpSpPr/>
              <p:nvPr/>
            </p:nvGrpSpPr>
            <p:grpSpPr>
              <a:xfrm>
                <a:off x="1534160" y="3291840"/>
                <a:ext cx="568960" cy="481140"/>
                <a:chOff x="-44" y="1473"/>
                <a:chExt cx="981" cy="1105"/>
              </a:xfrm>
            </p:grpSpPr>
            <p:pic>
              <p:nvPicPr>
                <p:cNvPr descr="desktop_computer_stylized_medium" id="4121" name="Google Shape;4121;p69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122" name="Google Shape;4122;p69"/>
                <p:cNvSpPr/>
                <p:nvPr/>
              </p:nvSpPr>
              <p:spPr>
                <a:xfrm flipH="1">
                  <a:off x="374" y="1579"/>
                  <a:ext cx="477" cy="506"/>
                </a:xfrm>
                <a:custGeom>
                  <a:rect b="b" l="l" r="r" t="t"/>
                  <a:pathLst>
                    <a:path extrusionOk="0" h="368" w="356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123" name="Google Shape;4123;p69"/>
              <p:cNvGrpSpPr/>
              <p:nvPr/>
            </p:nvGrpSpPr>
            <p:grpSpPr>
              <a:xfrm>
                <a:off x="2062480" y="3322320"/>
                <a:ext cx="568960" cy="481140"/>
                <a:chOff x="-44" y="1473"/>
                <a:chExt cx="981" cy="1105"/>
              </a:xfrm>
            </p:grpSpPr>
            <p:pic>
              <p:nvPicPr>
                <p:cNvPr descr="desktop_computer_stylized_medium" id="4124" name="Google Shape;4124;p69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125" name="Google Shape;4125;p69"/>
                <p:cNvSpPr/>
                <p:nvPr/>
              </p:nvSpPr>
              <p:spPr>
                <a:xfrm flipH="1">
                  <a:off x="374" y="1579"/>
                  <a:ext cx="477" cy="506"/>
                </a:xfrm>
                <a:custGeom>
                  <a:rect b="b" l="l" r="r" t="t"/>
                  <a:pathLst>
                    <a:path extrusionOk="0" h="368" w="356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4126" name="Google Shape;4126;p6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014817" y="2879664"/>
                <a:ext cx="678041" cy="2999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27" name="Google Shape;4127;p69"/>
            <p:cNvGrpSpPr/>
            <p:nvPr/>
          </p:nvGrpSpPr>
          <p:grpSpPr>
            <a:xfrm>
              <a:off x="3950752" y="2194237"/>
              <a:ext cx="4856248" cy="2054416"/>
              <a:chOff x="3950752" y="2194237"/>
              <a:chExt cx="4856248" cy="2054416"/>
            </a:xfrm>
          </p:grpSpPr>
          <p:grpSp>
            <p:nvGrpSpPr>
              <p:cNvPr id="4128" name="Google Shape;4128;p69"/>
              <p:cNvGrpSpPr/>
              <p:nvPr/>
            </p:nvGrpSpPr>
            <p:grpSpPr>
              <a:xfrm>
                <a:off x="3950752" y="2194237"/>
                <a:ext cx="4856248" cy="2054416"/>
                <a:chOff x="2379663" y="1984375"/>
                <a:chExt cx="4855797" cy="2053858"/>
              </a:xfrm>
            </p:grpSpPr>
            <p:cxnSp>
              <p:nvCxnSpPr>
                <p:cNvPr id="4129" name="Google Shape;4129;p69"/>
                <p:cNvCxnSpPr/>
                <p:nvPr/>
              </p:nvCxnSpPr>
              <p:spPr>
                <a:xfrm flipH="1">
                  <a:off x="3635258" y="3068344"/>
                  <a:ext cx="346043" cy="21584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130" name="Google Shape;4130;p69"/>
                <p:cNvCxnSpPr/>
                <p:nvPr/>
              </p:nvCxnSpPr>
              <p:spPr>
                <a:xfrm flipH="1">
                  <a:off x="3949554" y="3087389"/>
                  <a:ext cx="125401" cy="58721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131" name="Google Shape;4131;p69"/>
                <p:cNvCxnSpPr/>
                <p:nvPr/>
              </p:nvCxnSpPr>
              <p:spPr>
                <a:xfrm>
                  <a:off x="4254326" y="3030254"/>
                  <a:ext cx="230167" cy="36185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132" name="Google Shape;4132;p69"/>
                <p:cNvCxnSpPr/>
                <p:nvPr/>
              </p:nvCxnSpPr>
              <p:spPr>
                <a:xfrm flipH="1">
                  <a:off x="5532145" y="3106433"/>
                  <a:ext cx="428585" cy="244409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133" name="Google Shape;4133;p69"/>
                <p:cNvCxnSpPr/>
                <p:nvPr/>
              </p:nvCxnSpPr>
              <p:spPr>
                <a:xfrm flipH="1">
                  <a:off x="6035335" y="3077866"/>
                  <a:ext cx="9524" cy="4697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134" name="Google Shape;4134;p69"/>
                <p:cNvCxnSpPr/>
                <p:nvPr/>
              </p:nvCxnSpPr>
              <p:spPr>
                <a:xfrm flipH="1">
                  <a:off x="2379663" y="2355749"/>
                  <a:ext cx="1517509" cy="536429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135" name="Google Shape;4135;p69"/>
                <p:cNvCxnSpPr/>
                <p:nvPr/>
              </p:nvCxnSpPr>
              <p:spPr>
                <a:xfrm>
                  <a:off x="4200356" y="2322421"/>
                  <a:ext cx="0" cy="59991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136" name="Google Shape;4136;p69"/>
                <p:cNvCxnSpPr/>
                <p:nvPr/>
              </p:nvCxnSpPr>
              <p:spPr>
                <a:xfrm rot="10800000">
                  <a:off x="4449571" y="2306551"/>
                  <a:ext cx="1406394" cy="68402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137" name="Google Shape;4137;p69"/>
                <p:cNvCxnSpPr/>
                <p:nvPr/>
              </p:nvCxnSpPr>
              <p:spPr>
                <a:xfrm>
                  <a:off x="6411539" y="3131826"/>
                  <a:ext cx="285723" cy="1587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4138" name="Google Shape;4138;p69"/>
                <p:cNvSpPr txBox="1"/>
                <p:nvPr/>
              </p:nvSpPr>
              <p:spPr>
                <a:xfrm>
                  <a:off x="3620973" y="3222289"/>
                  <a:ext cx="327300" cy="379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Calibri"/>
                    <a:buNone/>
                  </a:pPr>
                  <a:r>
                    <a:rPr b="0" i="0" lang="en-US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D</a:t>
                  </a:r>
                  <a:endParaRPr sz="1100"/>
                </a:p>
              </p:txBody>
            </p:sp>
            <p:sp>
              <p:nvSpPr>
                <p:cNvPr id="4139" name="Google Shape;4139;p69"/>
                <p:cNvSpPr txBox="1"/>
                <p:nvPr/>
              </p:nvSpPr>
              <p:spPr>
                <a:xfrm>
                  <a:off x="4094004" y="3658733"/>
                  <a:ext cx="296700" cy="379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Calibri"/>
                    <a:buNone/>
                  </a:pPr>
                  <a:r>
                    <a:rPr b="0" i="0" lang="en-US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E</a:t>
                  </a:r>
                  <a:endParaRPr sz="1100"/>
                </a:p>
              </p:txBody>
            </p:sp>
            <p:sp>
              <p:nvSpPr>
                <p:cNvPr id="4140" name="Google Shape;4140;p69"/>
                <p:cNvSpPr txBox="1"/>
                <p:nvPr/>
              </p:nvSpPr>
              <p:spPr>
                <a:xfrm>
                  <a:off x="4567035" y="3057234"/>
                  <a:ext cx="290400" cy="379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Calibri"/>
                    <a:buNone/>
                  </a:pPr>
                  <a:r>
                    <a:rPr b="0" i="0" lang="en-US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F</a:t>
                  </a:r>
                  <a:endParaRPr sz="1100"/>
                </a:p>
              </p:txBody>
            </p:sp>
            <p:sp>
              <p:nvSpPr>
                <p:cNvPr id="4141" name="Google Shape;4141;p69"/>
                <p:cNvSpPr txBox="1"/>
                <p:nvPr/>
              </p:nvSpPr>
              <p:spPr>
                <a:xfrm>
                  <a:off x="3408267" y="2768387"/>
                  <a:ext cx="369000" cy="379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Calibri"/>
                    <a:buNone/>
                  </a:pPr>
                  <a:r>
                    <a:rPr b="0" i="0" lang="en-US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S</a:t>
                  </a:r>
                  <a:r>
                    <a:rPr b="0" baseline="-25000" i="0" lang="en-US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2</a:t>
                  </a:r>
                  <a:endParaRPr sz="1100"/>
                </a:p>
              </p:txBody>
            </p:sp>
            <p:sp>
              <p:nvSpPr>
                <p:cNvPr id="4142" name="Google Shape;4142;p69"/>
                <p:cNvSpPr txBox="1"/>
                <p:nvPr/>
              </p:nvSpPr>
              <p:spPr>
                <a:xfrm>
                  <a:off x="4635290" y="1984375"/>
                  <a:ext cx="369000" cy="379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Calibri"/>
                    <a:buNone/>
                  </a:pPr>
                  <a:r>
                    <a:rPr b="0" i="0" lang="en-US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S</a:t>
                  </a:r>
                  <a:r>
                    <a:rPr b="0" baseline="-25000" i="0" lang="en-US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4</a:t>
                  </a:r>
                  <a:endParaRPr sz="1100"/>
                </a:p>
              </p:txBody>
            </p:sp>
            <p:sp>
              <p:nvSpPr>
                <p:cNvPr id="4143" name="Google Shape;4143;p69"/>
                <p:cNvSpPr txBox="1"/>
                <p:nvPr/>
              </p:nvSpPr>
              <p:spPr>
                <a:xfrm>
                  <a:off x="6009938" y="2570004"/>
                  <a:ext cx="369000" cy="379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Calibri"/>
                    <a:buNone/>
                  </a:pPr>
                  <a:r>
                    <a:rPr b="0" i="0" lang="en-US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S</a:t>
                  </a:r>
                  <a:r>
                    <a:rPr b="0" baseline="-25000" i="0" lang="en-US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3</a:t>
                  </a:r>
                  <a:endParaRPr sz="1100"/>
                </a:p>
              </p:txBody>
            </p:sp>
            <p:sp>
              <p:nvSpPr>
                <p:cNvPr id="4144" name="Google Shape;4144;p69"/>
                <p:cNvSpPr txBox="1"/>
                <p:nvPr/>
              </p:nvSpPr>
              <p:spPr>
                <a:xfrm>
                  <a:off x="6240104" y="3541290"/>
                  <a:ext cx="328800" cy="379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Calibri"/>
                    <a:buNone/>
                  </a:pPr>
                  <a:r>
                    <a:rPr b="0" i="0" lang="en-US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H</a:t>
                  </a:r>
                  <a:endParaRPr sz="1100"/>
                </a:p>
              </p:txBody>
            </p:sp>
            <p:sp>
              <p:nvSpPr>
                <p:cNvPr id="4145" name="Google Shape;4145;p69"/>
                <p:cNvSpPr txBox="1"/>
                <p:nvPr/>
              </p:nvSpPr>
              <p:spPr>
                <a:xfrm>
                  <a:off x="6986160" y="3179439"/>
                  <a:ext cx="249300" cy="379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Calibri"/>
                    <a:buNone/>
                  </a:pPr>
                  <a:r>
                    <a:rPr b="0" i="0" lang="en-US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I</a:t>
                  </a:r>
                  <a:endParaRPr sz="1100"/>
                </a:p>
              </p:txBody>
            </p:sp>
            <p:sp>
              <p:nvSpPr>
                <p:cNvPr id="4146" name="Google Shape;4146;p69"/>
                <p:cNvSpPr txBox="1"/>
                <p:nvPr/>
              </p:nvSpPr>
              <p:spPr>
                <a:xfrm>
                  <a:off x="5103560" y="3595251"/>
                  <a:ext cx="330600" cy="379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Calibri"/>
                    <a:buNone/>
                  </a:pPr>
                  <a:r>
                    <a:rPr b="0" i="0" lang="en-US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G</a:t>
                  </a:r>
                  <a:endParaRPr sz="1100"/>
                </a:p>
              </p:txBody>
            </p:sp>
            <p:pic>
              <p:nvPicPr>
                <p:cNvPr id="4147" name="Google Shape;4147;p69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5763899" y="2930268"/>
                  <a:ext cx="677799" cy="29995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4148" name="Google Shape;4148;p69"/>
                <p:cNvGrpSpPr/>
                <p:nvPr/>
              </p:nvGrpSpPr>
              <p:grpSpPr>
                <a:xfrm>
                  <a:off x="3139440" y="3180080"/>
                  <a:ext cx="568960" cy="481140"/>
                  <a:chOff x="-44" y="1473"/>
                  <a:chExt cx="981" cy="1105"/>
                </a:xfrm>
              </p:grpSpPr>
              <p:pic>
                <p:nvPicPr>
                  <p:cNvPr descr="desktop_computer_stylized_medium" id="4149" name="Google Shape;4149;p69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b="0" l="0" r="0" t="0"/>
                  <a:stretch/>
                </p:blipFill>
                <p:spPr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4150" name="Google Shape;4150;p69"/>
                  <p:cNvSpPr/>
                  <p:nvPr/>
                </p:nvSpPr>
                <p:spPr>
                  <a:xfrm flipH="1">
                    <a:off x="374" y="1579"/>
                    <a:ext cx="477" cy="506"/>
                  </a:xfrm>
                  <a:custGeom>
                    <a:rect b="b" l="l" r="r" t="t"/>
                    <a:pathLst>
                      <a:path extrusionOk="0" h="368" w="356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000099"/>
                      </a:gs>
                      <a:gs pos="100000">
                        <a:srgbClr val="FFFFFF"/>
                      </a:gs>
                    </a:gsLst>
                    <a:lin ang="270000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51" name="Google Shape;4151;p69"/>
                <p:cNvGrpSpPr/>
                <p:nvPr/>
              </p:nvGrpSpPr>
              <p:grpSpPr>
                <a:xfrm>
                  <a:off x="3576320" y="3525520"/>
                  <a:ext cx="568960" cy="481140"/>
                  <a:chOff x="-44" y="1473"/>
                  <a:chExt cx="981" cy="1105"/>
                </a:xfrm>
              </p:grpSpPr>
              <p:pic>
                <p:nvPicPr>
                  <p:cNvPr descr="desktop_computer_stylized_medium" id="4152" name="Google Shape;4152;p69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b="0" l="0" r="0" t="0"/>
                  <a:stretch/>
                </p:blipFill>
                <p:spPr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4153" name="Google Shape;4153;p69"/>
                  <p:cNvSpPr/>
                  <p:nvPr/>
                </p:nvSpPr>
                <p:spPr>
                  <a:xfrm flipH="1">
                    <a:off x="374" y="1579"/>
                    <a:ext cx="477" cy="506"/>
                  </a:xfrm>
                  <a:custGeom>
                    <a:rect b="b" l="l" r="r" t="t"/>
                    <a:pathLst>
                      <a:path extrusionOk="0" h="368" w="356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000099"/>
                      </a:gs>
                      <a:gs pos="100000">
                        <a:srgbClr val="FFFFFF"/>
                      </a:gs>
                    </a:gsLst>
                    <a:lin ang="270000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54" name="Google Shape;4154;p69"/>
                <p:cNvGrpSpPr/>
                <p:nvPr/>
              </p:nvGrpSpPr>
              <p:grpSpPr>
                <a:xfrm>
                  <a:off x="4135120" y="3281680"/>
                  <a:ext cx="568960" cy="481140"/>
                  <a:chOff x="-44" y="1473"/>
                  <a:chExt cx="981" cy="1105"/>
                </a:xfrm>
              </p:grpSpPr>
              <p:pic>
                <p:nvPicPr>
                  <p:cNvPr descr="desktop_computer_stylized_medium" id="4155" name="Google Shape;4155;p69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b="0" l="0" r="0" t="0"/>
                  <a:stretch/>
                </p:blipFill>
                <p:spPr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4156" name="Google Shape;4156;p69"/>
                  <p:cNvSpPr/>
                  <p:nvPr/>
                </p:nvSpPr>
                <p:spPr>
                  <a:xfrm flipH="1">
                    <a:off x="374" y="1579"/>
                    <a:ext cx="477" cy="506"/>
                  </a:xfrm>
                  <a:custGeom>
                    <a:rect b="b" l="l" r="r" t="t"/>
                    <a:pathLst>
                      <a:path extrusionOk="0" h="368" w="356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000099"/>
                      </a:gs>
                      <a:gs pos="100000">
                        <a:srgbClr val="FFFFFF"/>
                      </a:gs>
                    </a:gsLst>
                    <a:lin ang="270000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57" name="Google Shape;4157;p69"/>
                <p:cNvGrpSpPr/>
                <p:nvPr/>
              </p:nvGrpSpPr>
              <p:grpSpPr>
                <a:xfrm>
                  <a:off x="5049520" y="3261360"/>
                  <a:ext cx="568960" cy="481140"/>
                  <a:chOff x="-44" y="1473"/>
                  <a:chExt cx="981" cy="1105"/>
                </a:xfrm>
              </p:grpSpPr>
              <p:pic>
                <p:nvPicPr>
                  <p:cNvPr descr="desktop_computer_stylized_medium" id="4158" name="Google Shape;4158;p69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b="0" l="0" r="0" t="0"/>
                  <a:stretch/>
                </p:blipFill>
                <p:spPr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4159" name="Google Shape;4159;p69"/>
                  <p:cNvSpPr/>
                  <p:nvPr/>
                </p:nvSpPr>
                <p:spPr>
                  <a:xfrm flipH="1">
                    <a:off x="374" y="1579"/>
                    <a:ext cx="477" cy="506"/>
                  </a:xfrm>
                  <a:custGeom>
                    <a:rect b="b" l="l" r="r" t="t"/>
                    <a:pathLst>
                      <a:path extrusionOk="0" h="368" w="356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000099"/>
                      </a:gs>
                      <a:gs pos="100000">
                        <a:srgbClr val="FFFFFF"/>
                      </a:gs>
                    </a:gsLst>
                    <a:lin ang="270000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60" name="Google Shape;4160;p69"/>
                <p:cNvGrpSpPr/>
                <p:nvPr/>
              </p:nvGrpSpPr>
              <p:grpSpPr>
                <a:xfrm>
                  <a:off x="5588000" y="3434080"/>
                  <a:ext cx="568960" cy="481140"/>
                  <a:chOff x="-44" y="1473"/>
                  <a:chExt cx="981" cy="1105"/>
                </a:xfrm>
              </p:grpSpPr>
              <p:pic>
                <p:nvPicPr>
                  <p:cNvPr descr="desktop_computer_stylized_medium" id="4161" name="Google Shape;4161;p69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b="0" l="0" r="0" t="0"/>
                  <a:stretch/>
                </p:blipFill>
                <p:spPr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4162" name="Google Shape;4162;p69"/>
                  <p:cNvSpPr/>
                  <p:nvPr/>
                </p:nvSpPr>
                <p:spPr>
                  <a:xfrm flipH="1">
                    <a:off x="374" y="1579"/>
                    <a:ext cx="477" cy="506"/>
                  </a:xfrm>
                  <a:custGeom>
                    <a:rect b="b" l="l" r="r" t="t"/>
                    <a:pathLst>
                      <a:path extrusionOk="0" h="368" w="356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000099"/>
                      </a:gs>
                      <a:gs pos="100000">
                        <a:srgbClr val="FFFFFF"/>
                      </a:gs>
                    </a:gsLst>
                    <a:lin ang="270000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63" name="Google Shape;4163;p69"/>
                <p:cNvGrpSpPr/>
                <p:nvPr/>
              </p:nvGrpSpPr>
              <p:grpSpPr>
                <a:xfrm>
                  <a:off x="6380480" y="3149600"/>
                  <a:ext cx="568960" cy="481140"/>
                  <a:chOff x="-44" y="1473"/>
                  <a:chExt cx="981" cy="1105"/>
                </a:xfrm>
              </p:grpSpPr>
              <p:pic>
                <p:nvPicPr>
                  <p:cNvPr descr="desktop_computer_stylized_medium" id="4164" name="Google Shape;4164;p69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b="0" l="0" r="0" t="0"/>
                  <a:stretch/>
                </p:blipFill>
                <p:spPr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4165" name="Google Shape;4165;p69"/>
                  <p:cNvSpPr/>
                  <p:nvPr/>
                </p:nvSpPr>
                <p:spPr>
                  <a:xfrm flipH="1">
                    <a:off x="374" y="1579"/>
                    <a:ext cx="477" cy="506"/>
                  </a:xfrm>
                  <a:custGeom>
                    <a:rect b="b" l="l" r="r" t="t"/>
                    <a:pathLst>
                      <a:path extrusionOk="0" h="368" w="356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000099"/>
                      </a:gs>
                      <a:gs pos="100000">
                        <a:srgbClr val="FFFFFF"/>
                      </a:gs>
                    </a:gsLst>
                    <a:lin ang="270000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pic>
              <p:nvPicPr>
                <p:cNvPr id="4166" name="Google Shape;4166;p69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3854313" y="2847741"/>
                  <a:ext cx="677800" cy="30154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167" name="Google Shape;4167;p69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3874949" y="2116102"/>
                  <a:ext cx="676212" cy="30154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168" name="Google Shape;4168;p69"/>
              <p:cNvGrpSpPr/>
              <p:nvPr/>
            </p:nvGrpSpPr>
            <p:grpSpPr>
              <a:xfrm>
                <a:off x="5398824" y="2310984"/>
                <a:ext cx="746763" cy="344773"/>
                <a:chOff x="3668110" y="2448910"/>
                <a:chExt cx="3794234" cy="2165130"/>
              </a:xfrm>
            </p:grpSpPr>
            <p:sp>
              <p:nvSpPr>
                <p:cNvPr id="4169" name="Google Shape;4169;p69"/>
                <p:cNvSpPr/>
                <p:nvPr/>
              </p:nvSpPr>
              <p:spPr>
                <a:xfrm>
                  <a:off x="3668110" y="3741409"/>
                  <a:ext cx="3780587" cy="872631"/>
                </a:xfrm>
                <a:prstGeom prst="rect">
                  <a:avLst/>
                </a:prstGeom>
                <a:gradFill>
                  <a:gsLst>
                    <a:gs pos="0">
                      <a:srgbClr val="B8C2C9"/>
                    </a:gs>
                    <a:gs pos="21000">
                      <a:schemeClr val="lt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cap="flat" cmpd="sng" w="9525">
                  <a:solidFill>
                    <a:srgbClr val="31538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70" name="Google Shape;4170;p69"/>
                <p:cNvSpPr/>
                <p:nvPr/>
              </p:nvSpPr>
              <p:spPr>
                <a:xfrm>
                  <a:off x="3678620" y="2448910"/>
                  <a:ext cx="3783724" cy="1324303"/>
                </a:xfrm>
                <a:custGeom>
                  <a:rect b="b" l="l" r="r" t="t"/>
                  <a:pathLst>
                    <a:path extrusionOk="0" h="1324303" w="3783724">
                      <a:moveTo>
                        <a:pt x="0" y="1313793"/>
                      </a:moveTo>
                      <a:lnTo>
                        <a:pt x="0" y="1313793"/>
                      </a:lnTo>
                      <a:lnTo>
                        <a:pt x="252248" y="0"/>
                      </a:lnTo>
                      <a:lnTo>
                        <a:pt x="3415862" y="21020"/>
                      </a:lnTo>
                      <a:lnTo>
                        <a:pt x="3783724" y="1324303"/>
                      </a:lnTo>
                      <a:lnTo>
                        <a:pt x="0" y="1313793"/>
                      </a:lnTo>
                      <a:close/>
                    </a:path>
                  </a:pathLst>
                </a:custGeom>
                <a:solidFill>
                  <a:srgbClr val="B8C2C9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4171" name="Google Shape;4171;p69"/>
                <p:cNvGrpSpPr/>
                <p:nvPr/>
              </p:nvGrpSpPr>
              <p:grpSpPr>
                <a:xfrm>
                  <a:off x="3941376" y="2603243"/>
                  <a:ext cx="3202061" cy="1066110"/>
                  <a:chOff x="7939341" y="3037317"/>
                  <a:chExt cx="897649" cy="353919"/>
                </a:xfrm>
              </p:grpSpPr>
              <p:sp>
                <p:nvSpPr>
                  <p:cNvPr id="4172" name="Google Shape;4172;p69"/>
                  <p:cNvSpPr/>
                  <p:nvPr/>
                </p:nvSpPr>
                <p:spPr>
                  <a:xfrm>
                    <a:off x="7964170" y="3037317"/>
                    <a:ext cx="849158" cy="198115"/>
                  </a:xfrm>
                  <a:custGeom>
                    <a:rect b="b" l="l" r="r" t="t"/>
                    <a:pathLst>
                      <a:path extrusionOk="0" h="1049866" w="467301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73" name="Google Shape;4173;p69"/>
                  <p:cNvSpPr/>
                  <p:nvPr/>
                </p:nvSpPr>
                <p:spPr>
                  <a:xfrm>
                    <a:off x="8519948" y="3206783"/>
                    <a:ext cx="317042" cy="170569"/>
                  </a:xfrm>
                  <a:custGeom>
                    <a:rect b="b" l="l" r="r" t="t"/>
                    <a:pathLst>
                      <a:path extrusionOk="0" h="903890" w="1744718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74" name="Google Shape;4174;p69"/>
                  <p:cNvSpPr/>
                  <p:nvPr/>
                </p:nvSpPr>
                <p:spPr>
                  <a:xfrm>
                    <a:off x="7939341" y="3206783"/>
                    <a:ext cx="311312" cy="168585"/>
                  </a:xfrm>
                  <a:custGeom>
                    <a:rect b="b" l="l" r="r" t="t"/>
                    <a:pathLst>
                      <a:path extrusionOk="0" h="893380" w="1713187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75" name="Google Shape;4175;p69"/>
                  <p:cNvSpPr/>
                  <p:nvPr/>
                </p:nvSpPr>
                <p:spPr>
                  <a:xfrm>
                    <a:off x="8047413" y="3123483"/>
                    <a:ext cx="676892" cy="267753"/>
                  </a:xfrm>
                  <a:custGeom>
                    <a:rect b="b" l="l" r="r" t="t"/>
                    <a:pathLst>
                      <a:path extrusionOk="0" h="1418896" w="3725019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rgbClr val="8DA9DB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176" name="Google Shape;4176;p69"/>
              <p:cNvGrpSpPr/>
              <p:nvPr/>
            </p:nvGrpSpPr>
            <p:grpSpPr>
              <a:xfrm>
                <a:off x="7290083" y="3122951"/>
                <a:ext cx="746763" cy="344773"/>
                <a:chOff x="3668110" y="2448910"/>
                <a:chExt cx="3794234" cy="2165130"/>
              </a:xfrm>
            </p:grpSpPr>
            <p:sp>
              <p:nvSpPr>
                <p:cNvPr id="4177" name="Google Shape;4177;p69"/>
                <p:cNvSpPr/>
                <p:nvPr/>
              </p:nvSpPr>
              <p:spPr>
                <a:xfrm>
                  <a:off x="3668110" y="3741409"/>
                  <a:ext cx="3780587" cy="872631"/>
                </a:xfrm>
                <a:prstGeom prst="rect">
                  <a:avLst/>
                </a:prstGeom>
                <a:gradFill>
                  <a:gsLst>
                    <a:gs pos="0">
                      <a:srgbClr val="B8C2C9"/>
                    </a:gs>
                    <a:gs pos="21000">
                      <a:schemeClr val="lt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cap="flat" cmpd="sng" w="9525">
                  <a:solidFill>
                    <a:srgbClr val="31538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78" name="Google Shape;4178;p69"/>
                <p:cNvSpPr/>
                <p:nvPr/>
              </p:nvSpPr>
              <p:spPr>
                <a:xfrm>
                  <a:off x="3678620" y="2448910"/>
                  <a:ext cx="3783724" cy="1324303"/>
                </a:xfrm>
                <a:custGeom>
                  <a:rect b="b" l="l" r="r" t="t"/>
                  <a:pathLst>
                    <a:path extrusionOk="0" h="1324303" w="3783724">
                      <a:moveTo>
                        <a:pt x="0" y="1313793"/>
                      </a:moveTo>
                      <a:lnTo>
                        <a:pt x="0" y="1313793"/>
                      </a:lnTo>
                      <a:lnTo>
                        <a:pt x="252248" y="0"/>
                      </a:lnTo>
                      <a:lnTo>
                        <a:pt x="3415862" y="21020"/>
                      </a:lnTo>
                      <a:lnTo>
                        <a:pt x="3783724" y="1324303"/>
                      </a:lnTo>
                      <a:lnTo>
                        <a:pt x="0" y="1313793"/>
                      </a:lnTo>
                      <a:close/>
                    </a:path>
                  </a:pathLst>
                </a:custGeom>
                <a:solidFill>
                  <a:srgbClr val="B8C2C9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4179" name="Google Shape;4179;p69"/>
                <p:cNvGrpSpPr/>
                <p:nvPr/>
              </p:nvGrpSpPr>
              <p:grpSpPr>
                <a:xfrm>
                  <a:off x="3941376" y="2603243"/>
                  <a:ext cx="3202061" cy="1066110"/>
                  <a:chOff x="7939341" y="3037317"/>
                  <a:chExt cx="897649" cy="353919"/>
                </a:xfrm>
              </p:grpSpPr>
              <p:sp>
                <p:nvSpPr>
                  <p:cNvPr id="4180" name="Google Shape;4180;p69"/>
                  <p:cNvSpPr/>
                  <p:nvPr/>
                </p:nvSpPr>
                <p:spPr>
                  <a:xfrm>
                    <a:off x="7964170" y="3037317"/>
                    <a:ext cx="849158" cy="198115"/>
                  </a:xfrm>
                  <a:custGeom>
                    <a:rect b="b" l="l" r="r" t="t"/>
                    <a:pathLst>
                      <a:path extrusionOk="0" h="1049866" w="467301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81" name="Google Shape;4181;p69"/>
                  <p:cNvSpPr/>
                  <p:nvPr/>
                </p:nvSpPr>
                <p:spPr>
                  <a:xfrm>
                    <a:off x="8519948" y="3206783"/>
                    <a:ext cx="317042" cy="170569"/>
                  </a:xfrm>
                  <a:custGeom>
                    <a:rect b="b" l="l" r="r" t="t"/>
                    <a:pathLst>
                      <a:path extrusionOk="0" h="903890" w="1744718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82" name="Google Shape;4182;p69"/>
                  <p:cNvSpPr/>
                  <p:nvPr/>
                </p:nvSpPr>
                <p:spPr>
                  <a:xfrm>
                    <a:off x="7939341" y="3206783"/>
                    <a:ext cx="311312" cy="168585"/>
                  </a:xfrm>
                  <a:custGeom>
                    <a:rect b="b" l="l" r="r" t="t"/>
                    <a:pathLst>
                      <a:path extrusionOk="0" h="893380" w="1713187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83" name="Google Shape;4183;p69"/>
                  <p:cNvSpPr/>
                  <p:nvPr/>
                </p:nvSpPr>
                <p:spPr>
                  <a:xfrm>
                    <a:off x="8047413" y="3123483"/>
                    <a:ext cx="676892" cy="267753"/>
                  </a:xfrm>
                  <a:custGeom>
                    <a:rect b="b" l="l" r="r" t="t"/>
                    <a:pathLst>
                      <a:path extrusionOk="0" h="1418896" w="3725019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rgbClr val="8DA9DB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184" name="Google Shape;4184;p69"/>
              <p:cNvGrpSpPr/>
              <p:nvPr/>
            </p:nvGrpSpPr>
            <p:grpSpPr>
              <a:xfrm>
                <a:off x="5371262" y="3020518"/>
                <a:ext cx="746763" cy="344773"/>
                <a:chOff x="3668110" y="2448910"/>
                <a:chExt cx="3794234" cy="2165130"/>
              </a:xfrm>
            </p:grpSpPr>
            <p:sp>
              <p:nvSpPr>
                <p:cNvPr id="4185" name="Google Shape;4185;p69"/>
                <p:cNvSpPr/>
                <p:nvPr/>
              </p:nvSpPr>
              <p:spPr>
                <a:xfrm>
                  <a:off x="3668110" y="3741409"/>
                  <a:ext cx="3780587" cy="872631"/>
                </a:xfrm>
                <a:prstGeom prst="rect">
                  <a:avLst/>
                </a:prstGeom>
                <a:gradFill>
                  <a:gsLst>
                    <a:gs pos="0">
                      <a:srgbClr val="B8C2C9"/>
                    </a:gs>
                    <a:gs pos="21000">
                      <a:schemeClr val="lt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cap="flat" cmpd="sng" w="9525">
                  <a:solidFill>
                    <a:srgbClr val="31538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86" name="Google Shape;4186;p69"/>
                <p:cNvSpPr/>
                <p:nvPr/>
              </p:nvSpPr>
              <p:spPr>
                <a:xfrm>
                  <a:off x="3678620" y="2448910"/>
                  <a:ext cx="3783724" cy="1324303"/>
                </a:xfrm>
                <a:custGeom>
                  <a:rect b="b" l="l" r="r" t="t"/>
                  <a:pathLst>
                    <a:path extrusionOk="0" h="1324303" w="3783724">
                      <a:moveTo>
                        <a:pt x="0" y="1313793"/>
                      </a:moveTo>
                      <a:lnTo>
                        <a:pt x="0" y="1313793"/>
                      </a:lnTo>
                      <a:lnTo>
                        <a:pt x="252248" y="0"/>
                      </a:lnTo>
                      <a:lnTo>
                        <a:pt x="3415862" y="21020"/>
                      </a:lnTo>
                      <a:lnTo>
                        <a:pt x="3783724" y="1324303"/>
                      </a:lnTo>
                      <a:lnTo>
                        <a:pt x="0" y="1313793"/>
                      </a:lnTo>
                      <a:close/>
                    </a:path>
                  </a:pathLst>
                </a:custGeom>
                <a:solidFill>
                  <a:srgbClr val="B8C2C9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4187" name="Google Shape;4187;p69"/>
                <p:cNvGrpSpPr/>
                <p:nvPr/>
              </p:nvGrpSpPr>
              <p:grpSpPr>
                <a:xfrm>
                  <a:off x="3941376" y="2603243"/>
                  <a:ext cx="3202061" cy="1066110"/>
                  <a:chOff x="7939341" y="3037317"/>
                  <a:chExt cx="897649" cy="353919"/>
                </a:xfrm>
              </p:grpSpPr>
              <p:sp>
                <p:nvSpPr>
                  <p:cNvPr id="4188" name="Google Shape;4188;p69"/>
                  <p:cNvSpPr/>
                  <p:nvPr/>
                </p:nvSpPr>
                <p:spPr>
                  <a:xfrm>
                    <a:off x="7964170" y="3037317"/>
                    <a:ext cx="849158" cy="198115"/>
                  </a:xfrm>
                  <a:custGeom>
                    <a:rect b="b" l="l" r="r" t="t"/>
                    <a:pathLst>
                      <a:path extrusionOk="0" h="1049866" w="467301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89" name="Google Shape;4189;p69"/>
                  <p:cNvSpPr/>
                  <p:nvPr/>
                </p:nvSpPr>
                <p:spPr>
                  <a:xfrm>
                    <a:off x="8519948" y="3206783"/>
                    <a:ext cx="317042" cy="170569"/>
                  </a:xfrm>
                  <a:custGeom>
                    <a:rect b="b" l="l" r="r" t="t"/>
                    <a:pathLst>
                      <a:path extrusionOk="0" h="903890" w="1744718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90" name="Google Shape;4190;p69"/>
                  <p:cNvSpPr/>
                  <p:nvPr/>
                </p:nvSpPr>
                <p:spPr>
                  <a:xfrm>
                    <a:off x="7939341" y="3206783"/>
                    <a:ext cx="311312" cy="168585"/>
                  </a:xfrm>
                  <a:custGeom>
                    <a:rect b="b" l="l" r="r" t="t"/>
                    <a:pathLst>
                      <a:path extrusionOk="0" h="893380" w="1713187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91" name="Google Shape;4191;p69"/>
                  <p:cNvSpPr/>
                  <p:nvPr/>
                </p:nvSpPr>
                <p:spPr>
                  <a:xfrm>
                    <a:off x="8047413" y="3123483"/>
                    <a:ext cx="676892" cy="267753"/>
                  </a:xfrm>
                  <a:custGeom>
                    <a:rect b="b" l="l" r="r" t="t"/>
                    <a:pathLst>
                      <a:path extrusionOk="0" h="1418896" w="3725019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rgbClr val="8DA9DB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4192" name="Google Shape;4192;p69"/>
            <p:cNvGrpSpPr/>
            <p:nvPr/>
          </p:nvGrpSpPr>
          <p:grpSpPr>
            <a:xfrm>
              <a:off x="3510443" y="3070406"/>
              <a:ext cx="746763" cy="344773"/>
              <a:chOff x="3668110" y="2448910"/>
              <a:chExt cx="3794234" cy="2165130"/>
            </a:xfrm>
          </p:grpSpPr>
          <p:sp>
            <p:nvSpPr>
              <p:cNvPr id="4193" name="Google Shape;4193;p69"/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lt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cap="flat" cmpd="sng" w="9525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4" name="Google Shape;4194;p69"/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rect b="b" l="l" r="r" t="t"/>
                <a:pathLst>
                  <a:path extrusionOk="0" h="1324303" w="3783724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195" name="Google Shape;4195;p69"/>
              <p:cNvGrpSpPr/>
              <p:nvPr/>
            </p:nvGrpSpPr>
            <p:grpSpPr>
              <a:xfrm>
                <a:off x="3941376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4196" name="Google Shape;4196;p69"/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rect b="b" l="l" r="r" t="t"/>
                  <a:pathLst>
                    <a:path extrusionOk="0" h="1049866" w="467301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97" name="Google Shape;4197;p69"/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rect b="b" l="l" r="r" t="t"/>
                  <a:pathLst>
                    <a:path extrusionOk="0" h="903890" w="1744718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98" name="Google Shape;4198;p69"/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rect b="b" l="l" r="r" t="t"/>
                  <a:pathLst>
                    <a:path extrusionOk="0" h="893380" w="1713187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99" name="Google Shape;4199;p69"/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rect b="b" l="l" r="r" t="t"/>
                  <a:pathLst>
                    <a:path extrusionOk="0" h="1418896" w="3725019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rgbClr val="8DA9DB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7"/>
          <p:cNvSpPr txBox="1"/>
          <p:nvPr>
            <p:ph type="title"/>
          </p:nvPr>
        </p:nvSpPr>
        <p:spPr>
          <a:xfrm>
            <a:off x="-16925" y="184850"/>
            <a:ext cx="89322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600"/>
              <a:t>Επίπεδο ζεύξης: υπηρεσίες (περισσότερα)</a:t>
            </a:r>
            <a:endParaRPr sz="3600"/>
          </a:p>
        </p:txBody>
      </p:sp>
      <p:sp>
        <p:nvSpPr>
          <p:cNvPr id="896" name="Google Shape;896;p7"/>
          <p:cNvSpPr txBox="1"/>
          <p:nvPr/>
        </p:nvSpPr>
        <p:spPr>
          <a:xfrm>
            <a:off x="-16925" y="855950"/>
            <a:ext cx="5231100" cy="38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13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έλεγχος ροής</a:t>
            </a: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18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πηγαινοέρχεται μεταξύ γειτονικών κόμβων αποστολής και λήψης</a:t>
            </a:r>
            <a:endParaRPr sz="1800"/>
          </a:p>
          <a:p>
            <a:pPr indent="-17780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ανίχνευση σφάλματος</a:t>
            </a: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18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σφάλματα προκαλούνται από την εξασθένιση του σήματος και τον θόρυβο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 παραλήπτης ανιχνεύει σφάλματα, αναμετάδοση σημάτων, ή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ρήξη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πλαισίου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indent="-2413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διόρθωση σφάλματος</a:t>
            </a: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18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 παραλήπτης αναγνωρίζει </a:t>
            </a:r>
            <a:r>
              <a:rPr i="1" lang="en-US" sz="18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και διορθώνει</a:t>
            </a:r>
            <a:r>
              <a:rPr lang="en-US" sz="18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σφάλματα b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χωρίς αναμετάδοση</a:t>
            </a:r>
            <a:endParaRPr sz="1800"/>
          </a:p>
          <a:p>
            <a:pPr indent="-22860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half-duplex and full-duplex:</a:t>
            </a:r>
            <a:endParaRPr sz="18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με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half duplex, οι κόμβοι κ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αι στα δύο άκρα της ζεύξης μπορούν να μεταδώσουν, όχι όμως την ίδια στιγμή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" name="Google Shape;897;p7"/>
          <p:cNvSpPr/>
          <p:nvPr/>
        </p:nvSpPr>
        <p:spPr>
          <a:xfrm>
            <a:off x="6551959" y="2694896"/>
            <a:ext cx="51900" cy="594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8" name="Google Shape;898;p7"/>
          <p:cNvGrpSpPr/>
          <p:nvPr/>
        </p:nvGrpSpPr>
        <p:grpSpPr>
          <a:xfrm>
            <a:off x="6354608" y="2456933"/>
            <a:ext cx="461273" cy="520898"/>
            <a:chOff x="2920" y="1424"/>
            <a:chExt cx="326" cy="320"/>
          </a:xfrm>
        </p:grpSpPr>
        <p:sp>
          <p:nvSpPr>
            <p:cNvPr id="899" name="Google Shape;899;p7"/>
            <p:cNvSpPr/>
            <p:nvPr/>
          </p:nvSpPr>
          <p:spPr>
            <a:xfrm>
              <a:off x="2920" y="1445"/>
              <a:ext cx="326" cy="289"/>
            </a:xfrm>
            <a:prstGeom prst="ellipse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0" name="Google Shape;900;p7"/>
            <p:cNvGrpSpPr/>
            <p:nvPr/>
          </p:nvGrpSpPr>
          <p:grpSpPr>
            <a:xfrm>
              <a:off x="2949" y="1424"/>
              <a:ext cx="265" cy="280"/>
              <a:chOff x="2949" y="1424"/>
              <a:chExt cx="265" cy="280"/>
            </a:xfrm>
          </p:grpSpPr>
          <p:sp>
            <p:nvSpPr>
              <p:cNvPr id="901" name="Google Shape;901;p7"/>
              <p:cNvSpPr/>
              <p:nvPr/>
            </p:nvSpPr>
            <p:spPr>
              <a:xfrm>
                <a:off x="3030" y="1545"/>
                <a:ext cx="107" cy="92"/>
              </a:xfrm>
              <a:prstGeom prst="ellipse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2" name="Google Shape;902;p7"/>
              <p:cNvSpPr/>
              <p:nvPr/>
            </p:nvSpPr>
            <p:spPr>
              <a:xfrm>
                <a:off x="3006" y="1525"/>
                <a:ext cx="154" cy="131"/>
              </a:xfrm>
              <a:prstGeom prst="ellipse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3" name="Google Shape;903;p7"/>
              <p:cNvSpPr/>
              <p:nvPr/>
            </p:nvSpPr>
            <p:spPr>
              <a:xfrm>
                <a:off x="2983" y="1501"/>
                <a:ext cx="203" cy="179"/>
              </a:xfrm>
              <a:prstGeom prst="ellipse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4" name="Google Shape;904;p7"/>
              <p:cNvSpPr/>
              <p:nvPr/>
            </p:nvSpPr>
            <p:spPr>
              <a:xfrm>
                <a:off x="2949" y="1476"/>
                <a:ext cx="265" cy="228"/>
              </a:xfrm>
              <a:prstGeom prst="ellipse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5" name="Google Shape;905;p7"/>
              <p:cNvSpPr/>
              <p:nvPr/>
            </p:nvSpPr>
            <p:spPr>
              <a:xfrm flipH="1" rot="10800000">
                <a:off x="2987" y="1424"/>
                <a:ext cx="205" cy="143"/>
              </a:xfrm>
              <a:custGeom>
                <a:rect b="b" l="l" r="r" t="t"/>
                <a:pathLst>
                  <a:path extrusionOk="0" h="956" w="1180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06" name="Google Shape;906;p7"/>
            <p:cNvSpPr/>
            <p:nvPr/>
          </p:nvSpPr>
          <p:spPr>
            <a:xfrm>
              <a:off x="2995" y="1615"/>
              <a:ext cx="178" cy="129"/>
            </a:xfrm>
            <a:custGeom>
              <a:rect b="b" l="l" r="r" t="t"/>
              <a:pathLst>
                <a:path extrusionOk="0" h="956" w="1180">
                  <a:moveTo>
                    <a:pt x="499" y="7"/>
                  </a:moveTo>
                  <a:lnTo>
                    <a:pt x="0" y="780"/>
                  </a:lnTo>
                  <a:lnTo>
                    <a:pt x="134" y="885"/>
                  </a:lnTo>
                  <a:lnTo>
                    <a:pt x="366" y="920"/>
                  </a:lnTo>
                  <a:lnTo>
                    <a:pt x="534" y="956"/>
                  </a:lnTo>
                  <a:lnTo>
                    <a:pt x="829" y="949"/>
                  </a:lnTo>
                  <a:lnTo>
                    <a:pt x="1096" y="850"/>
                  </a:lnTo>
                  <a:lnTo>
                    <a:pt x="1180" y="801"/>
                  </a:lnTo>
                  <a:lnTo>
                    <a:pt x="668" y="0"/>
                  </a:lnTo>
                  <a:lnTo>
                    <a:pt x="499" y="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7" name="Google Shape;907;p7"/>
          <p:cNvGrpSpPr/>
          <p:nvPr/>
        </p:nvGrpSpPr>
        <p:grpSpPr>
          <a:xfrm>
            <a:off x="6429436" y="2714540"/>
            <a:ext cx="295268" cy="787196"/>
            <a:chOff x="3130" y="3288"/>
            <a:chExt cx="410" cy="742"/>
          </a:xfrm>
        </p:grpSpPr>
        <p:cxnSp>
          <p:nvCxnSpPr>
            <p:cNvPr id="908" name="Google Shape;908;p7"/>
            <p:cNvCxnSpPr/>
            <p:nvPr/>
          </p:nvCxnSpPr>
          <p:spPr>
            <a:xfrm flipH="1">
              <a:off x="3130" y="3288"/>
              <a:ext cx="205" cy="67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09" name="Google Shape;909;p7"/>
            <p:cNvCxnSpPr/>
            <p:nvPr/>
          </p:nvCxnSpPr>
          <p:spPr>
            <a:xfrm>
              <a:off x="3335" y="3288"/>
              <a:ext cx="205" cy="669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0" name="Google Shape;910;p7"/>
            <p:cNvCxnSpPr/>
            <p:nvPr/>
          </p:nvCxnSpPr>
          <p:spPr>
            <a:xfrm>
              <a:off x="3130" y="3957"/>
              <a:ext cx="205" cy="73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1" name="Google Shape;911;p7"/>
            <p:cNvCxnSpPr/>
            <p:nvPr/>
          </p:nvCxnSpPr>
          <p:spPr>
            <a:xfrm flipH="1">
              <a:off x="3335" y="3957"/>
              <a:ext cx="205" cy="73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2" name="Google Shape;912;p7"/>
            <p:cNvCxnSpPr/>
            <p:nvPr/>
          </p:nvCxnSpPr>
          <p:spPr>
            <a:xfrm>
              <a:off x="3335" y="3303"/>
              <a:ext cx="0" cy="727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3" name="Google Shape;913;p7"/>
            <p:cNvCxnSpPr/>
            <p:nvPr/>
          </p:nvCxnSpPr>
          <p:spPr>
            <a:xfrm flipH="1" rot="10800000">
              <a:off x="3130" y="3888"/>
              <a:ext cx="205" cy="7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4" name="Google Shape;914;p7"/>
            <p:cNvCxnSpPr/>
            <p:nvPr/>
          </p:nvCxnSpPr>
          <p:spPr>
            <a:xfrm rot="10800000">
              <a:off x="3335" y="3888"/>
              <a:ext cx="205" cy="69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5" name="Google Shape;915;p7"/>
            <p:cNvCxnSpPr/>
            <p:nvPr/>
          </p:nvCxnSpPr>
          <p:spPr>
            <a:xfrm>
              <a:off x="3217" y="3668"/>
              <a:ext cx="118" cy="55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6" name="Google Shape;916;p7"/>
            <p:cNvCxnSpPr/>
            <p:nvPr/>
          </p:nvCxnSpPr>
          <p:spPr>
            <a:xfrm flipH="1" rot="10800000">
              <a:off x="3335" y="3668"/>
              <a:ext cx="124" cy="55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7" name="Google Shape;917;p7"/>
            <p:cNvCxnSpPr/>
            <p:nvPr/>
          </p:nvCxnSpPr>
          <p:spPr>
            <a:xfrm>
              <a:off x="3178" y="3766"/>
              <a:ext cx="152" cy="75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8" name="Google Shape;918;p7"/>
            <p:cNvCxnSpPr/>
            <p:nvPr/>
          </p:nvCxnSpPr>
          <p:spPr>
            <a:xfrm flipH="1" rot="10800000">
              <a:off x="3335" y="3781"/>
              <a:ext cx="153" cy="66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9" name="Google Shape;919;p7"/>
            <p:cNvCxnSpPr/>
            <p:nvPr/>
          </p:nvCxnSpPr>
          <p:spPr>
            <a:xfrm flipH="1" rot="10800000">
              <a:off x="3335" y="3567"/>
              <a:ext cx="78" cy="27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0" name="Google Shape;920;p7"/>
            <p:cNvCxnSpPr/>
            <p:nvPr/>
          </p:nvCxnSpPr>
          <p:spPr>
            <a:xfrm flipH="1" rot="10800000">
              <a:off x="3335" y="3428"/>
              <a:ext cx="49" cy="21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1" name="Google Shape;921;p7"/>
            <p:cNvCxnSpPr/>
            <p:nvPr/>
          </p:nvCxnSpPr>
          <p:spPr>
            <a:xfrm>
              <a:off x="3247" y="3558"/>
              <a:ext cx="95" cy="36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2" name="Google Shape;922;p7"/>
            <p:cNvCxnSpPr/>
            <p:nvPr/>
          </p:nvCxnSpPr>
          <p:spPr>
            <a:xfrm>
              <a:off x="3289" y="3422"/>
              <a:ext cx="55" cy="36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923" name="Google Shape;923;p7"/>
          <p:cNvGrpSpPr/>
          <p:nvPr/>
        </p:nvGrpSpPr>
        <p:grpSpPr>
          <a:xfrm>
            <a:off x="5923051" y="2324281"/>
            <a:ext cx="395464" cy="445487"/>
            <a:chOff x="8328836" y="2202873"/>
            <a:chExt cx="527285" cy="593983"/>
          </a:xfrm>
        </p:grpSpPr>
        <p:pic>
          <p:nvPicPr>
            <p:cNvPr descr="iphone_stylized_small" id="924" name="Google Shape;924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566432" y="2271663"/>
              <a:ext cx="180509" cy="52519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25" name="Google Shape;925;p7"/>
            <p:cNvGrpSpPr/>
            <p:nvPr/>
          </p:nvGrpSpPr>
          <p:grpSpPr>
            <a:xfrm>
              <a:off x="8328836" y="2202873"/>
              <a:ext cx="527285" cy="118466"/>
              <a:chOff x="2199" y="955"/>
              <a:chExt cx="2547" cy="506"/>
            </a:xfrm>
          </p:grpSpPr>
          <p:sp>
            <p:nvSpPr>
              <p:cNvPr id="926" name="Google Shape;926;p7"/>
              <p:cNvSpPr/>
              <p:nvPr/>
            </p:nvSpPr>
            <p:spPr>
              <a:xfrm>
                <a:off x="2199" y="1166"/>
                <a:ext cx="260" cy="281"/>
              </a:xfrm>
              <a:custGeom>
                <a:rect b="b" l="l" r="r" t="t"/>
                <a:pathLst>
                  <a:path extrusionOk="0" h="281" w="260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7" name="Google Shape;927;p7"/>
              <p:cNvSpPr/>
              <p:nvPr/>
            </p:nvSpPr>
            <p:spPr>
              <a:xfrm>
                <a:off x="2482" y="1040"/>
                <a:ext cx="900" cy="421"/>
              </a:xfrm>
              <a:custGeom>
                <a:rect b="b" l="l" r="r" t="t"/>
                <a:pathLst>
                  <a:path extrusionOk="0" h="421" w="900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8" name="Google Shape;928;p7"/>
              <p:cNvSpPr/>
              <p:nvPr/>
            </p:nvSpPr>
            <p:spPr>
              <a:xfrm>
                <a:off x="2782" y="1068"/>
                <a:ext cx="428" cy="269"/>
              </a:xfrm>
              <a:custGeom>
                <a:rect b="b" l="l" r="r" t="t"/>
                <a:pathLst>
                  <a:path extrusionOk="0" h="269" w="428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9" name="Google Shape;929;p7"/>
              <p:cNvSpPr/>
              <p:nvPr/>
            </p:nvSpPr>
            <p:spPr>
              <a:xfrm>
                <a:off x="3554" y="1075"/>
                <a:ext cx="377" cy="239"/>
              </a:xfrm>
              <a:custGeom>
                <a:rect b="b" l="l" r="r" t="t"/>
                <a:pathLst>
                  <a:path extrusionOk="0" h="239" w="377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0" name="Google Shape;930;p7"/>
              <p:cNvSpPr/>
              <p:nvPr/>
            </p:nvSpPr>
            <p:spPr>
              <a:xfrm>
                <a:off x="3646" y="997"/>
                <a:ext cx="660" cy="336"/>
              </a:xfrm>
              <a:custGeom>
                <a:rect b="b" l="l" r="r" t="t"/>
                <a:pathLst>
                  <a:path extrusionOk="0" h="300" w="646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1" name="Google Shape;931;p7"/>
              <p:cNvSpPr/>
              <p:nvPr/>
            </p:nvSpPr>
            <p:spPr>
              <a:xfrm>
                <a:off x="4116" y="955"/>
                <a:ext cx="630" cy="397"/>
              </a:xfrm>
              <a:custGeom>
                <a:rect b="b" l="l" r="r" t="t"/>
                <a:pathLst>
                  <a:path extrusionOk="0" h="397" w="630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32" name="Google Shape;932;p7"/>
          <p:cNvGrpSpPr/>
          <p:nvPr/>
        </p:nvGrpSpPr>
        <p:grpSpPr>
          <a:xfrm>
            <a:off x="5485804" y="3018613"/>
            <a:ext cx="840256" cy="260897"/>
            <a:chOff x="9561515" y="2748013"/>
            <a:chExt cx="1120341" cy="347863"/>
          </a:xfrm>
        </p:grpSpPr>
        <p:pic>
          <p:nvPicPr>
            <p:cNvPr descr="car_icon_small" id="933" name="Google Shape;933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561515" y="2826814"/>
              <a:ext cx="1120341" cy="26906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34" name="Google Shape;934;p7"/>
            <p:cNvGrpSpPr/>
            <p:nvPr/>
          </p:nvGrpSpPr>
          <p:grpSpPr>
            <a:xfrm>
              <a:off x="9788587" y="2748013"/>
              <a:ext cx="527285" cy="118466"/>
              <a:chOff x="2199" y="955"/>
              <a:chExt cx="2547" cy="506"/>
            </a:xfrm>
          </p:grpSpPr>
          <p:sp>
            <p:nvSpPr>
              <p:cNvPr id="935" name="Google Shape;935;p7"/>
              <p:cNvSpPr/>
              <p:nvPr/>
            </p:nvSpPr>
            <p:spPr>
              <a:xfrm>
                <a:off x="2199" y="1166"/>
                <a:ext cx="260" cy="281"/>
              </a:xfrm>
              <a:custGeom>
                <a:rect b="b" l="l" r="r" t="t"/>
                <a:pathLst>
                  <a:path extrusionOk="0" h="281" w="260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6" name="Google Shape;936;p7"/>
              <p:cNvSpPr/>
              <p:nvPr/>
            </p:nvSpPr>
            <p:spPr>
              <a:xfrm>
                <a:off x="2482" y="1040"/>
                <a:ext cx="900" cy="421"/>
              </a:xfrm>
              <a:custGeom>
                <a:rect b="b" l="l" r="r" t="t"/>
                <a:pathLst>
                  <a:path extrusionOk="0" h="421" w="900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7" name="Google Shape;937;p7"/>
              <p:cNvSpPr/>
              <p:nvPr/>
            </p:nvSpPr>
            <p:spPr>
              <a:xfrm>
                <a:off x="2782" y="1068"/>
                <a:ext cx="428" cy="269"/>
              </a:xfrm>
              <a:custGeom>
                <a:rect b="b" l="l" r="r" t="t"/>
                <a:pathLst>
                  <a:path extrusionOk="0" h="269" w="428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8" name="Google Shape;938;p7"/>
              <p:cNvSpPr/>
              <p:nvPr/>
            </p:nvSpPr>
            <p:spPr>
              <a:xfrm>
                <a:off x="3554" y="1075"/>
                <a:ext cx="377" cy="239"/>
              </a:xfrm>
              <a:custGeom>
                <a:rect b="b" l="l" r="r" t="t"/>
                <a:pathLst>
                  <a:path extrusionOk="0" h="239" w="377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9" name="Google Shape;939;p7"/>
              <p:cNvSpPr/>
              <p:nvPr/>
            </p:nvSpPr>
            <p:spPr>
              <a:xfrm>
                <a:off x="3646" y="997"/>
                <a:ext cx="660" cy="336"/>
              </a:xfrm>
              <a:custGeom>
                <a:rect b="b" l="l" r="r" t="t"/>
                <a:pathLst>
                  <a:path extrusionOk="0" h="300" w="646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7"/>
              <p:cNvSpPr/>
              <p:nvPr/>
            </p:nvSpPr>
            <p:spPr>
              <a:xfrm>
                <a:off x="4116" y="955"/>
                <a:ext cx="630" cy="397"/>
              </a:xfrm>
              <a:custGeom>
                <a:rect b="b" l="l" r="r" t="t"/>
                <a:pathLst>
                  <a:path extrusionOk="0" h="397" w="630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941" name="Google Shape;941;p7"/>
            <p:cNvCxnSpPr/>
            <p:nvPr/>
          </p:nvCxnSpPr>
          <p:spPr>
            <a:xfrm>
              <a:off x="10032156" y="2798664"/>
              <a:ext cx="31623" cy="136898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942" name="Google Shape;942;p7"/>
          <p:cNvGrpSpPr/>
          <p:nvPr/>
        </p:nvGrpSpPr>
        <p:grpSpPr>
          <a:xfrm>
            <a:off x="6915869" y="2597456"/>
            <a:ext cx="378556" cy="390302"/>
            <a:chOff x="7339071" y="2307905"/>
            <a:chExt cx="511700" cy="446467"/>
          </a:xfrm>
        </p:grpSpPr>
        <p:grpSp>
          <p:nvGrpSpPr>
            <p:cNvPr id="943" name="Google Shape;943;p7"/>
            <p:cNvGrpSpPr/>
            <p:nvPr/>
          </p:nvGrpSpPr>
          <p:grpSpPr>
            <a:xfrm>
              <a:off x="7339071" y="2426725"/>
              <a:ext cx="511700" cy="327647"/>
              <a:chOff x="7455987" y="2414528"/>
              <a:chExt cx="511700" cy="327647"/>
            </a:xfrm>
          </p:grpSpPr>
          <p:pic>
            <p:nvPicPr>
              <p:cNvPr descr="laptop_keyboard" id="944" name="Google Shape;944;p7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 flipH="1" rot="109064">
                <a:off x="7458407" y="2575770"/>
                <a:ext cx="437221" cy="15951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45" name="Google Shape;945;p7"/>
              <p:cNvSpPr/>
              <p:nvPr/>
            </p:nvSpPr>
            <p:spPr>
              <a:xfrm>
                <a:off x="7603304" y="2420984"/>
                <a:ext cx="351919" cy="208167"/>
              </a:xfrm>
              <a:custGeom>
                <a:rect b="b" l="l" r="r" t="t"/>
                <a:pathLst>
                  <a:path extrusionOk="0" h="2442" w="298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descr="screen" id="946" name="Google Shape;946;p7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7620637" y="2426338"/>
                <a:ext cx="319785" cy="18942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47" name="Google Shape;947;p7"/>
              <p:cNvSpPr/>
              <p:nvPr/>
            </p:nvSpPr>
            <p:spPr>
              <a:xfrm>
                <a:off x="7667378" y="2414843"/>
                <a:ext cx="298167" cy="38736"/>
              </a:xfrm>
              <a:custGeom>
                <a:rect b="b" l="l" r="r" t="t"/>
                <a:pathLst>
                  <a:path extrusionOk="0" h="455" w="2528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8" name="Google Shape;948;p7"/>
              <p:cNvSpPr/>
              <p:nvPr/>
            </p:nvSpPr>
            <p:spPr>
              <a:xfrm>
                <a:off x="7600188" y="2414528"/>
                <a:ext cx="82770" cy="161243"/>
              </a:xfrm>
              <a:custGeom>
                <a:rect b="b" l="l" r="r" t="t"/>
                <a:pathLst>
                  <a:path extrusionOk="0" h="1893" w="702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9" name="Google Shape;949;p7"/>
              <p:cNvSpPr/>
              <p:nvPr/>
            </p:nvSpPr>
            <p:spPr>
              <a:xfrm>
                <a:off x="7874205" y="2443344"/>
                <a:ext cx="89197" cy="186122"/>
              </a:xfrm>
              <a:custGeom>
                <a:rect b="b" l="l" r="r" t="t"/>
                <a:pathLst>
                  <a:path extrusionOk="0" h="2184" w="756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0" name="Google Shape;950;p7"/>
              <p:cNvSpPr/>
              <p:nvPr/>
            </p:nvSpPr>
            <p:spPr>
              <a:xfrm>
                <a:off x="7599214" y="2567582"/>
                <a:ext cx="327185" cy="62828"/>
              </a:xfrm>
              <a:custGeom>
                <a:rect b="b" l="l" r="r" t="t"/>
                <a:pathLst>
                  <a:path extrusionOk="0" h="738" w="2773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CC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1" name="Google Shape;951;p7"/>
              <p:cNvSpPr/>
              <p:nvPr/>
            </p:nvSpPr>
            <p:spPr>
              <a:xfrm>
                <a:off x="7884138" y="2444918"/>
                <a:ext cx="83549" cy="186909"/>
              </a:xfrm>
              <a:custGeom>
                <a:rect b="b" l="l" r="r" t="t"/>
                <a:pathLst>
                  <a:path extrusionOk="0" h="1659" w="637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2" name="Google Shape;952;p7"/>
              <p:cNvSpPr/>
              <p:nvPr/>
            </p:nvSpPr>
            <p:spPr>
              <a:xfrm>
                <a:off x="7599603" y="2575928"/>
                <a:ext cx="290961" cy="62041"/>
              </a:xfrm>
              <a:custGeom>
                <a:rect b="b" l="l" r="r" t="t"/>
                <a:pathLst>
                  <a:path extrusionOk="0" h="550" w="2216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53" name="Google Shape;953;p7"/>
              <p:cNvGrpSpPr/>
              <p:nvPr/>
            </p:nvGrpSpPr>
            <p:grpSpPr>
              <a:xfrm>
                <a:off x="7594735" y="2642220"/>
                <a:ext cx="98740" cy="36846"/>
                <a:chOff x="1740" y="2642"/>
                <a:chExt cx="752" cy="327"/>
              </a:xfrm>
            </p:grpSpPr>
            <p:sp>
              <p:nvSpPr>
                <p:cNvPr id="954" name="Google Shape;954;p7"/>
                <p:cNvSpPr/>
                <p:nvPr/>
              </p:nvSpPr>
              <p:spPr>
                <a:xfrm>
                  <a:off x="1740" y="2642"/>
                  <a:ext cx="752" cy="327"/>
                </a:xfrm>
                <a:custGeom>
                  <a:rect b="b" l="l" r="r" t="t"/>
                  <a:pathLst>
                    <a:path extrusionOk="0" h="327" w="752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5" name="Google Shape;955;p7"/>
                <p:cNvSpPr/>
                <p:nvPr/>
              </p:nvSpPr>
              <p:spPr>
                <a:xfrm>
                  <a:off x="1754" y="2649"/>
                  <a:ext cx="726" cy="311"/>
                </a:xfrm>
                <a:custGeom>
                  <a:rect b="b" l="l" r="r" t="t"/>
                  <a:pathLst>
                    <a:path extrusionOk="0" h="311" w="726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6" name="Google Shape;956;p7"/>
                <p:cNvSpPr/>
                <p:nvPr/>
              </p:nvSpPr>
              <p:spPr>
                <a:xfrm>
                  <a:off x="1808" y="2770"/>
                  <a:ext cx="258" cy="100"/>
                </a:xfrm>
                <a:custGeom>
                  <a:rect b="b" l="l" r="r" t="t"/>
                  <a:pathLst>
                    <a:path extrusionOk="0" h="100" w="258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7" name="Google Shape;957;p7"/>
                <p:cNvSpPr/>
                <p:nvPr/>
              </p:nvSpPr>
              <p:spPr>
                <a:xfrm>
                  <a:off x="1799" y="2816"/>
                  <a:ext cx="194" cy="63"/>
                </a:xfrm>
                <a:custGeom>
                  <a:rect b="b" l="l" r="r" t="t"/>
                  <a:pathLst>
                    <a:path extrusionOk="0" h="63" w="194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8" name="Google Shape;958;p7"/>
                <p:cNvSpPr/>
                <p:nvPr/>
              </p:nvSpPr>
              <p:spPr>
                <a:xfrm>
                  <a:off x="2020" y="2834"/>
                  <a:ext cx="258" cy="102"/>
                </a:xfrm>
                <a:custGeom>
                  <a:rect b="b" l="l" r="r" t="t"/>
                  <a:pathLst>
                    <a:path extrusionOk="0" h="102" w="258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9" name="Google Shape;959;p7"/>
                <p:cNvSpPr/>
                <p:nvPr/>
              </p:nvSpPr>
              <p:spPr>
                <a:xfrm>
                  <a:off x="2011" y="2882"/>
                  <a:ext cx="194" cy="63"/>
                </a:xfrm>
                <a:custGeom>
                  <a:rect b="b" l="l" r="r" t="t"/>
                  <a:pathLst>
                    <a:path extrusionOk="0" h="63" w="194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60" name="Google Shape;960;p7"/>
              <p:cNvSpPr/>
              <p:nvPr/>
            </p:nvSpPr>
            <p:spPr>
              <a:xfrm>
                <a:off x="7763780" y="2647731"/>
                <a:ext cx="119578" cy="80936"/>
              </a:xfrm>
              <a:custGeom>
                <a:rect b="b" l="l" r="r" t="t"/>
                <a:pathLst>
                  <a:path extrusionOk="0" h="792" w="990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1" name="Google Shape;961;p7"/>
              <p:cNvSpPr/>
              <p:nvPr/>
            </p:nvSpPr>
            <p:spPr>
              <a:xfrm>
                <a:off x="7458602" y="2654187"/>
                <a:ext cx="305957" cy="73850"/>
              </a:xfrm>
              <a:custGeom>
                <a:rect b="b" l="l" r="r" t="t"/>
                <a:pathLst>
                  <a:path extrusionOk="0" h="723" w="2532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2" name="Google Shape;962;p7"/>
              <p:cNvSpPr/>
              <p:nvPr/>
            </p:nvSpPr>
            <p:spPr>
              <a:xfrm>
                <a:off x="7458797" y="2640645"/>
                <a:ext cx="3311" cy="14959"/>
              </a:xfrm>
              <a:custGeom>
                <a:rect b="b" l="l" r="r" t="t"/>
                <a:pathLst>
                  <a:path extrusionOk="0" h="147" w="26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3" name="Google Shape;963;p7"/>
              <p:cNvSpPr/>
              <p:nvPr/>
            </p:nvSpPr>
            <p:spPr>
              <a:xfrm>
                <a:off x="7458992" y="2579707"/>
                <a:ext cx="142170" cy="61883"/>
              </a:xfrm>
              <a:custGeom>
                <a:rect b="b" l="l" r="r" t="t"/>
                <a:pathLst>
                  <a:path extrusionOk="0" h="606" w="117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4" name="Google Shape;964;p7"/>
              <p:cNvSpPr/>
              <p:nvPr/>
            </p:nvSpPr>
            <p:spPr>
              <a:xfrm>
                <a:off x="7468535" y="2643795"/>
                <a:ext cx="290182" cy="71016"/>
              </a:xfrm>
              <a:custGeom>
                <a:rect b="b" l="l" r="r" t="t"/>
                <a:pathLst>
                  <a:path extrusionOk="0" h="723" w="2532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5" name="Google Shape;965;p7"/>
              <p:cNvSpPr/>
              <p:nvPr/>
            </p:nvSpPr>
            <p:spPr>
              <a:xfrm flipH="1" rot="10800000">
                <a:off x="7758327" y="2638756"/>
                <a:ext cx="118410" cy="73535"/>
              </a:xfrm>
              <a:custGeom>
                <a:rect b="b" l="l" r="r" t="t"/>
                <a:pathLst>
                  <a:path extrusionOk="0" h="723" w="2532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66" name="Google Shape;966;p7"/>
            <p:cNvGrpSpPr/>
            <p:nvPr/>
          </p:nvGrpSpPr>
          <p:grpSpPr>
            <a:xfrm>
              <a:off x="7408527" y="2307905"/>
              <a:ext cx="399726" cy="74090"/>
              <a:chOff x="2199" y="955"/>
              <a:chExt cx="2547" cy="506"/>
            </a:xfrm>
          </p:grpSpPr>
          <p:sp>
            <p:nvSpPr>
              <p:cNvPr id="967" name="Google Shape;967;p7"/>
              <p:cNvSpPr/>
              <p:nvPr/>
            </p:nvSpPr>
            <p:spPr>
              <a:xfrm>
                <a:off x="2199" y="1166"/>
                <a:ext cx="260" cy="281"/>
              </a:xfrm>
              <a:custGeom>
                <a:rect b="b" l="l" r="r" t="t"/>
                <a:pathLst>
                  <a:path extrusionOk="0" h="281" w="260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8" name="Google Shape;968;p7"/>
              <p:cNvSpPr/>
              <p:nvPr/>
            </p:nvSpPr>
            <p:spPr>
              <a:xfrm>
                <a:off x="2482" y="1040"/>
                <a:ext cx="900" cy="421"/>
              </a:xfrm>
              <a:custGeom>
                <a:rect b="b" l="l" r="r" t="t"/>
                <a:pathLst>
                  <a:path extrusionOk="0" h="421" w="900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9" name="Google Shape;969;p7"/>
              <p:cNvSpPr/>
              <p:nvPr/>
            </p:nvSpPr>
            <p:spPr>
              <a:xfrm>
                <a:off x="2782" y="1068"/>
                <a:ext cx="428" cy="269"/>
              </a:xfrm>
              <a:custGeom>
                <a:rect b="b" l="l" r="r" t="t"/>
                <a:pathLst>
                  <a:path extrusionOk="0" h="269" w="428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0" name="Google Shape;970;p7"/>
              <p:cNvSpPr/>
              <p:nvPr/>
            </p:nvSpPr>
            <p:spPr>
              <a:xfrm>
                <a:off x="3554" y="1075"/>
                <a:ext cx="377" cy="239"/>
              </a:xfrm>
              <a:custGeom>
                <a:rect b="b" l="l" r="r" t="t"/>
                <a:pathLst>
                  <a:path extrusionOk="0" h="239" w="377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1" name="Google Shape;971;p7"/>
              <p:cNvSpPr/>
              <p:nvPr/>
            </p:nvSpPr>
            <p:spPr>
              <a:xfrm>
                <a:off x="3646" y="997"/>
                <a:ext cx="660" cy="336"/>
              </a:xfrm>
              <a:custGeom>
                <a:rect b="b" l="l" r="r" t="t"/>
                <a:pathLst>
                  <a:path extrusionOk="0" h="300" w="646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2" name="Google Shape;972;p7"/>
              <p:cNvSpPr/>
              <p:nvPr/>
            </p:nvSpPr>
            <p:spPr>
              <a:xfrm>
                <a:off x="4116" y="955"/>
                <a:ext cx="630" cy="397"/>
              </a:xfrm>
              <a:custGeom>
                <a:rect b="b" l="l" r="r" t="t"/>
                <a:pathLst>
                  <a:path extrusionOk="0" h="397" w="630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973" name="Google Shape;973;p7"/>
            <p:cNvCxnSpPr/>
            <p:nvPr/>
          </p:nvCxnSpPr>
          <p:spPr>
            <a:xfrm flipH="1">
              <a:off x="7594314" y="2366481"/>
              <a:ext cx="39385" cy="70207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cxnSp>
        <p:nvCxnSpPr>
          <p:cNvPr id="974" name="Google Shape;974;p7"/>
          <p:cNvCxnSpPr/>
          <p:nvPr/>
        </p:nvCxnSpPr>
        <p:spPr>
          <a:xfrm flipH="1">
            <a:off x="8108861" y="2866913"/>
            <a:ext cx="3300" cy="437400"/>
          </a:xfrm>
          <a:prstGeom prst="straightConnector1">
            <a:avLst/>
          </a:prstGeom>
          <a:noFill/>
          <a:ln cap="flat" cmpd="sng" w="19050">
            <a:solidFill>
              <a:srgbClr val="E4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75" name="Google Shape;975;p7"/>
          <p:cNvCxnSpPr/>
          <p:nvPr/>
        </p:nvCxnSpPr>
        <p:spPr>
          <a:xfrm flipH="1" rot="10800000">
            <a:off x="7612889" y="3365819"/>
            <a:ext cx="389100" cy="129900"/>
          </a:xfrm>
          <a:prstGeom prst="straightConnector1">
            <a:avLst/>
          </a:prstGeom>
          <a:noFill/>
          <a:ln cap="flat" cmpd="sng" w="19050">
            <a:solidFill>
              <a:srgbClr val="E4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76" name="Google Shape;976;p7"/>
          <p:cNvCxnSpPr/>
          <p:nvPr/>
        </p:nvCxnSpPr>
        <p:spPr>
          <a:xfrm flipH="1">
            <a:off x="8019703" y="3354890"/>
            <a:ext cx="96000" cy="393300"/>
          </a:xfrm>
          <a:prstGeom prst="straightConnector1">
            <a:avLst/>
          </a:prstGeom>
          <a:noFill/>
          <a:ln cap="flat" cmpd="sng" w="19050">
            <a:solidFill>
              <a:srgbClr val="E4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977" name="Google Shape;977;p7"/>
          <p:cNvGrpSpPr/>
          <p:nvPr/>
        </p:nvGrpSpPr>
        <p:grpSpPr>
          <a:xfrm>
            <a:off x="7932222" y="3218984"/>
            <a:ext cx="435578" cy="224524"/>
            <a:chOff x="3668110" y="2448910"/>
            <a:chExt cx="3794234" cy="2165130"/>
          </a:xfrm>
        </p:grpSpPr>
        <p:sp>
          <p:nvSpPr>
            <p:cNvPr id="978" name="Google Shape;978;p7"/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rgbClr val="E4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7"/>
            <p:cNvSpPr/>
            <p:nvPr/>
          </p:nvSpPr>
          <p:spPr>
            <a:xfrm>
              <a:off x="3678620" y="2448910"/>
              <a:ext cx="3783724" cy="1324303"/>
            </a:xfrm>
            <a:custGeom>
              <a:rect b="b" l="l" r="r" t="t"/>
              <a:pathLst>
                <a:path extrusionOk="0" h="1324303" w="3783724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cap="flat" cmpd="sng" w="9525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80" name="Google Shape;980;p7"/>
            <p:cNvGrpSpPr/>
            <p:nvPr/>
          </p:nvGrpSpPr>
          <p:grpSpPr>
            <a:xfrm>
              <a:off x="3941376" y="2603243"/>
              <a:ext cx="3202061" cy="1066110"/>
              <a:chOff x="7939341" y="3037317"/>
              <a:chExt cx="897649" cy="353919"/>
            </a:xfrm>
          </p:grpSpPr>
          <p:sp>
            <p:nvSpPr>
              <p:cNvPr id="981" name="Google Shape;981;p7"/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2" name="Google Shape;982;p7"/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3" name="Google Shape;983;p7"/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4" name="Google Shape;984;p7"/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EC86A6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85" name="Google Shape;985;p7"/>
          <p:cNvGrpSpPr/>
          <p:nvPr/>
        </p:nvGrpSpPr>
        <p:grpSpPr>
          <a:xfrm flipH="1">
            <a:off x="7807489" y="2491535"/>
            <a:ext cx="487114" cy="428400"/>
            <a:chOff x="2839" y="3501"/>
            <a:chExt cx="755" cy="803"/>
          </a:xfrm>
        </p:grpSpPr>
        <p:pic>
          <p:nvPicPr>
            <p:cNvPr descr="desktop_computer_stylized_medium" id="986" name="Google Shape;986;p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7" name="Google Shape;987;p7"/>
            <p:cNvSpPr/>
            <p:nvPr/>
          </p:nvSpPr>
          <p:spPr>
            <a:xfrm>
              <a:off x="2916" y="3578"/>
              <a:ext cx="356" cy="368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8" name="Google Shape;988;p7"/>
          <p:cNvGrpSpPr/>
          <p:nvPr/>
        </p:nvGrpSpPr>
        <p:grpSpPr>
          <a:xfrm flipH="1">
            <a:off x="7306156" y="3307576"/>
            <a:ext cx="487114" cy="428400"/>
            <a:chOff x="2839" y="3501"/>
            <a:chExt cx="755" cy="803"/>
          </a:xfrm>
        </p:grpSpPr>
        <p:pic>
          <p:nvPicPr>
            <p:cNvPr descr="desktop_computer_stylized_medium" id="989" name="Google Shape;989;p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0" name="Google Shape;990;p7"/>
            <p:cNvSpPr/>
            <p:nvPr/>
          </p:nvSpPr>
          <p:spPr>
            <a:xfrm>
              <a:off x="2916" y="3578"/>
              <a:ext cx="356" cy="368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1" name="Google Shape;991;p7"/>
          <p:cNvGrpSpPr/>
          <p:nvPr/>
        </p:nvGrpSpPr>
        <p:grpSpPr>
          <a:xfrm flipH="1">
            <a:off x="7717372" y="3561709"/>
            <a:ext cx="487114" cy="428400"/>
            <a:chOff x="2839" y="3501"/>
            <a:chExt cx="755" cy="803"/>
          </a:xfrm>
        </p:grpSpPr>
        <p:pic>
          <p:nvPicPr>
            <p:cNvPr descr="desktop_computer_stylized_medium" id="992" name="Google Shape;992;p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3" name="Google Shape;993;p7"/>
            <p:cNvSpPr/>
            <p:nvPr/>
          </p:nvSpPr>
          <p:spPr>
            <a:xfrm>
              <a:off x="2916" y="3578"/>
              <a:ext cx="356" cy="368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4" name="Google Shape;994;p7"/>
          <p:cNvGrpSpPr/>
          <p:nvPr/>
        </p:nvGrpSpPr>
        <p:grpSpPr>
          <a:xfrm>
            <a:off x="5789546" y="3899819"/>
            <a:ext cx="1444949" cy="877013"/>
            <a:chOff x="9872135" y="4049856"/>
            <a:chExt cx="1167447" cy="689801"/>
          </a:xfrm>
        </p:grpSpPr>
        <p:pic>
          <p:nvPicPr>
            <p:cNvPr descr="antenna_radiation_stylized" id="995" name="Google Shape;995;p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0253455" y="4053920"/>
              <a:ext cx="452014" cy="951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ccess_point_stylized_small" id="996" name="Google Shape;996;p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0301992" y="4097214"/>
              <a:ext cx="380935" cy="31746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97" name="Google Shape;997;p7"/>
            <p:cNvGrpSpPr/>
            <p:nvPr/>
          </p:nvGrpSpPr>
          <p:grpSpPr>
            <a:xfrm>
              <a:off x="10257306" y="4049856"/>
              <a:ext cx="450526" cy="96315"/>
              <a:chOff x="2199" y="955"/>
              <a:chExt cx="2547" cy="506"/>
            </a:xfrm>
          </p:grpSpPr>
          <p:sp>
            <p:nvSpPr>
              <p:cNvPr id="998" name="Google Shape;998;p7"/>
              <p:cNvSpPr/>
              <p:nvPr/>
            </p:nvSpPr>
            <p:spPr>
              <a:xfrm>
                <a:off x="2199" y="1166"/>
                <a:ext cx="260" cy="281"/>
              </a:xfrm>
              <a:custGeom>
                <a:rect b="b" l="l" r="r" t="t"/>
                <a:pathLst>
                  <a:path extrusionOk="0" h="281" w="260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cap="flat" cmpd="sng" w="1270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9" name="Google Shape;999;p7"/>
              <p:cNvSpPr/>
              <p:nvPr/>
            </p:nvSpPr>
            <p:spPr>
              <a:xfrm>
                <a:off x="2482" y="1040"/>
                <a:ext cx="900" cy="421"/>
              </a:xfrm>
              <a:custGeom>
                <a:rect b="b" l="l" r="r" t="t"/>
                <a:pathLst>
                  <a:path extrusionOk="0" h="421" w="900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cap="flat" cmpd="sng" w="1270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0" name="Google Shape;1000;p7"/>
              <p:cNvSpPr/>
              <p:nvPr/>
            </p:nvSpPr>
            <p:spPr>
              <a:xfrm>
                <a:off x="2782" y="1068"/>
                <a:ext cx="428" cy="269"/>
              </a:xfrm>
              <a:custGeom>
                <a:rect b="b" l="l" r="r" t="t"/>
                <a:pathLst>
                  <a:path extrusionOk="0" h="269" w="428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cap="flat" cmpd="sng" w="1270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1" name="Google Shape;1001;p7"/>
              <p:cNvSpPr/>
              <p:nvPr/>
            </p:nvSpPr>
            <p:spPr>
              <a:xfrm>
                <a:off x="3554" y="1075"/>
                <a:ext cx="377" cy="239"/>
              </a:xfrm>
              <a:custGeom>
                <a:rect b="b" l="l" r="r" t="t"/>
                <a:pathLst>
                  <a:path extrusionOk="0" h="239" w="377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cap="flat" cmpd="sng" w="1270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2" name="Google Shape;1002;p7"/>
              <p:cNvSpPr/>
              <p:nvPr/>
            </p:nvSpPr>
            <p:spPr>
              <a:xfrm>
                <a:off x="3646" y="997"/>
                <a:ext cx="660" cy="336"/>
              </a:xfrm>
              <a:custGeom>
                <a:rect b="b" l="l" r="r" t="t"/>
                <a:pathLst>
                  <a:path extrusionOk="0" h="300" w="646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cap="flat" cmpd="sng" w="1270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3" name="Google Shape;1003;p7"/>
              <p:cNvSpPr/>
              <p:nvPr/>
            </p:nvSpPr>
            <p:spPr>
              <a:xfrm>
                <a:off x="4116" y="955"/>
                <a:ext cx="630" cy="397"/>
              </a:xfrm>
              <a:custGeom>
                <a:rect b="b" l="l" r="r" t="t"/>
                <a:pathLst>
                  <a:path extrusionOk="0" h="397" w="630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cap="flat" cmpd="sng" w="1270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4" name="Google Shape;1004;p7"/>
            <p:cNvGrpSpPr/>
            <p:nvPr/>
          </p:nvGrpSpPr>
          <p:grpSpPr>
            <a:xfrm>
              <a:off x="9872135" y="4284324"/>
              <a:ext cx="408871" cy="378277"/>
              <a:chOff x="7339071" y="2307905"/>
              <a:chExt cx="511700" cy="446467"/>
            </a:xfrm>
          </p:grpSpPr>
          <p:grpSp>
            <p:nvGrpSpPr>
              <p:cNvPr id="1005" name="Google Shape;1005;p7"/>
              <p:cNvGrpSpPr/>
              <p:nvPr/>
            </p:nvGrpSpPr>
            <p:grpSpPr>
              <a:xfrm>
                <a:off x="7339071" y="2426725"/>
                <a:ext cx="511700" cy="327647"/>
                <a:chOff x="7455987" y="2414528"/>
                <a:chExt cx="511700" cy="327647"/>
              </a:xfrm>
            </p:grpSpPr>
            <p:pic>
              <p:nvPicPr>
                <p:cNvPr descr="laptop_keyboard" id="1006" name="Google Shape;1006;p7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0"/>
                <a:stretch/>
              </p:blipFill>
              <p:spPr>
                <a:xfrm flipH="1" rot="109064">
                  <a:off x="7458407" y="2575770"/>
                  <a:ext cx="437221" cy="15951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007" name="Google Shape;1007;p7"/>
                <p:cNvSpPr/>
                <p:nvPr/>
              </p:nvSpPr>
              <p:spPr>
                <a:xfrm>
                  <a:off x="7603304" y="2420984"/>
                  <a:ext cx="351919" cy="208167"/>
                </a:xfrm>
                <a:custGeom>
                  <a:rect b="b" l="l" r="r" t="t"/>
                  <a:pathLst>
                    <a:path extrusionOk="0" h="2442" w="2982">
                      <a:moveTo>
                        <a:pt x="540" y="0"/>
                      </a:moveTo>
                      <a:lnTo>
                        <a:pt x="0" y="1734"/>
                      </a:lnTo>
                      <a:lnTo>
                        <a:pt x="2394" y="2442"/>
                      </a:lnTo>
                      <a:lnTo>
                        <a:pt x="2982" y="318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descr="screen" id="1008" name="Google Shape;1008;p7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7620637" y="2426338"/>
                  <a:ext cx="319785" cy="18942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009" name="Google Shape;1009;p7"/>
                <p:cNvSpPr/>
                <p:nvPr/>
              </p:nvSpPr>
              <p:spPr>
                <a:xfrm>
                  <a:off x="7667378" y="2414843"/>
                  <a:ext cx="298167" cy="38736"/>
                </a:xfrm>
                <a:custGeom>
                  <a:rect b="b" l="l" r="r" t="t"/>
                  <a:pathLst>
                    <a:path extrusionOk="0" h="455" w="2528">
                      <a:moveTo>
                        <a:pt x="14" y="0"/>
                      </a:moveTo>
                      <a:lnTo>
                        <a:pt x="2528" y="341"/>
                      </a:lnTo>
                      <a:lnTo>
                        <a:pt x="2480" y="455"/>
                      </a:lnTo>
                      <a:lnTo>
                        <a:pt x="0" y="86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0099"/>
                    </a:gs>
                    <a:gs pos="100000">
                      <a:srgbClr val="EAEAEA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0" name="Google Shape;1010;p7"/>
                <p:cNvSpPr/>
                <p:nvPr/>
              </p:nvSpPr>
              <p:spPr>
                <a:xfrm>
                  <a:off x="7600188" y="2414528"/>
                  <a:ext cx="82770" cy="161243"/>
                </a:xfrm>
                <a:custGeom>
                  <a:rect b="b" l="l" r="r" t="t"/>
                  <a:pathLst>
                    <a:path extrusionOk="0" h="1893" w="702">
                      <a:moveTo>
                        <a:pt x="579" y="0"/>
                      </a:moveTo>
                      <a:lnTo>
                        <a:pt x="0" y="1869"/>
                      </a:lnTo>
                      <a:lnTo>
                        <a:pt x="114" y="1893"/>
                      </a:lnTo>
                      <a:lnTo>
                        <a:pt x="702" y="51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1" name="Google Shape;1011;p7"/>
                <p:cNvSpPr/>
                <p:nvPr/>
              </p:nvSpPr>
              <p:spPr>
                <a:xfrm>
                  <a:off x="7874205" y="2443344"/>
                  <a:ext cx="89197" cy="186122"/>
                </a:xfrm>
                <a:custGeom>
                  <a:rect b="b" l="l" r="r" t="t"/>
                  <a:pathLst>
                    <a:path extrusionOk="0" h="2184" w="756">
                      <a:moveTo>
                        <a:pt x="756" y="0"/>
                      </a:moveTo>
                      <a:lnTo>
                        <a:pt x="138" y="2184"/>
                      </a:lnTo>
                      <a:lnTo>
                        <a:pt x="0" y="2148"/>
                      </a:lnTo>
                      <a:lnTo>
                        <a:pt x="606" y="78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DDDDD"/>
                    </a:gs>
                    <a:gs pos="100000">
                      <a:schemeClr val="lt1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2" name="Google Shape;1012;p7"/>
                <p:cNvSpPr/>
                <p:nvPr/>
              </p:nvSpPr>
              <p:spPr>
                <a:xfrm>
                  <a:off x="7599214" y="2567582"/>
                  <a:ext cx="327185" cy="62828"/>
                </a:xfrm>
                <a:custGeom>
                  <a:rect b="b" l="l" r="r" t="t"/>
                  <a:pathLst>
                    <a:path extrusionOk="0" h="738" w="2773">
                      <a:moveTo>
                        <a:pt x="33" y="0"/>
                      </a:moveTo>
                      <a:lnTo>
                        <a:pt x="0" y="99"/>
                      </a:lnTo>
                      <a:lnTo>
                        <a:pt x="2436" y="738"/>
                      </a:lnTo>
                      <a:cubicBezTo>
                        <a:pt x="2499" y="501"/>
                        <a:pt x="2773" y="727"/>
                        <a:pt x="2373" y="603"/>
                      </a:cubicBezTo>
                      <a:lnTo>
                        <a:pt x="3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00CC"/>
                    </a:gs>
                    <a:gs pos="100000">
                      <a:schemeClr val="lt1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3" name="Google Shape;1013;p7"/>
                <p:cNvSpPr/>
                <p:nvPr/>
              </p:nvSpPr>
              <p:spPr>
                <a:xfrm>
                  <a:off x="7884138" y="2444918"/>
                  <a:ext cx="83549" cy="186909"/>
                </a:xfrm>
                <a:custGeom>
                  <a:rect b="b" l="l" r="r" t="t"/>
                  <a:pathLst>
                    <a:path extrusionOk="0" h="1659" w="637">
                      <a:moveTo>
                        <a:pt x="615" y="0"/>
                      </a:moveTo>
                      <a:lnTo>
                        <a:pt x="637" y="0"/>
                      </a:lnTo>
                      <a:lnTo>
                        <a:pt x="68" y="1659"/>
                      </a:lnTo>
                      <a:lnTo>
                        <a:pt x="0" y="1647"/>
                      </a:lnTo>
                      <a:lnTo>
                        <a:pt x="615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4" name="Google Shape;1014;p7"/>
                <p:cNvSpPr/>
                <p:nvPr/>
              </p:nvSpPr>
              <p:spPr>
                <a:xfrm>
                  <a:off x="7599603" y="2575928"/>
                  <a:ext cx="290961" cy="62041"/>
                </a:xfrm>
                <a:custGeom>
                  <a:rect b="b" l="l" r="r" t="t"/>
                  <a:pathLst>
                    <a:path extrusionOk="0" h="550" w="2216">
                      <a:moveTo>
                        <a:pt x="0" y="0"/>
                      </a:moveTo>
                      <a:lnTo>
                        <a:pt x="9" y="57"/>
                      </a:lnTo>
                      <a:lnTo>
                        <a:pt x="2164" y="550"/>
                      </a:lnTo>
                      <a:lnTo>
                        <a:pt x="2216" y="4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009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015" name="Google Shape;1015;p7"/>
                <p:cNvGrpSpPr/>
                <p:nvPr/>
              </p:nvGrpSpPr>
              <p:grpSpPr>
                <a:xfrm>
                  <a:off x="7594735" y="2642220"/>
                  <a:ext cx="98740" cy="36846"/>
                  <a:chOff x="1740" y="2642"/>
                  <a:chExt cx="752" cy="327"/>
                </a:xfrm>
              </p:grpSpPr>
              <p:sp>
                <p:nvSpPr>
                  <p:cNvPr id="1016" name="Google Shape;1016;p7"/>
                  <p:cNvSpPr/>
                  <p:nvPr/>
                </p:nvSpPr>
                <p:spPr>
                  <a:xfrm>
                    <a:off x="1740" y="2642"/>
                    <a:ext cx="752" cy="327"/>
                  </a:xfrm>
                  <a:custGeom>
                    <a:rect b="b" l="l" r="r" t="t"/>
                    <a:pathLst>
                      <a:path extrusionOk="0" h="327" w="752">
                        <a:moveTo>
                          <a:pt x="293" y="0"/>
                        </a:moveTo>
                        <a:lnTo>
                          <a:pt x="752" y="124"/>
                        </a:lnTo>
                        <a:lnTo>
                          <a:pt x="470" y="327"/>
                        </a:lnTo>
                        <a:lnTo>
                          <a:pt x="0" y="183"/>
                        </a:lnTo>
                        <a:lnTo>
                          <a:pt x="293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7" name="Google Shape;1017;p7"/>
                  <p:cNvSpPr/>
                  <p:nvPr/>
                </p:nvSpPr>
                <p:spPr>
                  <a:xfrm>
                    <a:off x="1754" y="2649"/>
                    <a:ext cx="726" cy="311"/>
                  </a:xfrm>
                  <a:custGeom>
                    <a:rect b="b" l="l" r="r" t="t"/>
                    <a:pathLst>
                      <a:path extrusionOk="0" h="311" w="726">
                        <a:moveTo>
                          <a:pt x="282" y="0"/>
                        </a:moveTo>
                        <a:lnTo>
                          <a:pt x="726" y="119"/>
                        </a:lnTo>
                        <a:lnTo>
                          <a:pt x="457" y="311"/>
                        </a:lnTo>
                        <a:lnTo>
                          <a:pt x="0" y="173"/>
                        </a:lnTo>
                        <a:lnTo>
                          <a:pt x="282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4D4D4D"/>
                      </a:gs>
                      <a:gs pos="100000">
                        <a:srgbClr val="DDDDDD"/>
                      </a:gs>
                    </a:gsLst>
                    <a:lin ang="1890000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8" name="Google Shape;1018;p7"/>
                  <p:cNvSpPr/>
                  <p:nvPr/>
                </p:nvSpPr>
                <p:spPr>
                  <a:xfrm>
                    <a:off x="1808" y="2770"/>
                    <a:ext cx="258" cy="100"/>
                  </a:xfrm>
                  <a:custGeom>
                    <a:rect b="b" l="l" r="r" t="t"/>
                    <a:pathLst>
                      <a:path extrusionOk="0" h="100" w="258">
                        <a:moveTo>
                          <a:pt x="0" y="44"/>
                        </a:moveTo>
                        <a:lnTo>
                          <a:pt x="75" y="0"/>
                        </a:lnTo>
                        <a:lnTo>
                          <a:pt x="258" y="50"/>
                        </a:lnTo>
                        <a:lnTo>
                          <a:pt x="183" y="100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9" name="Google Shape;1019;p7"/>
                  <p:cNvSpPr/>
                  <p:nvPr/>
                </p:nvSpPr>
                <p:spPr>
                  <a:xfrm>
                    <a:off x="1799" y="2816"/>
                    <a:ext cx="194" cy="63"/>
                  </a:xfrm>
                  <a:custGeom>
                    <a:rect b="b" l="l" r="r" t="t"/>
                    <a:pathLst>
                      <a:path extrusionOk="0" h="63" w="194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0" name="Google Shape;1020;p7"/>
                  <p:cNvSpPr/>
                  <p:nvPr/>
                </p:nvSpPr>
                <p:spPr>
                  <a:xfrm>
                    <a:off x="2020" y="2834"/>
                    <a:ext cx="258" cy="102"/>
                  </a:xfrm>
                  <a:custGeom>
                    <a:rect b="b" l="l" r="r" t="t"/>
                    <a:pathLst>
                      <a:path extrusionOk="0" h="102" w="258">
                        <a:moveTo>
                          <a:pt x="0" y="46"/>
                        </a:moveTo>
                        <a:lnTo>
                          <a:pt x="71" y="0"/>
                        </a:lnTo>
                        <a:lnTo>
                          <a:pt x="258" y="52"/>
                        </a:lnTo>
                        <a:lnTo>
                          <a:pt x="183" y="102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1" name="Google Shape;1021;p7"/>
                  <p:cNvSpPr/>
                  <p:nvPr/>
                </p:nvSpPr>
                <p:spPr>
                  <a:xfrm>
                    <a:off x="2011" y="2882"/>
                    <a:ext cx="194" cy="63"/>
                  </a:xfrm>
                  <a:custGeom>
                    <a:rect b="b" l="l" r="r" t="t"/>
                    <a:pathLst>
                      <a:path extrusionOk="0" h="63" w="194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22" name="Google Shape;1022;p7"/>
                <p:cNvSpPr/>
                <p:nvPr/>
              </p:nvSpPr>
              <p:spPr>
                <a:xfrm>
                  <a:off x="7763780" y="2647731"/>
                  <a:ext cx="119578" cy="80936"/>
                </a:xfrm>
                <a:custGeom>
                  <a:rect b="b" l="l" r="r" t="t"/>
                  <a:pathLst>
                    <a:path extrusionOk="0" h="792" w="990">
                      <a:moveTo>
                        <a:pt x="3" y="738"/>
                      </a:moveTo>
                      <a:lnTo>
                        <a:pt x="990" y="0"/>
                      </a:lnTo>
                      <a:lnTo>
                        <a:pt x="987" y="60"/>
                      </a:lnTo>
                      <a:lnTo>
                        <a:pt x="0" y="792"/>
                      </a:lnTo>
                      <a:lnTo>
                        <a:pt x="3" y="738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3" name="Google Shape;1023;p7"/>
                <p:cNvSpPr/>
                <p:nvPr/>
              </p:nvSpPr>
              <p:spPr>
                <a:xfrm>
                  <a:off x="7458602" y="2654187"/>
                  <a:ext cx="305957" cy="73850"/>
                </a:xfrm>
                <a:custGeom>
                  <a:rect b="b" l="l" r="r" t="t"/>
                  <a:pathLst>
                    <a:path extrusionOk="0" h="723" w="2532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4" name="Google Shape;1024;p7"/>
                <p:cNvSpPr/>
                <p:nvPr/>
              </p:nvSpPr>
              <p:spPr>
                <a:xfrm>
                  <a:off x="7458797" y="2640645"/>
                  <a:ext cx="3311" cy="14959"/>
                </a:xfrm>
                <a:custGeom>
                  <a:rect b="b" l="l" r="r" t="t"/>
                  <a:pathLst>
                    <a:path extrusionOk="0" h="147" w="26">
                      <a:moveTo>
                        <a:pt x="26" y="10"/>
                      </a:moveTo>
                      <a:lnTo>
                        <a:pt x="23" y="147"/>
                      </a:lnTo>
                      <a:lnTo>
                        <a:pt x="0" y="144"/>
                      </a:lnTo>
                      <a:lnTo>
                        <a:pt x="3" y="0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5" name="Google Shape;1025;p7"/>
                <p:cNvSpPr/>
                <p:nvPr/>
              </p:nvSpPr>
              <p:spPr>
                <a:xfrm>
                  <a:off x="7458992" y="2579707"/>
                  <a:ext cx="142170" cy="61883"/>
                </a:xfrm>
                <a:custGeom>
                  <a:rect b="b" l="l" r="r" t="t"/>
                  <a:pathLst>
                    <a:path extrusionOk="0" h="606" w="1176">
                      <a:moveTo>
                        <a:pt x="1170" y="0"/>
                      </a:moveTo>
                      <a:lnTo>
                        <a:pt x="0" y="597"/>
                      </a:lnTo>
                      <a:lnTo>
                        <a:pt x="30" y="606"/>
                      </a:lnTo>
                      <a:lnTo>
                        <a:pt x="1176" y="18"/>
                      </a:lnTo>
                      <a:lnTo>
                        <a:pt x="1170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6" name="Google Shape;1026;p7"/>
                <p:cNvSpPr/>
                <p:nvPr/>
              </p:nvSpPr>
              <p:spPr>
                <a:xfrm>
                  <a:off x="7468535" y="2643795"/>
                  <a:ext cx="290182" cy="71016"/>
                </a:xfrm>
                <a:custGeom>
                  <a:rect b="b" l="l" r="r" t="t"/>
                  <a:pathLst>
                    <a:path extrusionOk="0" h="723" w="2532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7" name="Google Shape;1027;p7"/>
                <p:cNvSpPr/>
                <p:nvPr/>
              </p:nvSpPr>
              <p:spPr>
                <a:xfrm flipH="1" rot="10800000">
                  <a:off x="7758327" y="2638756"/>
                  <a:ext cx="118410" cy="73535"/>
                </a:xfrm>
                <a:custGeom>
                  <a:rect b="b" l="l" r="r" t="t"/>
                  <a:pathLst>
                    <a:path extrusionOk="0" h="723" w="2532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28" name="Google Shape;1028;p7"/>
              <p:cNvGrpSpPr/>
              <p:nvPr/>
            </p:nvGrpSpPr>
            <p:grpSpPr>
              <a:xfrm>
                <a:off x="7408527" y="2307905"/>
                <a:ext cx="399726" cy="74090"/>
                <a:chOff x="2199" y="955"/>
                <a:chExt cx="2547" cy="506"/>
              </a:xfrm>
            </p:grpSpPr>
            <p:sp>
              <p:nvSpPr>
                <p:cNvPr id="1029" name="Google Shape;1029;p7"/>
                <p:cNvSpPr/>
                <p:nvPr/>
              </p:nvSpPr>
              <p:spPr>
                <a:xfrm>
                  <a:off x="2199" y="1166"/>
                  <a:ext cx="260" cy="281"/>
                </a:xfrm>
                <a:custGeom>
                  <a:rect b="b" l="l" r="r" t="t"/>
                  <a:pathLst>
                    <a:path extrusionOk="0" h="281" w="260">
                      <a:moveTo>
                        <a:pt x="260" y="0"/>
                      </a:moveTo>
                      <a:cubicBezTo>
                        <a:pt x="224" y="19"/>
                        <a:pt x="79" y="77"/>
                        <a:pt x="42" y="112"/>
                      </a:cubicBezTo>
                      <a:cubicBezTo>
                        <a:pt x="5" y="143"/>
                        <a:pt x="0" y="183"/>
                        <a:pt x="35" y="211"/>
                      </a:cubicBezTo>
                      <a:cubicBezTo>
                        <a:pt x="70" y="239"/>
                        <a:pt x="208" y="266"/>
                        <a:pt x="253" y="281"/>
                      </a:cubicBezTo>
                    </a:path>
                  </a:pathLst>
                </a:custGeom>
                <a:noFill/>
                <a:ln cap="flat" cmpd="sng" w="9525">
                  <a:solidFill>
                    <a:srgbClr val="FF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0" name="Google Shape;1030;p7"/>
                <p:cNvSpPr/>
                <p:nvPr/>
              </p:nvSpPr>
              <p:spPr>
                <a:xfrm>
                  <a:off x="2482" y="1040"/>
                  <a:ext cx="900" cy="421"/>
                </a:xfrm>
                <a:custGeom>
                  <a:rect b="b" l="l" r="r" t="t"/>
                  <a:pathLst>
                    <a:path extrusionOk="0" h="421" w="900">
                      <a:moveTo>
                        <a:pt x="531" y="0"/>
                      </a:moveTo>
                      <a:cubicBezTo>
                        <a:pt x="489" y="13"/>
                        <a:pt x="356" y="47"/>
                        <a:pt x="279" y="77"/>
                      </a:cubicBezTo>
                      <a:cubicBezTo>
                        <a:pt x="202" y="107"/>
                        <a:pt x="109" y="141"/>
                        <a:pt x="68" y="182"/>
                      </a:cubicBezTo>
                      <a:cubicBezTo>
                        <a:pt x="31" y="213"/>
                        <a:pt x="0" y="292"/>
                        <a:pt x="33" y="323"/>
                      </a:cubicBezTo>
                      <a:cubicBezTo>
                        <a:pt x="76" y="359"/>
                        <a:pt x="198" y="384"/>
                        <a:pt x="328" y="400"/>
                      </a:cubicBezTo>
                      <a:cubicBezTo>
                        <a:pt x="458" y="416"/>
                        <a:pt x="724" y="421"/>
                        <a:pt x="812" y="421"/>
                      </a:cubicBezTo>
                      <a:cubicBezTo>
                        <a:pt x="900" y="421"/>
                        <a:pt x="846" y="404"/>
                        <a:pt x="855" y="400"/>
                      </a:cubicBezTo>
                    </a:path>
                  </a:pathLst>
                </a:custGeom>
                <a:noFill/>
                <a:ln cap="flat" cmpd="sng" w="9525">
                  <a:solidFill>
                    <a:srgbClr val="FF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1" name="Google Shape;1031;p7"/>
                <p:cNvSpPr/>
                <p:nvPr/>
              </p:nvSpPr>
              <p:spPr>
                <a:xfrm>
                  <a:off x="2782" y="1068"/>
                  <a:ext cx="428" cy="269"/>
                </a:xfrm>
                <a:custGeom>
                  <a:rect b="b" l="l" r="r" t="t"/>
                  <a:pathLst>
                    <a:path extrusionOk="0" h="269" w="428">
                      <a:moveTo>
                        <a:pt x="428" y="0"/>
                      </a:moveTo>
                      <a:cubicBezTo>
                        <a:pt x="428" y="0"/>
                        <a:pt x="217" y="35"/>
                        <a:pt x="217" y="35"/>
                      </a:cubicBezTo>
                      <a:cubicBezTo>
                        <a:pt x="217" y="35"/>
                        <a:pt x="42" y="105"/>
                        <a:pt x="21" y="140"/>
                      </a:cubicBezTo>
                      <a:cubicBezTo>
                        <a:pt x="0" y="175"/>
                        <a:pt x="14" y="217"/>
                        <a:pt x="91" y="246"/>
                      </a:cubicBezTo>
                      <a:cubicBezTo>
                        <a:pt x="126" y="267"/>
                        <a:pt x="177" y="265"/>
                        <a:pt x="231" y="267"/>
                      </a:cubicBezTo>
                      <a:cubicBezTo>
                        <a:pt x="285" y="269"/>
                        <a:pt x="376" y="262"/>
                        <a:pt x="414" y="260"/>
                      </a:cubicBezTo>
                    </a:path>
                  </a:pathLst>
                </a:custGeom>
                <a:noFill/>
                <a:ln cap="flat" cmpd="sng" w="9525">
                  <a:solidFill>
                    <a:srgbClr val="FF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2" name="Google Shape;1032;p7"/>
                <p:cNvSpPr/>
                <p:nvPr/>
              </p:nvSpPr>
              <p:spPr>
                <a:xfrm>
                  <a:off x="3554" y="1075"/>
                  <a:ext cx="377" cy="239"/>
                </a:xfrm>
                <a:custGeom>
                  <a:rect b="b" l="l" r="r" t="t"/>
                  <a:pathLst>
                    <a:path extrusionOk="0" h="239" w="377">
                      <a:moveTo>
                        <a:pt x="42" y="239"/>
                      </a:moveTo>
                      <a:cubicBezTo>
                        <a:pt x="89" y="224"/>
                        <a:pt x="285" y="178"/>
                        <a:pt x="335" y="146"/>
                      </a:cubicBezTo>
                      <a:cubicBezTo>
                        <a:pt x="372" y="115"/>
                        <a:pt x="377" y="75"/>
                        <a:pt x="342" y="47"/>
                      </a:cubicBezTo>
                      <a:cubicBezTo>
                        <a:pt x="286" y="23"/>
                        <a:pt x="71" y="10"/>
                        <a:pt x="0" y="0"/>
                      </a:cubicBezTo>
                    </a:path>
                  </a:pathLst>
                </a:custGeom>
                <a:noFill/>
                <a:ln cap="flat" cmpd="sng" w="9525">
                  <a:solidFill>
                    <a:srgbClr val="FF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3" name="Google Shape;1033;p7"/>
                <p:cNvSpPr/>
                <p:nvPr/>
              </p:nvSpPr>
              <p:spPr>
                <a:xfrm>
                  <a:off x="3646" y="997"/>
                  <a:ext cx="660" cy="336"/>
                </a:xfrm>
                <a:custGeom>
                  <a:rect b="b" l="l" r="r" t="t"/>
                  <a:pathLst>
                    <a:path extrusionOk="0" h="300" w="646">
                      <a:moveTo>
                        <a:pt x="343" y="300"/>
                      </a:moveTo>
                      <a:cubicBezTo>
                        <a:pt x="367" y="292"/>
                        <a:pt x="443" y="272"/>
                        <a:pt x="487" y="254"/>
                      </a:cubicBezTo>
                      <a:cubicBezTo>
                        <a:pt x="531" y="236"/>
                        <a:pt x="584" y="216"/>
                        <a:pt x="607" y="191"/>
                      </a:cubicBezTo>
                      <a:cubicBezTo>
                        <a:pt x="628" y="173"/>
                        <a:pt x="646" y="125"/>
                        <a:pt x="627" y="107"/>
                      </a:cubicBezTo>
                      <a:cubicBezTo>
                        <a:pt x="603" y="85"/>
                        <a:pt x="563" y="79"/>
                        <a:pt x="459" y="61"/>
                      </a:cubicBezTo>
                      <a:cubicBezTo>
                        <a:pt x="355" y="43"/>
                        <a:pt x="76" y="10"/>
                        <a:pt x="0" y="0"/>
                      </a:cubicBezTo>
                    </a:path>
                  </a:pathLst>
                </a:custGeom>
                <a:noFill/>
                <a:ln cap="flat" cmpd="sng" w="9525">
                  <a:solidFill>
                    <a:srgbClr val="FF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4" name="Google Shape;1034;p7"/>
                <p:cNvSpPr/>
                <p:nvPr/>
              </p:nvSpPr>
              <p:spPr>
                <a:xfrm>
                  <a:off x="4116" y="955"/>
                  <a:ext cx="630" cy="397"/>
                </a:xfrm>
                <a:custGeom>
                  <a:rect b="b" l="l" r="r" t="t"/>
                  <a:pathLst>
                    <a:path extrusionOk="0" h="397" w="630">
                      <a:moveTo>
                        <a:pt x="320" y="397"/>
                      </a:moveTo>
                      <a:cubicBezTo>
                        <a:pt x="345" y="388"/>
                        <a:pt x="423" y="366"/>
                        <a:pt x="468" y="345"/>
                      </a:cubicBezTo>
                      <a:cubicBezTo>
                        <a:pt x="513" y="325"/>
                        <a:pt x="567" y="303"/>
                        <a:pt x="590" y="275"/>
                      </a:cubicBezTo>
                      <a:cubicBezTo>
                        <a:pt x="612" y="255"/>
                        <a:pt x="630" y="201"/>
                        <a:pt x="611" y="181"/>
                      </a:cubicBezTo>
                      <a:cubicBezTo>
                        <a:pt x="586" y="156"/>
                        <a:pt x="541" y="159"/>
                        <a:pt x="439" y="129"/>
                      </a:cubicBezTo>
                      <a:cubicBezTo>
                        <a:pt x="337" y="99"/>
                        <a:pt x="91" y="27"/>
                        <a:pt x="0" y="0"/>
                      </a:cubicBezTo>
                    </a:path>
                  </a:pathLst>
                </a:custGeom>
                <a:noFill/>
                <a:ln cap="flat" cmpd="sng" w="9525">
                  <a:solidFill>
                    <a:srgbClr val="FF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cxnSp>
            <p:nvCxnSpPr>
              <p:cNvPr id="1035" name="Google Shape;1035;p7"/>
              <p:cNvCxnSpPr/>
              <p:nvPr/>
            </p:nvCxnSpPr>
            <p:spPr>
              <a:xfrm flipH="1">
                <a:off x="7594314" y="2366481"/>
                <a:ext cx="39385" cy="7020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1036" name="Google Shape;1036;p7"/>
            <p:cNvGrpSpPr/>
            <p:nvPr/>
          </p:nvGrpSpPr>
          <p:grpSpPr>
            <a:xfrm>
              <a:off x="10630712" y="4361380"/>
              <a:ext cx="408871" cy="378277"/>
              <a:chOff x="7339071" y="2307905"/>
              <a:chExt cx="511700" cy="446467"/>
            </a:xfrm>
          </p:grpSpPr>
          <p:grpSp>
            <p:nvGrpSpPr>
              <p:cNvPr id="1037" name="Google Shape;1037;p7"/>
              <p:cNvGrpSpPr/>
              <p:nvPr/>
            </p:nvGrpSpPr>
            <p:grpSpPr>
              <a:xfrm>
                <a:off x="7339071" y="2426725"/>
                <a:ext cx="511700" cy="327647"/>
                <a:chOff x="7455987" y="2414528"/>
                <a:chExt cx="511700" cy="327647"/>
              </a:xfrm>
            </p:grpSpPr>
            <p:pic>
              <p:nvPicPr>
                <p:cNvPr descr="laptop_keyboard" id="1038" name="Google Shape;1038;p7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0"/>
                <a:stretch/>
              </p:blipFill>
              <p:spPr>
                <a:xfrm flipH="1" rot="109064">
                  <a:off x="7458407" y="2575770"/>
                  <a:ext cx="437221" cy="15951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039" name="Google Shape;1039;p7"/>
                <p:cNvSpPr/>
                <p:nvPr/>
              </p:nvSpPr>
              <p:spPr>
                <a:xfrm>
                  <a:off x="7603304" y="2420984"/>
                  <a:ext cx="351919" cy="208167"/>
                </a:xfrm>
                <a:custGeom>
                  <a:rect b="b" l="l" r="r" t="t"/>
                  <a:pathLst>
                    <a:path extrusionOk="0" h="2442" w="2982">
                      <a:moveTo>
                        <a:pt x="540" y="0"/>
                      </a:moveTo>
                      <a:lnTo>
                        <a:pt x="0" y="1734"/>
                      </a:lnTo>
                      <a:lnTo>
                        <a:pt x="2394" y="2442"/>
                      </a:lnTo>
                      <a:lnTo>
                        <a:pt x="2982" y="318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descr="screen" id="1040" name="Google Shape;1040;p7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7620637" y="2426338"/>
                  <a:ext cx="319785" cy="18942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041" name="Google Shape;1041;p7"/>
                <p:cNvSpPr/>
                <p:nvPr/>
              </p:nvSpPr>
              <p:spPr>
                <a:xfrm>
                  <a:off x="7667378" y="2414843"/>
                  <a:ext cx="298167" cy="38736"/>
                </a:xfrm>
                <a:custGeom>
                  <a:rect b="b" l="l" r="r" t="t"/>
                  <a:pathLst>
                    <a:path extrusionOk="0" h="455" w="2528">
                      <a:moveTo>
                        <a:pt x="14" y="0"/>
                      </a:moveTo>
                      <a:lnTo>
                        <a:pt x="2528" y="341"/>
                      </a:lnTo>
                      <a:lnTo>
                        <a:pt x="2480" y="455"/>
                      </a:lnTo>
                      <a:lnTo>
                        <a:pt x="0" y="86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0099"/>
                    </a:gs>
                    <a:gs pos="100000">
                      <a:srgbClr val="EAEAEA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2" name="Google Shape;1042;p7"/>
                <p:cNvSpPr/>
                <p:nvPr/>
              </p:nvSpPr>
              <p:spPr>
                <a:xfrm>
                  <a:off x="7600188" y="2414528"/>
                  <a:ext cx="82770" cy="161243"/>
                </a:xfrm>
                <a:custGeom>
                  <a:rect b="b" l="l" r="r" t="t"/>
                  <a:pathLst>
                    <a:path extrusionOk="0" h="1893" w="702">
                      <a:moveTo>
                        <a:pt x="579" y="0"/>
                      </a:moveTo>
                      <a:lnTo>
                        <a:pt x="0" y="1869"/>
                      </a:lnTo>
                      <a:lnTo>
                        <a:pt x="114" y="1893"/>
                      </a:lnTo>
                      <a:lnTo>
                        <a:pt x="702" y="51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3" name="Google Shape;1043;p7"/>
                <p:cNvSpPr/>
                <p:nvPr/>
              </p:nvSpPr>
              <p:spPr>
                <a:xfrm>
                  <a:off x="7874205" y="2443344"/>
                  <a:ext cx="89197" cy="186122"/>
                </a:xfrm>
                <a:custGeom>
                  <a:rect b="b" l="l" r="r" t="t"/>
                  <a:pathLst>
                    <a:path extrusionOk="0" h="2184" w="756">
                      <a:moveTo>
                        <a:pt x="756" y="0"/>
                      </a:moveTo>
                      <a:lnTo>
                        <a:pt x="138" y="2184"/>
                      </a:lnTo>
                      <a:lnTo>
                        <a:pt x="0" y="2148"/>
                      </a:lnTo>
                      <a:lnTo>
                        <a:pt x="606" y="78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DDDDD"/>
                    </a:gs>
                    <a:gs pos="100000">
                      <a:schemeClr val="lt1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4" name="Google Shape;1044;p7"/>
                <p:cNvSpPr/>
                <p:nvPr/>
              </p:nvSpPr>
              <p:spPr>
                <a:xfrm>
                  <a:off x="7599214" y="2567582"/>
                  <a:ext cx="327185" cy="62828"/>
                </a:xfrm>
                <a:custGeom>
                  <a:rect b="b" l="l" r="r" t="t"/>
                  <a:pathLst>
                    <a:path extrusionOk="0" h="738" w="2773">
                      <a:moveTo>
                        <a:pt x="33" y="0"/>
                      </a:moveTo>
                      <a:lnTo>
                        <a:pt x="0" y="99"/>
                      </a:lnTo>
                      <a:lnTo>
                        <a:pt x="2436" y="738"/>
                      </a:lnTo>
                      <a:cubicBezTo>
                        <a:pt x="2499" y="501"/>
                        <a:pt x="2773" y="727"/>
                        <a:pt x="2373" y="603"/>
                      </a:cubicBezTo>
                      <a:lnTo>
                        <a:pt x="3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00CC"/>
                    </a:gs>
                    <a:gs pos="100000">
                      <a:schemeClr val="lt1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5" name="Google Shape;1045;p7"/>
                <p:cNvSpPr/>
                <p:nvPr/>
              </p:nvSpPr>
              <p:spPr>
                <a:xfrm>
                  <a:off x="7884138" y="2444918"/>
                  <a:ext cx="83549" cy="186909"/>
                </a:xfrm>
                <a:custGeom>
                  <a:rect b="b" l="l" r="r" t="t"/>
                  <a:pathLst>
                    <a:path extrusionOk="0" h="1659" w="637">
                      <a:moveTo>
                        <a:pt x="615" y="0"/>
                      </a:moveTo>
                      <a:lnTo>
                        <a:pt x="637" y="0"/>
                      </a:lnTo>
                      <a:lnTo>
                        <a:pt x="68" y="1659"/>
                      </a:lnTo>
                      <a:lnTo>
                        <a:pt x="0" y="1647"/>
                      </a:lnTo>
                      <a:lnTo>
                        <a:pt x="615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6" name="Google Shape;1046;p7"/>
                <p:cNvSpPr/>
                <p:nvPr/>
              </p:nvSpPr>
              <p:spPr>
                <a:xfrm>
                  <a:off x="7599603" y="2575928"/>
                  <a:ext cx="290961" cy="62041"/>
                </a:xfrm>
                <a:custGeom>
                  <a:rect b="b" l="l" r="r" t="t"/>
                  <a:pathLst>
                    <a:path extrusionOk="0" h="550" w="2216">
                      <a:moveTo>
                        <a:pt x="0" y="0"/>
                      </a:moveTo>
                      <a:lnTo>
                        <a:pt x="9" y="57"/>
                      </a:lnTo>
                      <a:lnTo>
                        <a:pt x="2164" y="550"/>
                      </a:lnTo>
                      <a:lnTo>
                        <a:pt x="2216" y="4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009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047" name="Google Shape;1047;p7"/>
                <p:cNvGrpSpPr/>
                <p:nvPr/>
              </p:nvGrpSpPr>
              <p:grpSpPr>
                <a:xfrm>
                  <a:off x="7594735" y="2642220"/>
                  <a:ext cx="98740" cy="36846"/>
                  <a:chOff x="1740" y="2642"/>
                  <a:chExt cx="752" cy="327"/>
                </a:xfrm>
              </p:grpSpPr>
              <p:sp>
                <p:nvSpPr>
                  <p:cNvPr id="1048" name="Google Shape;1048;p7"/>
                  <p:cNvSpPr/>
                  <p:nvPr/>
                </p:nvSpPr>
                <p:spPr>
                  <a:xfrm>
                    <a:off x="1740" y="2642"/>
                    <a:ext cx="752" cy="327"/>
                  </a:xfrm>
                  <a:custGeom>
                    <a:rect b="b" l="l" r="r" t="t"/>
                    <a:pathLst>
                      <a:path extrusionOk="0" h="327" w="752">
                        <a:moveTo>
                          <a:pt x="293" y="0"/>
                        </a:moveTo>
                        <a:lnTo>
                          <a:pt x="752" y="124"/>
                        </a:lnTo>
                        <a:lnTo>
                          <a:pt x="470" y="327"/>
                        </a:lnTo>
                        <a:lnTo>
                          <a:pt x="0" y="183"/>
                        </a:lnTo>
                        <a:lnTo>
                          <a:pt x="293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9" name="Google Shape;1049;p7"/>
                  <p:cNvSpPr/>
                  <p:nvPr/>
                </p:nvSpPr>
                <p:spPr>
                  <a:xfrm>
                    <a:off x="1754" y="2649"/>
                    <a:ext cx="726" cy="311"/>
                  </a:xfrm>
                  <a:custGeom>
                    <a:rect b="b" l="l" r="r" t="t"/>
                    <a:pathLst>
                      <a:path extrusionOk="0" h="311" w="726">
                        <a:moveTo>
                          <a:pt x="282" y="0"/>
                        </a:moveTo>
                        <a:lnTo>
                          <a:pt x="726" y="119"/>
                        </a:lnTo>
                        <a:lnTo>
                          <a:pt x="457" y="311"/>
                        </a:lnTo>
                        <a:lnTo>
                          <a:pt x="0" y="173"/>
                        </a:lnTo>
                        <a:lnTo>
                          <a:pt x="282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4D4D4D"/>
                      </a:gs>
                      <a:gs pos="100000">
                        <a:srgbClr val="DDDDDD"/>
                      </a:gs>
                    </a:gsLst>
                    <a:lin ang="1890000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0" name="Google Shape;1050;p7"/>
                  <p:cNvSpPr/>
                  <p:nvPr/>
                </p:nvSpPr>
                <p:spPr>
                  <a:xfrm>
                    <a:off x="1808" y="2770"/>
                    <a:ext cx="258" cy="100"/>
                  </a:xfrm>
                  <a:custGeom>
                    <a:rect b="b" l="l" r="r" t="t"/>
                    <a:pathLst>
                      <a:path extrusionOk="0" h="100" w="258">
                        <a:moveTo>
                          <a:pt x="0" y="44"/>
                        </a:moveTo>
                        <a:lnTo>
                          <a:pt x="75" y="0"/>
                        </a:lnTo>
                        <a:lnTo>
                          <a:pt x="258" y="50"/>
                        </a:lnTo>
                        <a:lnTo>
                          <a:pt x="183" y="100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1" name="Google Shape;1051;p7"/>
                  <p:cNvSpPr/>
                  <p:nvPr/>
                </p:nvSpPr>
                <p:spPr>
                  <a:xfrm>
                    <a:off x="1799" y="2816"/>
                    <a:ext cx="194" cy="63"/>
                  </a:xfrm>
                  <a:custGeom>
                    <a:rect b="b" l="l" r="r" t="t"/>
                    <a:pathLst>
                      <a:path extrusionOk="0" h="63" w="194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2" name="Google Shape;1052;p7"/>
                  <p:cNvSpPr/>
                  <p:nvPr/>
                </p:nvSpPr>
                <p:spPr>
                  <a:xfrm>
                    <a:off x="2020" y="2834"/>
                    <a:ext cx="258" cy="102"/>
                  </a:xfrm>
                  <a:custGeom>
                    <a:rect b="b" l="l" r="r" t="t"/>
                    <a:pathLst>
                      <a:path extrusionOk="0" h="102" w="258">
                        <a:moveTo>
                          <a:pt x="0" y="46"/>
                        </a:moveTo>
                        <a:lnTo>
                          <a:pt x="71" y="0"/>
                        </a:lnTo>
                        <a:lnTo>
                          <a:pt x="258" y="52"/>
                        </a:lnTo>
                        <a:lnTo>
                          <a:pt x="183" y="102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3" name="Google Shape;1053;p7"/>
                  <p:cNvSpPr/>
                  <p:nvPr/>
                </p:nvSpPr>
                <p:spPr>
                  <a:xfrm>
                    <a:off x="2011" y="2882"/>
                    <a:ext cx="194" cy="63"/>
                  </a:xfrm>
                  <a:custGeom>
                    <a:rect b="b" l="l" r="r" t="t"/>
                    <a:pathLst>
                      <a:path extrusionOk="0" h="63" w="194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54" name="Google Shape;1054;p7"/>
                <p:cNvSpPr/>
                <p:nvPr/>
              </p:nvSpPr>
              <p:spPr>
                <a:xfrm>
                  <a:off x="7763780" y="2647731"/>
                  <a:ext cx="119578" cy="80936"/>
                </a:xfrm>
                <a:custGeom>
                  <a:rect b="b" l="l" r="r" t="t"/>
                  <a:pathLst>
                    <a:path extrusionOk="0" h="792" w="990">
                      <a:moveTo>
                        <a:pt x="3" y="738"/>
                      </a:moveTo>
                      <a:lnTo>
                        <a:pt x="990" y="0"/>
                      </a:lnTo>
                      <a:lnTo>
                        <a:pt x="987" y="60"/>
                      </a:lnTo>
                      <a:lnTo>
                        <a:pt x="0" y="792"/>
                      </a:lnTo>
                      <a:lnTo>
                        <a:pt x="3" y="738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5" name="Google Shape;1055;p7"/>
                <p:cNvSpPr/>
                <p:nvPr/>
              </p:nvSpPr>
              <p:spPr>
                <a:xfrm>
                  <a:off x="7458602" y="2654187"/>
                  <a:ext cx="305957" cy="73850"/>
                </a:xfrm>
                <a:custGeom>
                  <a:rect b="b" l="l" r="r" t="t"/>
                  <a:pathLst>
                    <a:path extrusionOk="0" h="723" w="2532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6" name="Google Shape;1056;p7"/>
                <p:cNvSpPr/>
                <p:nvPr/>
              </p:nvSpPr>
              <p:spPr>
                <a:xfrm>
                  <a:off x="7458797" y="2640645"/>
                  <a:ext cx="3311" cy="14959"/>
                </a:xfrm>
                <a:custGeom>
                  <a:rect b="b" l="l" r="r" t="t"/>
                  <a:pathLst>
                    <a:path extrusionOk="0" h="147" w="26">
                      <a:moveTo>
                        <a:pt x="26" y="10"/>
                      </a:moveTo>
                      <a:lnTo>
                        <a:pt x="23" y="147"/>
                      </a:lnTo>
                      <a:lnTo>
                        <a:pt x="0" y="144"/>
                      </a:lnTo>
                      <a:lnTo>
                        <a:pt x="3" y="0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7" name="Google Shape;1057;p7"/>
                <p:cNvSpPr/>
                <p:nvPr/>
              </p:nvSpPr>
              <p:spPr>
                <a:xfrm>
                  <a:off x="7458992" y="2579707"/>
                  <a:ext cx="142170" cy="61883"/>
                </a:xfrm>
                <a:custGeom>
                  <a:rect b="b" l="l" r="r" t="t"/>
                  <a:pathLst>
                    <a:path extrusionOk="0" h="606" w="1176">
                      <a:moveTo>
                        <a:pt x="1170" y="0"/>
                      </a:moveTo>
                      <a:lnTo>
                        <a:pt x="0" y="597"/>
                      </a:lnTo>
                      <a:lnTo>
                        <a:pt x="30" y="606"/>
                      </a:lnTo>
                      <a:lnTo>
                        <a:pt x="1176" y="18"/>
                      </a:lnTo>
                      <a:lnTo>
                        <a:pt x="1170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8" name="Google Shape;1058;p7"/>
                <p:cNvSpPr/>
                <p:nvPr/>
              </p:nvSpPr>
              <p:spPr>
                <a:xfrm>
                  <a:off x="7468535" y="2643795"/>
                  <a:ext cx="290182" cy="71016"/>
                </a:xfrm>
                <a:custGeom>
                  <a:rect b="b" l="l" r="r" t="t"/>
                  <a:pathLst>
                    <a:path extrusionOk="0" h="723" w="2532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9" name="Google Shape;1059;p7"/>
                <p:cNvSpPr/>
                <p:nvPr/>
              </p:nvSpPr>
              <p:spPr>
                <a:xfrm flipH="1" rot="10800000">
                  <a:off x="7758327" y="2638756"/>
                  <a:ext cx="118410" cy="73535"/>
                </a:xfrm>
                <a:custGeom>
                  <a:rect b="b" l="l" r="r" t="t"/>
                  <a:pathLst>
                    <a:path extrusionOk="0" h="723" w="2532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60" name="Google Shape;1060;p7"/>
              <p:cNvGrpSpPr/>
              <p:nvPr/>
            </p:nvGrpSpPr>
            <p:grpSpPr>
              <a:xfrm>
                <a:off x="7408527" y="2307905"/>
                <a:ext cx="399726" cy="74090"/>
                <a:chOff x="2199" y="955"/>
                <a:chExt cx="2547" cy="506"/>
              </a:xfrm>
            </p:grpSpPr>
            <p:sp>
              <p:nvSpPr>
                <p:cNvPr id="1061" name="Google Shape;1061;p7"/>
                <p:cNvSpPr/>
                <p:nvPr/>
              </p:nvSpPr>
              <p:spPr>
                <a:xfrm>
                  <a:off x="2199" y="1166"/>
                  <a:ext cx="260" cy="281"/>
                </a:xfrm>
                <a:custGeom>
                  <a:rect b="b" l="l" r="r" t="t"/>
                  <a:pathLst>
                    <a:path extrusionOk="0" h="281" w="260">
                      <a:moveTo>
                        <a:pt x="260" y="0"/>
                      </a:moveTo>
                      <a:cubicBezTo>
                        <a:pt x="224" y="19"/>
                        <a:pt x="79" y="77"/>
                        <a:pt x="42" y="112"/>
                      </a:cubicBezTo>
                      <a:cubicBezTo>
                        <a:pt x="5" y="143"/>
                        <a:pt x="0" y="183"/>
                        <a:pt x="35" y="211"/>
                      </a:cubicBezTo>
                      <a:cubicBezTo>
                        <a:pt x="70" y="239"/>
                        <a:pt x="208" y="266"/>
                        <a:pt x="253" y="281"/>
                      </a:cubicBezTo>
                    </a:path>
                  </a:pathLst>
                </a:custGeom>
                <a:noFill/>
                <a:ln cap="flat" cmpd="sng" w="9525">
                  <a:solidFill>
                    <a:srgbClr val="FF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2" name="Google Shape;1062;p7"/>
                <p:cNvSpPr/>
                <p:nvPr/>
              </p:nvSpPr>
              <p:spPr>
                <a:xfrm>
                  <a:off x="2482" y="1040"/>
                  <a:ext cx="900" cy="421"/>
                </a:xfrm>
                <a:custGeom>
                  <a:rect b="b" l="l" r="r" t="t"/>
                  <a:pathLst>
                    <a:path extrusionOk="0" h="421" w="900">
                      <a:moveTo>
                        <a:pt x="531" y="0"/>
                      </a:moveTo>
                      <a:cubicBezTo>
                        <a:pt x="489" y="13"/>
                        <a:pt x="356" y="47"/>
                        <a:pt x="279" y="77"/>
                      </a:cubicBezTo>
                      <a:cubicBezTo>
                        <a:pt x="202" y="107"/>
                        <a:pt x="109" y="141"/>
                        <a:pt x="68" y="182"/>
                      </a:cubicBezTo>
                      <a:cubicBezTo>
                        <a:pt x="31" y="213"/>
                        <a:pt x="0" y="292"/>
                        <a:pt x="33" y="323"/>
                      </a:cubicBezTo>
                      <a:cubicBezTo>
                        <a:pt x="76" y="359"/>
                        <a:pt x="198" y="384"/>
                        <a:pt x="328" y="400"/>
                      </a:cubicBezTo>
                      <a:cubicBezTo>
                        <a:pt x="458" y="416"/>
                        <a:pt x="724" y="421"/>
                        <a:pt x="812" y="421"/>
                      </a:cubicBezTo>
                      <a:cubicBezTo>
                        <a:pt x="900" y="421"/>
                        <a:pt x="846" y="404"/>
                        <a:pt x="855" y="400"/>
                      </a:cubicBezTo>
                    </a:path>
                  </a:pathLst>
                </a:custGeom>
                <a:noFill/>
                <a:ln cap="flat" cmpd="sng" w="9525">
                  <a:solidFill>
                    <a:srgbClr val="FF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3" name="Google Shape;1063;p7"/>
                <p:cNvSpPr/>
                <p:nvPr/>
              </p:nvSpPr>
              <p:spPr>
                <a:xfrm>
                  <a:off x="2782" y="1068"/>
                  <a:ext cx="428" cy="269"/>
                </a:xfrm>
                <a:custGeom>
                  <a:rect b="b" l="l" r="r" t="t"/>
                  <a:pathLst>
                    <a:path extrusionOk="0" h="269" w="428">
                      <a:moveTo>
                        <a:pt x="428" y="0"/>
                      </a:moveTo>
                      <a:cubicBezTo>
                        <a:pt x="428" y="0"/>
                        <a:pt x="217" y="35"/>
                        <a:pt x="217" y="35"/>
                      </a:cubicBezTo>
                      <a:cubicBezTo>
                        <a:pt x="217" y="35"/>
                        <a:pt x="42" y="105"/>
                        <a:pt x="21" y="140"/>
                      </a:cubicBezTo>
                      <a:cubicBezTo>
                        <a:pt x="0" y="175"/>
                        <a:pt x="14" y="217"/>
                        <a:pt x="91" y="246"/>
                      </a:cubicBezTo>
                      <a:cubicBezTo>
                        <a:pt x="126" y="267"/>
                        <a:pt x="177" y="265"/>
                        <a:pt x="231" y="267"/>
                      </a:cubicBezTo>
                      <a:cubicBezTo>
                        <a:pt x="285" y="269"/>
                        <a:pt x="376" y="262"/>
                        <a:pt x="414" y="260"/>
                      </a:cubicBezTo>
                    </a:path>
                  </a:pathLst>
                </a:custGeom>
                <a:noFill/>
                <a:ln cap="flat" cmpd="sng" w="9525">
                  <a:solidFill>
                    <a:srgbClr val="FF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4" name="Google Shape;1064;p7"/>
                <p:cNvSpPr/>
                <p:nvPr/>
              </p:nvSpPr>
              <p:spPr>
                <a:xfrm>
                  <a:off x="3554" y="1075"/>
                  <a:ext cx="377" cy="239"/>
                </a:xfrm>
                <a:custGeom>
                  <a:rect b="b" l="l" r="r" t="t"/>
                  <a:pathLst>
                    <a:path extrusionOk="0" h="239" w="377">
                      <a:moveTo>
                        <a:pt x="42" y="239"/>
                      </a:moveTo>
                      <a:cubicBezTo>
                        <a:pt x="89" y="224"/>
                        <a:pt x="285" y="178"/>
                        <a:pt x="335" y="146"/>
                      </a:cubicBezTo>
                      <a:cubicBezTo>
                        <a:pt x="372" y="115"/>
                        <a:pt x="377" y="75"/>
                        <a:pt x="342" y="47"/>
                      </a:cubicBezTo>
                      <a:cubicBezTo>
                        <a:pt x="286" y="23"/>
                        <a:pt x="71" y="10"/>
                        <a:pt x="0" y="0"/>
                      </a:cubicBezTo>
                    </a:path>
                  </a:pathLst>
                </a:custGeom>
                <a:noFill/>
                <a:ln cap="flat" cmpd="sng" w="9525">
                  <a:solidFill>
                    <a:srgbClr val="FF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5" name="Google Shape;1065;p7"/>
                <p:cNvSpPr/>
                <p:nvPr/>
              </p:nvSpPr>
              <p:spPr>
                <a:xfrm>
                  <a:off x="3646" y="997"/>
                  <a:ext cx="660" cy="336"/>
                </a:xfrm>
                <a:custGeom>
                  <a:rect b="b" l="l" r="r" t="t"/>
                  <a:pathLst>
                    <a:path extrusionOk="0" h="300" w="646">
                      <a:moveTo>
                        <a:pt x="343" y="300"/>
                      </a:moveTo>
                      <a:cubicBezTo>
                        <a:pt x="367" y="292"/>
                        <a:pt x="443" y="272"/>
                        <a:pt x="487" y="254"/>
                      </a:cubicBezTo>
                      <a:cubicBezTo>
                        <a:pt x="531" y="236"/>
                        <a:pt x="584" y="216"/>
                        <a:pt x="607" y="191"/>
                      </a:cubicBezTo>
                      <a:cubicBezTo>
                        <a:pt x="628" y="173"/>
                        <a:pt x="646" y="125"/>
                        <a:pt x="627" y="107"/>
                      </a:cubicBezTo>
                      <a:cubicBezTo>
                        <a:pt x="603" y="85"/>
                        <a:pt x="563" y="79"/>
                        <a:pt x="459" y="61"/>
                      </a:cubicBezTo>
                      <a:cubicBezTo>
                        <a:pt x="355" y="43"/>
                        <a:pt x="76" y="10"/>
                        <a:pt x="0" y="0"/>
                      </a:cubicBezTo>
                    </a:path>
                  </a:pathLst>
                </a:custGeom>
                <a:noFill/>
                <a:ln cap="flat" cmpd="sng" w="9525">
                  <a:solidFill>
                    <a:srgbClr val="FF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6" name="Google Shape;1066;p7"/>
                <p:cNvSpPr/>
                <p:nvPr/>
              </p:nvSpPr>
              <p:spPr>
                <a:xfrm>
                  <a:off x="4116" y="955"/>
                  <a:ext cx="630" cy="397"/>
                </a:xfrm>
                <a:custGeom>
                  <a:rect b="b" l="l" r="r" t="t"/>
                  <a:pathLst>
                    <a:path extrusionOk="0" h="397" w="630">
                      <a:moveTo>
                        <a:pt x="320" y="397"/>
                      </a:moveTo>
                      <a:cubicBezTo>
                        <a:pt x="345" y="388"/>
                        <a:pt x="423" y="366"/>
                        <a:pt x="468" y="345"/>
                      </a:cubicBezTo>
                      <a:cubicBezTo>
                        <a:pt x="513" y="325"/>
                        <a:pt x="567" y="303"/>
                        <a:pt x="590" y="275"/>
                      </a:cubicBezTo>
                      <a:cubicBezTo>
                        <a:pt x="612" y="255"/>
                        <a:pt x="630" y="201"/>
                        <a:pt x="611" y="181"/>
                      </a:cubicBezTo>
                      <a:cubicBezTo>
                        <a:pt x="586" y="156"/>
                        <a:pt x="541" y="159"/>
                        <a:pt x="439" y="129"/>
                      </a:cubicBezTo>
                      <a:cubicBezTo>
                        <a:pt x="337" y="99"/>
                        <a:pt x="91" y="27"/>
                        <a:pt x="0" y="0"/>
                      </a:cubicBezTo>
                    </a:path>
                  </a:pathLst>
                </a:custGeom>
                <a:noFill/>
                <a:ln cap="flat" cmpd="sng" w="9525">
                  <a:solidFill>
                    <a:srgbClr val="FF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cxnSp>
            <p:nvCxnSpPr>
              <p:cNvPr id="1067" name="Google Shape;1067;p7"/>
              <p:cNvCxnSpPr/>
              <p:nvPr/>
            </p:nvCxnSpPr>
            <p:spPr>
              <a:xfrm flipH="1">
                <a:off x="7594314" y="2366481"/>
                <a:ext cx="39385" cy="7020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grpSp>
        <p:nvGrpSpPr>
          <p:cNvPr id="1068" name="Google Shape;1068;p7"/>
          <p:cNvGrpSpPr/>
          <p:nvPr/>
        </p:nvGrpSpPr>
        <p:grpSpPr>
          <a:xfrm>
            <a:off x="5499388" y="932155"/>
            <a:ext cx="3027760" cy="1033066"/>
            <a:chOff x="7785100" y="730250"/>
            <a:chExt cx="4037013" cy="1377421"/>
          </a:xfrm>
        </p:grpSpPr>
        <p:grpSp>
          <p:nvGrpSpPr>
            <p:cNvPr id="1069" name="Google Shape;1069;p7"/>
            <p:cNvGrpSpPr/>
            <p:nvPr/>
          </p:nvGrpSpPr>
          <p:grpSpPr>
            <a:xfrm>
              <a:off x="7785100" y="736600"/>
              <a:ext cx="850900" cy="527050"/>
              <a:chOff x="-490" y="1664"/>
              <a:chExt cx="1429" cy="842"/>
            </a:xfrm>
          </p:grpSpPr>
          <p:sp>
            <p:nvSpPr>
              <p:cNvPr id="1070" name="Google Shape;1070;p7"/>
              <p:cNvSpPr/>
              <p:nvPr/>
            </p:nvSpPr>
            <p:spPr>
              <a:xfrm>
                <a:off x="-490" y="1664"/>
                <a:ext cx="1429" cy="294"/>
              </a:xfrm>
              <a:prstGeom prst="triangle">
                <a:avLst>
                  <a:gd fmla="val 50000" name="adj"/>
                </a:avLst>
              </a:pr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071" name="Google Shape;1071;p7"/>
              <p:cNvGrpSpPr/>
              <p:nvPr/>
            </p:nvGrpSpPr>
            <p:grpSpPr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1072" name="Google Shape;1072;p7"/>
                <p:cNvSpPr/>
                <p:nvPr/>
              </p:nvSpPr>
              <p:spPr>
                <a:xfrm>
                  <a:off x="-338" y="1923"/>
                  <a:ext cx="1128" cy="583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1073" name="Google Shape;1073;p7"/>
                <p:cNvCxnSpPr/>
                <p:nvPr/>
              </p:nvCxnSpPr>
              <p:spPr>
                <a:xfrm>
                  <a:off x="-150" y="2271"/>
                  <a:ext cx="673" cy="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E4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grpSp>
              <p:nvGrpSpPr>
                <p:cNvPr id="1074" name="Google Shape;1074;p7"/>
                <p:cNvGrpSpPr/>
                <p:nvPr/>
              </p:nvGrpSpPr>
              <p:grpSpPr>
                <a:xfrm>
                  <a:off x="67" y="2192"/>
                  <a:ext cx="387" cy="139"/>
                  <a:chOff x="320" y="890"/>
                  <a:chExt cx="871" cy="339"/>
                </a:xfrm>
              </p:grpSpPr>
              <p:sp>
                <p:nvSpPr>
                  <p:cNvPr id="1075" name="Google Shape;1075;p7"/>
                  <p:cNvSpPr/>
                  <p:nvPr/>
                </p:nvSpPr>
                <p:spPr>
                  <a:xfrm>
                    <a:off x="320" y="1000"/>
                    <a:ext cx="871" cy="229"/>
                  </a:xfrm>
                  <a:prstGeom prst="rect">
                    <a:avLst/>
                  </a:prstGeom>
                  <a:solidFill>
                    <a:srgbClr val="EC86A6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6" name="Google Shape;1076;p7"/>
                  <p:cNvSpPr/>
                  <p:nvPr/>
                </p:nvSpPr>
                <p:spPr>
                  <a:xfrm>
                    <a:off x="392" y="1074"/>
                    <a:ext cx="54" cy="5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7" name="Google Shape;1077;p7"/>
                  <p:cNvSpPr/>
                  <p:nvPr/>
                </p:nvSpPr>
                <p:spPr>
                  <a:xfrm>
                    <a:off x="464" y="1074"/>
                    <a:ext cx="54" cy="56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8" name="Google Shape;1078;p7"/>
                  <p:cNvSpPr/>
                  <p:nvPr/>
                </p:nvSpPr>
                <p:spPr>
                  <a:xfrm>
                    <a:off x="536" y="1068"/>
                    <a:ext cx="60" cy="5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9" name="Google Shape;1079;p7"/>
                  <p:cNvSpPr/>
                  <p:nvPr/>
                </p:nvSpPr>
                <p:spPr>
                  <a:xfrm>
                    <a:off x="615" y="1068"/>
                    <a:ext cx="54" cy="5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80" name="Google Shape;1080;p7"/>
                  <p:cNvSpPr/>
                  <p:nvPr/>
                </p:nvSpPr>
                <p:spPr>
                  <a:xfrm flipH="1" rot="10800000">
                    <a:off x="322" y="890"/>
                    <a:ext cx="859" cy="110"/>
                  </a:xfrm>
                  <a:custGeom>
                    <a:rect b="b" l="l" r="r" t="t"/>
                    <a:pathLst>
                      <a:path extrusionOk="0" h="21600" w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C86A6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pic>
              <p:nvPicPr>
                <p:cNvPr descr="desktop_computer_stylized_small" id="1081" name="Google Shape;1081;p7"/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 b="0" l="0" r="0" t="0"/>
                <a:stretch/>
              </p:blipFill>
              <p:spPr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082" name="Google Shape;1082;p7"/>
                <p:cNvSpPr/>
                <p:nvPr/>
              </p:nvSpPr>
              <p:spPr>
                <a:xfrm>
                  <a:off x="528" y="2232"/>
                  <a:ext cx="104" cy="91"/>
                </a:xfrm>
                <a:prstGeom prst="rect">
                  <a:avLst/>
                </a:prstGeom>
                <a:solidFill>
                  <a:srgbClr val="E40000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3" name="Google Shape;1083;p7"/>
                <p:cNvSpPr/>
                <p:nvPr/>
              </p:nvSpPr>
              <p:spPr>
                <a:xfrm>
                  <a:off x="282" y="1951"/>
                  <a:ext cx="302" cy="274"/>
                </a:xfrm>
                <a:custGeom>
                  <a:rect b="b" l="l" r="r" t="t"/>
                  <a:pathLst>
                    <a:path extrusionOk="0" h="274" w="381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cap="flat" cmpd="sng" w="9525">
                  <a:solidFill>
                    <a:srgbClr val="E4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descr="tv" id="1084" name="Google Shape;1084;p7"/>
                <p:cNvPicPr preferRelativeResize="0"/>
                <p:nvPr/>
              </p:nvPicPr>
              <p:blipFill rotWithShape="1">
                <a:blip r:embed="rId11">
                  <a:alphaModFix/>
                </a:blip>
                <a:srcRect b="0" l="0" r="0" t="0"/>
                <a:stretch/>
              </p:blipFill>
              <p:spPr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cxnSp>
          <p:nvCxnSpPr>
            <p:cNvPr id="1085" name="Google Shape;1085;p7"/>
            <p:cNvCxnSpPr/>
            <p:nvPr/>
          </p:nvCxnSpPr>
          <p:spPr>
            <a:xfrm>
              <a:off x="8423564" y="1479550"/>
              <a:ext cx="2593686" cy="0"/>
            </a:xfrm>
            <a:prstGeom prst="straightConnector1">
              <a:avLst/>
            </a:prstGeom>
            <a:noFill/>
            <a:ln cap="flat" cmpd="sng" w="19050">
              <a:solidFill>
                <a:srgbClr val="E4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086" name="Google Shape;1086;p7"/>
            <p:cNvSpPr txBox="1"/>
            <p:nvPr/>
          </p:nvSpPr>
          <p:spPr>
            <a:xfrm>
              <a:off x="9439275" y="808038"/>
              <a:ext cx="489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69696"/>
                </a:buClr>
                <a:buSzPts val="1800"/>
                <a:buFont typeface="Times New Roman"/>
                <a:buNone/>
              </a:pPr>
              <a:r>
                <a:rPr b="0" i="0" lang="en-US" sz="1800" u="none" cap="none" strike="noStrike">
                  <a:solidFill>
                    <a:srgbClr val="969696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…</a:t>
              </a:r>
              <a:endParaRPr sz="1100"/>
            </a:p>
          </p:txBody>
        </p:sp>
        <p:grpSp>
          <p:nvGrpSpPr>
            <p:cNvPr id="1087" name="Google Shape;1087;p7"/>
            <p:cNvGrpSpPr/>
            <p:nvPr/>
          </p:nvGrpSpPr>
          <p:grpSpPr>
            <a:xfrm>
              <a:off x="7872413" y="1479550"/>
              <a:ext cx="850900" cy="623888"/>
              <a:chOff x="7872413" y="1479550"/>
              <a:chExt cx="850900" cy="623888"/>
            </a:xfrm>
          </p:grpSpPr>
          <p:grpSp>
            <p:nvGrpSpPr>
              <p:cNvPr id="1088" name="Google Shape;1088;p7"/>
              <p:cNvGrpSpPr/>
              <p:nvPr/>
            </p:nvGrpSpPr>
            <p:grpSpPr>
              <a:xfrm>
                <a:off x="7872413" y="1576388"/>
                <a:ext cx="850900" cy="527050"/>
                <a:chOff x="-490" y="1664"/>
                <a:chExt cx="1429" cy="842"/>
              </a:xfrm>
            </p:grpSpPr>
            <p:sp>
              <p:nvSpPr>
                <p:cNvPr id="1089" name="Google Shape;1089;p7"/>
                <p:cNvSpPr/>
                <p:nvPr/>
              </p:nvSpPr>
              <p:spPr>
                <a:xfrm>
                  <a:off x="-490" y="1664"/>
                  <a:ext cx="1429" cy="294"/>
                </a:xfrm>
                <a:prstGeom prst="triangle">
                  <a:avLst>
                    <a:gd fmla="val 50000" name="adj"/>
                  </a:avLst>
                </a:prstGeom>
                <a:solidFill>
                  <a:srgbClr val="DDDDDD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090" name="Google Shape;1090;p7"/>
                <p:cNvGrpSpPr/>
                <p:nvPr/>
              </p:nvGrpSpPr>
              <p:grpSpPr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1091" name="Google Shape;1091;p7"/>
                  <p:cNvSpPr/>
                  <p:nvPr/>
                </p:nvSpPr>
                <p:spPr>
                  <a:xfrm>
                    <a:off x="-338" y="1923"/>
                    <a:ext cx="1128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1092" name="Google Shape;1092;p7"/>
                  <p:cNvCxnSpPr/>
                  <p:nvPr/>
                </p:nvCxnSpPr>
                <p:spPr>
                  <a:xfrm>
                    <a:off x="-150" y="2271"/>
                    <a:ext cx="676" cy="4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E40000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grpSp>
                <p:nvGrpSpPr>
                  <p:cNvPr id="1093" name="Google Shape;1093;p7"/>
                  <p:cNvGrpSpPr/>
                  <p:nvPr/>
                </p:nvGrpSpPr>
                <p:grpSpPr>
                  <a:xfrm>
                    <a:off x="67" y="2192"/>
                    <a:ext cx="387" cy="139"/>
                    <a:chOff x="320" y="890"/>
                    <a:chExt cx="871" cy="339"/>
                  </a:xfrm>
                </p:grpSpPr>
                <p:sp>
                  <p:nvSpPr>
                    <p:cNvPr id="1094" name="Google Shape;1094;p7"/>
                    <p:cNvSpPr/>
                    <p:nvPr/>
                  </p:nvSpPr>
                  <p:spPr>
                    <a:xfrm>
                      <a:off x="320" y="1000"/>
                      <a:ext cx="871" cy="229"/>
                    </a:xfrm>
                    <a:prstGeom prst="rect">
                      <a:avLst/>
                    </a:prstGeom>
                    <a:solidFill>
                      <a:srgbClr val="EC86A6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95" name="Google Shape;1095;p7"/>
                    <p:cNvSpPr/>
                    <p:nvPr/>
                  </p:nvSpPr>
                  <p:spPr>
                    <a:xfrm>
                      <a:off x="392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96" name="Google Shape;1096;p7"/>
                    <p:cNvSpPr/>
                    <p:nvPr/>
                  </p:nvSpPr>
                  <p:spPr>
                    <a:xfrm>
                      <a:off x="464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97" name="Google Shape;1097;p7"/>
                    <p:cNvSpPr/>
                    <p:nvPr/>
                  </p:nvSpPr>
                  <p:spPr>
                    <a:xfrm>
                      <a:off x="536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98" name="Google Shape;1098;p7"/>
                    <p:cNvSpPr/>
                    <p:nvPr/>
                  </p:nvSpPr>
                  <p:spPr>
                    <a:xfrm>
                      <a:off x="615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99" name="Google Shape;1099;p7"/>
                    <p:cNvSpPr/>
                    <p:nvPr/>
                  </p:nvSpPr>
                  <p:spPr>
                    <a:xfrm flipH="1" rot="10800000">
                      <a:off x="322" y="890"/>
                      <a:ext cx="859" cy="110"/>
                    </a:xfrm>
                    <a:custGeom>
                      <a:rect b="b" l="l" r="r" t="t"/>
                      <a:pathLst>
                        <a:path extrusionOk="0" h="21600" w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C86A6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descr="desktop_computer_stylized_small" id="1100" name="Google Shape;1100;p7"/>
                  <p:cNvPicPr preferRelativeResize="0"/>
                  <p:nvPr/>
                </p:nvPicPr>
                <p:blipFill rotWithShape="1">
                  <a:blip r:embed="rId10">
                    <a:alphaModFix/>
                  </a:blip>
                  <a:srcRect b="0" l="0" r="0" t="0"/>
                  <a:stretch/>
                </p:blipFill>
                <p:spPr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1101" name="Google Shape;1101;p7"/>
                  <p:cNvSpPr/>
                  <p:nvPr/>
                </p:nvSpPr>
                <p:spPr>
                  <a:xfrm>
                    <a:off x="528" y="2232"/>
                    <a:ext cx="104" cy="91"/>
                  </a:xfrm>
                  <a:prstGeom prst="rect">
                    <a:avLst/>
                  </a:prstGeom>
                  <a:solidFill>
                    <a:srgbClr val="E40000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02" name="Google Shape;1102;p7"/>
                  <p:cNvSpPr/>
                  <p:nvPr/>
                </p:nvSpPr>
                <p:spPr>
                  <a:xfrm>
                    <a:off x="282" y="1951"/>
                    <a:ext cx="302" cy="274"/>
                  </a:xfrm>
                  <a:custGeom>
                    <a:rect b="b" l="l" r="r" t="t"/>
                    <a:pathLst>
                      <a:path extrusionOk="0" h="274" w="381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rgbClr val="E40000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pic>
                <p:nvPicPr>
                  <p:cNvPr descr="tv" id="1103" name="Google Shape;1103;p7"/>
                  <p:cNvPicPr preferRelativeResize="0"/>
                  <p:nvPr/>
                </p:nvPicPr>
                <p:blipFill rotWithShape="1">
                  <a:blip r:embed="rId11">
                    <a:alphaModFix/>
                  </a:blip>
                  <a:srcRect b="0" l="0" r="0" t="0"/>
                  <a:stretch/>
                </p:blipFill>
                <p:spPr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</p:grpSp>
          <p:sp>
            <p:nvSpPr>
              <p:cNvPr id="1104" name="Google Shape;1104;p7"/>
              <p:cNvSpPr/>
              <p:nvPr/>
            </p:nvSpPr>
            <p:spPr>
              <a:xfrm>
                <a:off x="8543925" y="1479550"/>
                <a:ext cx="127000" cy="476250"/>
              </a:xfrm>
              <a:custGeom>
                <a:rect b="b" l="l" r="r" t="t"/>
                <a:pathLst>
                  <a:path extrusionOk="0" h="300" w="8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cap="flat" cmpd="sng" w="9525">
                <a:solidFill>
                  <a:srgbClr val="E4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05" name="Google Shape;1105;p7"/>
            <p:cNvSpPr/>
            <p:nvPr/>
          </p:nvSpPr>
          <p:spPr>
            <a:xfrm>
              <a:off x="10755313" y="1054100"/>
              <a:ext cx="955675" cy="700088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06" name="Google Shape;1106;p7"/>
            <p:cNvSpPr/>
            <p:nvPr/>
          </p:nvSpPr>
          <p:spPr>
            <a:xfrm>
              <a:off x="11012488" y="1236663"/>
              <a:ext cx="330200" cy="454025"/>
            </a:xfrm>
            <a:custGeom>
              <a:rect b="b" l="l" r="r" t="t"/>
              <a:pathLst>
                <a:path extrusionOk="0" h="412" w="318">
                  <a:moveTo>
                    <a:pt x="0" y="412"/>
                  </a:moveTo>
                  <a:lnTo>
                    <a:pt x="3" y="1"/>
                  </a:lnTo>
                  <a:lnTo>
                    <a:pt x="74" y="0"/>
                  </a:lnTo>
                  <a:lnTo>
                    <a:pt x="254" y="111"/>
                  </a:lnTo>
                  <a:lnTo>
                    <a:pt x="318" y="115"/>
                  </a:lnTo>
                  <a:lnTo>
                    <a:pt x="318" y="308"/>
                  </a:lnTo>
                  <a:lnTo>
                    <a:pt x="246" y="308"/>
                  </a:lnTo>
                  <a:lnTo>
                    <a:pt x="74" y="412"/>
                  </a:lnTo>
                  <a:lnTo>
                    <a:pt x="0" y="412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99000">
                  <a:srgbClr val="E40000"/>
                </a:gs>
                <a:gs pos="100000">
                  <a:srgbClr val="E40000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7"/>
            <p:cNvSpPr/>
            <p:nvPr/>
          </p:nvSpPr>
          <p:spPr>
            <a:xfrm>
              <a:off x="11009842" y="1167342"/>
              <a:ext cx="366713" cy="406400"/>
            </a:xfrm>
            <a:custGeom>
              <a:rect b="b" l="l" r="r" t="t"/>
              <a:pathLst>
                <a:path extrusionOk="0" h="369" w="353">
                  <a:moveTo>
                    <a:pt x="0" y="59"/>
                  </a:moveTo>
                  <a:lnTo>
                    <a:pt x="32" y="0"/>
                  </a:lnTo>
                  <a:lnTo>
                    <a:pt x="105" y="0"/>
                  </a:lnTo>
                  <a:lnTo>
                    <a:pt x="276" y="113"/>
                  </a:lnTo>
                  <a:lnTo>
                    <a:pt x="353" y="113"/>
                  </a:lnTo>
                  <a:lnTo>
                    <a:pt x="353" y="315"/>
                  </a:lnTo>
                  <a:lnTo>
                    <a:pt x="318" y="369"/>
                  </a:lnTo>
                  <a:lnTo>
                    <a:pt x="315" y="173"/>
                  </a:lnTo>
                  <a:lnTo>
                    <a:pt x="254" y="173"/>
                  </a:lnTo>
                  <a:lnTo>
                    <a:pt x="75" y="6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C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08" name="Google Shape;1108;p7"/>
            <p:cNvCxnSpPr/>
            <p:nvPr/>
          </p:nvCxnSpPr>
          <p:spPr>
            <a:xfrm flipH="1">
              <a:off x="11339513" y="1295400"/>
              <a:ext cx="34925" cy="68263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09" name="Google Shape;1109;p7"/>
            <p:cNvCxnSpPr/>
            <p:nvPr/>
          </p:nvCxnSpPr>
          <p:spPr>
            <a:xfrm>
              <a:off x="11041063" y="1466850"/>
              <a:ext cx="268287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110" name="Google Shape;1110;p7"/>
            <p:cNvSpPr/>
            <p:nvPr/>
          </p:nvSpPr>
          <p:spPr>
            <a:xfrm>
              <a:off x="11034713" y="1290638"/>
              <a:ext cx="274637" cy="115887"/>
            </a:xfrm>
            <a:custGeom>
              <a:rect b="b" l="l" r="r" t="t"/>
              <a:pathLst>
                <a:path extrusionOk="0" h="105" w="264">
                  <a:moveTo>
                    <a:pt x="0" y="0"/>
                  </a:moveTo>
                  <a:lnTo>
                    <a:pt x="52" y="0"/>
                  </a:lnTo>
                  <a:lnTo>
                    <a:pt x="207" y="105"/>
                  </a:lnTo>
                  <a:lnTo>
                    <a:pt x="264" y="105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7"/>
            <p:cNvSpPr/>
            <p:nvPr/>
          </p:nvSpPr>
          <p:spPr>
            <a:xfrm flipH="1" rot="10800000">
              <a:off x="11034713" y="1527175"/>
              <a:ext cx="274637" cy="114300"/>
            </a:xfrm>
            <a:custGeom>
              <a:rect b="b" l="l" r="r" t="t"/>
              <a:pathLst>
                <a:path extrusionOk="0" h="105" w="264">
                  <a:moveTo>
                    <a:pt x="0" y="0"/>
                  </a:moveTo>
                  <a:lnTo>
                    <a:pt x="52" y="0"/>
                  </a:lnTo>
                  <a:lnTo>
                    <a:pt x="207" y="105"/>
                  </a:lnTo>
                  <a:lnTo>
                    <a:pt x="264" y="105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7"/>
            <p:cNvSpPr/>
            <p:nvPr/>
          </p:nvSpPr>
          <p:spPr>
            <a:xfrm>
              <a:off x="10615613" y="790575"/>
              <a:ext cx="1206500" cy="261938"/>
            </a:xfrm>
            <a:prstGeom prst="triangle">
              <a:avLst>
                <a:gd fmla="val 50000" name="adj"/>
              </a:avLst>
            </a:prstGeom>
            <a:noFill/>
            <a:ln cap="flat" cmpd="sng" w="9525">
              <a:solidFill>
                <a:schemeClr val="dk1"/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13" name="Google Shape;1113;p7"/>
            <p:cNvGrpSpPr/>
            <p:nvPr/>
          </p:nvGrpSpPr>
          <p:grpSpPr>
            <a:xfrm>
              <a:off x="8699500" y="730250"/>
              <a:ext cx="850900" cy="755650"/>
              <a:chOff x="8699500" y="730250"/>
              <a:chExt cx="850900" cy="755650"/>
            </a:xfrm>
          </p:grpSpPr>
          <p:grpSp>
            <p:nvGrpSpPr>
              <p:cNvPr id="1114" name="Google Shape;1114;p7"/>
              <p:cNvGrpSpPr/>
              <p:nvPr/>
            </p:nvGrpSpPr>
            <p:grpSpPr>
              <a:xfrm>
                <a:off x="8699500" y="730250"/>
                <a:ext cx="850900" cy="527050"/>
                <a:chOff x="-490" y="1664"/>
                <a:chExt cx="1429" cy="842"/>
              </a:xfrm>
            </p:grpSpPr>
            <p:sp>
              <p:nvSpPr>
                <p:cNvPr id="1115" name="Google Shape;1115;p7"/>
                <p:cNvSpPr/>
                <p:nvPr/>
              </p:nvSpPr>
              <p:spPr>
                <a:xfrm>
                  <a:off x="-490" y="1664"/>
                  <a:ext cx="1429" cy="294"/>
                </a:xfrm>
                <a:prstGeom prst="triangle">
                  <a:avLst>
                    <a:gd fmla="val 50000" name="adj"/>
                  </a:avLst>
                </a:prstGeom>
                <a:solidFill>
                  <a:srgbClr val="DDDDDD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116" name="Google Shape;1116;p7"/>
                <p:cNvGrpSpPr/>
                <p:nvPr/>
              </p:nvGrpSpPr>
              <p:grpSpPr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1117" name="Google Shape;1117;p7"/>
                  <p:cNvSpPr/>
                  <p:nvPr/>
                </p:nvSpPr>
                <p:spPr>
                  <a:xfrm>
                    <a:off x="-338" y="1923"/>
                    <a:ext cx="1128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1118" name="Google Shape;1118;p7"/>
                  <p:cNvCxnSpPr/>
                  <p:nvPr/>
                </p:nvCxnSpPr>
                <p:spPr>
                  <a:xfrm>
                    <a:off x="-150" y="2271"/>
                    <a:ext cx="673" cy="7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E40000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grpSp>
                <p:nvGrpSpPr>
                  <p:cNvPr id="1119" name="Google Shape;1119;p7"/>
                  <p:cNvGrpSpPr/>
                  <p:nvPr/>
                </p:nvGrpSpPr>
                <p:grpSpPr>
                  <a:xfrm>
                    <a:off x="67" y="2192"/>
                    <a:ext cx="387" cy="139"/>
                    <a:chOff x="320" y="890"/>
                    <a:chExt cx="871" cy="339"/>
                  </a:xfrm>
                </p:grpSpPr>
                <p:sp>
                  <p:nvSpPr>
                    <p:cNvPr id="1120" name="Google Shape;1120;p7"/>
                    <p:cNvSpPr/>
                    <p:nvPr/>
                  </p:nvSpPr>
                  <p:spPr>
                    <a:xfrm>
                      <a:off x="320" y="1000"/>
                      <a:ext cx="871" cy="229"/>
                    </a:xfrm>
                    <a:prstGeom prst="rect">
                      <a:avLst/>
                    </a:prstGeom>
                    <a:solidFill>
                      <a:srgbClr val="EC86A6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21" name="Google Shape;1121;p7"/>
                    <p:cNvSpPr/>
                    <p:nvPr/>
                  </p:nvSpPr>
                  <p:spPr>
                    <a:xfrm>
                      <a:off x="392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22" name="Google Shape;1122;p7"/>
                    <p:cNvSpPr/>
                    <p:nvPr/>
                  </p:nvSpPr>
                  <p:spPr>
                    <a:xfrm>
                      <a:off x="464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23" name="Google Shape;1123;p7"/>
                    <p:cNvSpPr/>
                    <p:nvPr/>
                  </p:nvSpPr>
                  <p:spPr>
                    <a:xfrm>
                      <a:off x="536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24" name="Google Shape;1124;p7"/>
                    <p:cNvSpPr/>
                    <p:nvPr/>
                  </p:nvSpPr>
                  <p:spPr>
                    <a:xfrm>
                      <a:off x="615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25" name="Google Shape;1125;p7"/>
                    <p:cNvSpPr/>
                    <p:nvPr/>
                  </p:nvSpPr>
                  <p:spPr>
                    <a:xfrm flipH="1" rot="10800000">
                      <a:off x="322" y="890"/>
                      <a:ext cx="859" cy="110"/>
                    </a:xfrm>
                    <a:custGeom>
                      <a:rect b="b" l="l" r="r" t="t"/>
                      <a:pathLst>
                        <a:path extrusionOk="0" h="21600" w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descr="desktop_computer_stylized_small" id="1126" name="Google Shape;1126;p7"/>
                  <p:cNvPicPr preferRelativeResize="0"/>
                  <p:nvPr/>
                </p:nvPicPr>
                <p:blipFill rotWithShape="1">
                  <a:blip r:embed="rId10">
                    <a:alphaModFix/>
                  </a:blip>
                  <a:srcRect b="0" l="0" r="0" t="0"/>
                  <a:stretch/>
                </p:blipFill>
                <p:spPr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1127" name="Google Shape;1127;p7"/>
                  <p:cNvSpPr/>
                  <p:nvPr/>
                </p:nvSpPr>
                <p:spPr>
                  <a:xfrm>
                    <a:off x="528" y="2232"/>
                    <a:ext cx="104" cy="91"/>
                  </a:xfrm>
                  <a:prstGeom prst="rect">
                    <a:avLst/>
                  </a:prstGeom>
                  <a:solidFill>
                    <a:srgbClr val="E40000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28" name="Google Shape;1128;p7"/>
                  <p:cNvSpPr/>
                  <p:nvPr/>
                </p:nvSpPr>
                <p:spPr>
                  <a:xfrm>
                    <a:off x="282" y="1951"/>
                    <a:ext cx="302" cy="274"/>
                  </a:xfrm>
                  <a:custGeom>
                    <a:rect b="b" l="l" r="r" t="t"/>
                    <a:pathLst>
                      <a:path extrusionOk="0" h="274" w="381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rgbClr val="E40000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pic>
                <p:nvPicPr>
                  <p:cNvPr descr="tv" id="1129" name="Google Shape;1129;p7"/>
                  <p:cNvPicPr preferRelativeResize="0"/>
                  <p:nvPr/>
                </p:nvPicPr>
                <p:blipFill rotWithShape="1">
                  <a:blip r:embed="rId11">
                    <a:alphaModFix/>
                  </a:blip>
                  <a:srcRect b="0" l="0" r="0" t="0"/>
                  <a:stretch/>
                </p:blipFill>
                <p:spPr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</p:grpSp>
          <p:cxnSp>
            <p:nvCxnSpPr>
              <p:cNvPr id="1130" name="Google Shape;1130;p7"/>
              <p:cNvCxnSpPr/>
              <p:nvPr/>
            </p:nvCxnSpPr>
            <p:spPr>
              <a:xfrm>
                <a:off x="9334500" y="1147233"/>
                <a:ext cx="0" cy="338667"/>
              </a:xfrm>
              <a:prstGeom prst="straightConnector1">
                <a:avLst/>
              </a:prstGeom>
              <a:noFill/>
              <a:ln cap="flat" cmpd="sng" w="9525">
                <a:solidFill>
                  <a:srgbClr val="E4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cxnSp>
          <p:nvCxnSpPr>
            <p:cNvPr id="1131" name="Google Shape;1131;p7"/>
            <p:cNvCxnSpPr/>
            <p:nvPr/>
          </p:nvCxnSpPr>
          <p:spPr>
            <a:xfrm>
              <a:off x="8428567" y="1151466"/>
              <a:ext cx="0" cy="338667"/>
            </a:xfrm>
            <a:prstGeom prst="straightConnector1">
              <a:avLst/>
            </a:prstGeom>
            <a:noFill/>
            <a:ln cap="flat" cmpd="sng" w="9525">
              <a:solidFill>
                <a:srgbClr val="E4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1132" name="Google Shape;1132;p7"/>
            <p:cNvGrpSpPr/>
            <p:nvPr/>
          </p:nvGrpSpPr>
          <p:grpSpPr>
            <a:xfrm>
              <a:off x="8795279" y="1483783"/>
              <a:ext cx="850900" cy="623888"/>
              <a:chOff x="7872413" y="1479550"/>
              <a:chExt cx="850900" cy="623888"/>
            </a:xfrm>
          </p:grpSpPr>
          <p:grpSp>
            <p:nvGrpSpPr>
              <p:cNvPr id="1133" name="Google Shape;1133;p7"/>
              <p:cNvGrpSpPr/>
              <p:nvPr/>
            </p:nvGrpSpPr>
            <p:grpSpPr>
              <a:xfrm>
                <a:off x="7872413" y="1576388"/>
                <a:ext cx="850900" cy="527050"/>
                <a:chOff x="-490" y="1664"/>
                <a:chExt cx="1429" cy="842"/>
              </a:xfrm>
            </p:grpSpPr>
            <p:sp>
              <p:nvSpPr>
                <p:cNvPr id="1134" name="Google Shape;1134;p7"/>
                <p:cNvSpPr/>
                <p:nvPr/>
              </p:nvSpPr>
              <p:spPr>
                <a:xfrm>
                  <a:off x="-490" y="1664"/>
                  <a:ext cx="1429" cy="294"/>
                </a:xfrm>
                <a:prstGeom prst="triangle">
                  <a:avLst>
                    <a:gd fmla="val 50000" name="adj"/>
                  </a:avLst>
                </a:prstGeom>
                <a:solidFill>
                  <a:srgbClr val="DDDDDD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135" name="Google Shape;1135;p7"/>
                <p:cNvGrpSpPr/>
                <p:nvPr/>
              </p:nvGrpSpPr>
              <p:grpSpPr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1136" name="Google Shape;1136;p7"/>
                  <p:cNvSpPr/>
                  <p:nvPr/>
                </p:nvSpPr>
                <p:spPr>
                  <a:xfrm>
                    <a:off x="-338" y="1923"/>
                    <a:ext cx="1128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1137" name="Google Shape;1137;p7"/>
                  <p:cNvCxnSpPr/>
                  <p:nvPr/>
                </p:nvCxnSpPr>
                <p:spPr>
                  <a:xfrm>
                    <a:off x="-150" y="2271"/>
                    <a:ext cx="676" cy="4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E40000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grpSp>
                <p:nvGrpSpPr>
                  <p:cNvPr id="1138" name="Google Shape;1138;p7"/>
                  <p:cNvGrpSpPr/>
                  <p:nvPr/>
                </p:nvGrpSpPr>
                <p:grpSpPr>
                  <a:xfrm>
                    <a:off x="67" y="2192"/>
                    <a:ext cx="387" cy="139"/>
                    <a:chOff x="320" y="890"/>
                    <a:chExt cx="871" cy="339"/>
                  </a:xfrm>
                </p:grpSpPr>
                <p:sp>
                  <p:nvSpPr>
                    <p:cNvPr id="1139" name="Google Shape;1139;p7"/>
                    <p:cNvSpPr/>
                    <p:nvPr/>
                  </p:nvSpPr>
                  <p:spPr>
                    <a:xfrm>
                      <a:off x="320" y="1000"/>
                      <a:ext cx="871" cy="229"/>
                    </a:xfrm>
                    <a:prstGeom prst="rect">
                      <a:avLst/>
                    </a:prstGeom>
                    <a:solidFill>
                      <a:srgbClr val="EC86A6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40" name="Google Shape;1140;p7"/>
                    <p:cNvSpPr/>
                    <p:nvPr/>
                  </p:nvSpPr>
                  <p:spPr>
                    <a:xfrm>
                      <a:off x="392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41" name="Google Shape;1141;p7"/>
                    <p:cNvSpPr/>
                    <p:nvPr/>
                  </p:nvSpPr>
                  <p:spPr>
                    <a:xfrm>
                      <a:off x="464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42" name="Google Shape;1142;p7"/>
                    <p:cNvSpPr/>
                    <p:nvPr/>
                  </p:nvSpPr>
                  <p:spPr>
                    <a:xfrm>
                      <a:off x="536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43" name="Google Shape;1143;p7"/>
                    <p:cNvSpPr/>
                    <p:nvPr/>
                  </p:nvSpPr>
                  <p:spPr>
                    <a:xfrm>
                      <a:off x="615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44" name="Google Shape;1144;p7"/>
                    <p:cNvSpPr/>
                    <p:nvPr/>
                  </p:nvSpPr>
                  <p:spPr>
                    <a:xfrm flipH="1" rot="10800000">
                      <a:off x="322" y="890"/>
                      <a:ext cx="859" cy="110"/>
                    </a:xfrm>
                    <a:custGeom>
                      <a:rect b="b" l="l" r="r" t="t"/>
                      <a:pathLst>
                        <a:path extrusionOk="0" h="21600" w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descr="desktop_computer_stylized_small" id="1145" name="Google Shape;1145;p7"/>
                  <p:cNvPicPr preferRelativeResize="0"/>
                  <p:nvPr/>
                </p:nvPicPr>
                <p:blipFill rotWithShape="1">
                  <a:blip r:embed="rId10">
                    <a:alphaModFix/>
                  </a:blip>
                  <a:srcRect b="0" l="0" r="0" t="0"/>
                  <a:stretch/>
                </p:blipFill>
                <p:spPr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1146" name="Google Shape;1146;p7"/>
                  <p:cNvSpPr/>
                  <p:nvPr/>
                </p:nvSpPr>
                <p:spPr>
                  <a:xfrm>
                    <a:off x="528" y="2232"/>
                    <a:ext cx="104" cy="91"/>
                  </a:xfrm>
                  <a:prstGeom prst="rect">
                    <a:avLst/>
                  </a:prstGeom>
                  <a:solidFill>
                    <a:srgbClr val="E40000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47" name="Google Shape;1147;p7"/>
                  <p:cNvSpPr/>
                  <p:nvPr/>
                </p:nvSpPr>
                <p:spPr>
                  <a:xfrm>
                    <a:off x="282" y="1951"/>
                    <a:ext cx="302" cy="274"/>
                  </a:xfrm>
                  <a:custGeom>
                    <a:rect b="b" l="l" r="r" t="t"/>
                    <a:pathLst>
                      <a:path extrusionOk="0" h="274" w="381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rgbClr val="E40000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pic>
                <p:nvPicPr>
                  <p:cNvPr descr="tv" id="1148" name="Google Shape;1148;p7"/>
                  <p:cNvPicPr preferRelativeResize="0"/>
                  <p:nvPr/>
                </p:nvPicPr>
                <p:blipFill rotWithShape="1">
                  <a:blip r:embed="rId11">
                    <a:alphaModFix/>
                  </a:blip>
                  <a:srcRect b="0" l="0" r="0" t="0"/>
                  <a:stretch/>
                </p:blipFill>
                <p:spPr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</p:grpSp>
          <p:sp>
            <p:nvSpPr>
              <p:cNvPr id="1149" name="Google Shape;1149;p7"/>
              <p:cNvSpPr/>
              <p:nvPr/>
            </p:nvSpPr>
            <p:spPr>
              <a:xfrm>
                <a:off x="8543925" y="1479550"/>
                <a:ext cx="127000" cy="476250"/>
              </a:xfrm>
              <a:custGeom>
                <a:rect b="b" l="l" r="r" t="t"/>
                <a:pathLst>
                  <a:path extrusionOk="0" h="300" w="8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cap="flat" cmpd="sng" w="9525">
                <a:solidFill>
                  <a:srgbClr val="E4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50" name="Google Shape;1150;p7"/>
            <p:cNvSpPr txBox="1"/>
            <p:nvPr/>
          </p:nvSpPr>
          <p:spPr>
            <a:xfrm>
              <a:off x="9744075" y="1341438"/>
              <a:ext cx="489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69696"/>
                </a:buClr>
                <a:buSzPts val="1800"/>
                <a:buFont typeface="Times New Roman"/>
                <a:buNone/>
              </a:pPr>
              <a:r>
                <a:rPr b="0" i="0" lang="en-US" sz="1800" u="none" cap="none" strike="noStrike">
                  <a:solidFill>
                    <a:srgbClr val="969696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…</a:t>
              </a:r>
              <a:endParaRPr sz="1100"/>
            </a:p>
          </p:txBody>
        </p:sp>
      </p:grpSp>
      <p:sp>
        <p:nvSpPr>
          <p:cNvPr id="1151" name="Google Shape;1151;p7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4" name="Shape 4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5" name="Google Shape;4205;p70"/>
          <p:cNvSpPr txBox="1"/>
          <p:nvPr>
            <p:ph type="title"/>
          </p:nvPr>
        </p:nvSpPr>
        <p:spPr>
          <a:xfrm>
            <a:off x="214025" y="308769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600"/>
              <a:t>Μικρό δίκτυο του ιδρύματος</a:t>
            </a:r>
            <a:endParaRPr sz="3600"/>
          </a:p>
        </p:txBody>
      </p:sp>
      <p:sp>
        <p:nvSpPr>
          <p:cNvPr id="4206" name="Google Shape;4206;p70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07" name="Google Shape;4207;p70"/>
          <p:cNvSpPr/>
          <p:nvPr/>
        </p:nvSpPr>
        <p:spPr>
          <a:xfrm rot="5400000">
            <a:off x="3219942" y="169066"/>
            <a:ext cx="3240875" cy="5605464"/>
          </a:xfrm>
          <a:custGeom>
            <a:rect b="b" l="l" r="r" t="t"/>
            <a:pathLst>
              <a:path extrusionOk="0" h="9831" w="10000">
                <a:moveTo>
                  <a:pt x="3018" y="119"/>
                </a:moveTo>
                <a:cubicBezTo>
                  <a:pt x="2111" y="198"/>
                  <a:pt x="1047" y="-39"/>
                  <a:pt x="545" y="518"/>
                </a:cubicBezTo>
                <a:cubicBezTo>
                  <a:pt x="43" y="1076"/>
                  <a:pt x="40" y="2518"/>
                  <a:pt x="8" y="3464"/>
                </a:cubicBezTo>
                <a:cubicBezTo>
                  <a:pt x="-24" y="4411"/>
                  <a:pt x="32" y="5681"/>
                  <a:pt x="354" y="6198"/>
                </a:cubicBezTo>
                <a:cubicBezTo>
                  <a:pt x="677" y="6715"/>
                  <a:pt x="1127" y="6126"/>
                  <a:pt x="1947" y="6568"/>
                </a:cubicBezTo>
                <a:cubicBezTo>
                  <a:pt x="2769" y="7010"/>
                  <a:pt x="4247" y="8310"/>
                  <a:pt x="5285" y="8849"/>
                </a:cubicBezTo>
                <a:cubicBezTo>
                  <a:pt x="6321" y="9388"/>
                  <a:pt x="7408" y="9963"/>
                  <a:pt x="8172" y="9805"/>
                </a:cubicBezTo>
                <a:cubicBezTo>
                  <a:pt x="8934" y="9645"/>
                  <a:pt x="9588" y="8930"/>
                  <a:pt x="9864" y="7895"/>
                </a:cubicBezTo>
                <a:cubicBezTo>
                  <a:pt x="10140" y="6857"/>
                  <a:pt x="9927" y="4774"/>
                  <a:pt x="9830" y="3590"/>
                </a:cubicBezTo>
                <a:cubicBezTo>
                  <a:pt x="9733" y="2406"/>
                  <a:pt x="10004" y="1276"/>
                  <a:pt x="9282" y="788"/>
                </a:cubicBezTo>
                <a:cubicBezTo>
                  <a:pt x="8561" y="302"/>
                  <a:pt x="7028" y="160"/>
                  <a:pt x="5984" y="49"/>
                </a:cubicBezTo>
                <a:cubicBezTo>
                  <a:pt x="4940" y="-62"/>
                  <a:pt x="3924" y="41"/>
                  <a:pt x="3018" y="119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08" name="Google Shape;4208;p70"/>
          <p:cNvCxnSpPr/>
          <p:nvPr/>
        </p:nvCxnSpPr>
        <p:spPr>
          <a:xfrm flipH="1">
            <a:off x="3198415" y="2526506"/>
            <a:ext cx="1536000" cy="1062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09" name="Google Shape;4209;p70"/>
          <p:cNvCxnSpPr/>
          <p:nvPr/>
        </p:nvCxnSpPr>
        <p:spPr>
          <a:xfrm>
            <a:off x="4878480" y="2516981"/>
            <a:ext cx="0" cy="1100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10" name="Google Shape;4210;p70"/>
          <p:cNvCxnSpPr/>
          <p:nvPr/>
        </p:nvCxnSpPr>
        <p:spPr>
          <a:xfrm rot="10800000">
            <a:off x="5023661" y="2468185"/>
            <a:ext cx="1381200" cy="1216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11" name="Google Shape;4211;p70"/>
          <p:cNvCxnSpPr/>
          <p:nvPr/>
        </p:nvCxnSpPr>
        <p:spPr>
          <a:xfrm flipH="1" rot="10800000">
            <a:off x="5101127" y="2004910"/>
            <a:ext cx="918000" cy="318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12" name="Google Shape;4212;p70"/>
          <p:cNvCxnSpPr/>
          <p:nvPr/>
        </p:nvCxnSpPr>
        <p:spPr>
          <a:xfrm flipH="1" rot="10800000">
            <a:off x="4946346" y="1763335"/>
            <a:ext cx="502500" cy="569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13" name="Google Shape;4213;p70"/>
          <p:cNvCxnSpPr/>
          <p:nvPr/>
        </p:nvCxnSpPr>
        <p:spPr>
          <a:xfrm>
            <a:off x="4126005" y="1878806"/>
            <a:ext cx="646500" cy="483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14" name="Google Shape;4214;p70"/>
          <p:cNvCxnSpPr/>
          <p:nvPr/>
        </p:nvCxnSpPr>
        <p:spPr>
          <a:xfrm rot="10800000">
            <a:off x="3081902" y="1801416"/>
            <a:ext cx="6381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15" name="Google Shape;4215;p70"/>
          <p:cNvSpPr txBox="1"/>
          <p:nvPr/>
        </p:nvSpPr>
        <p:spPr>
          <a:xfrm>
            <a:off x="2143615" y="1516856"/>
            <a:ext cx="9465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external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network</a:t>
            </a:r>
            <a:endParaRPr sz="1100"/>
          </a:p>
        </p:txBody>
      </p:sp>
      <p:sp>
        <p:nvSpPr>
          <p:cNvPr id="4216" name="Google Shape;4216;p70"/>
          <p:cNvSpPr txBox="1"/>
          <p:nvPr/>
        </p:nvSpPr>
        <p:spPr>
          <a:xfrm>
            <a:off x="3622371" y="1941910"/>
            <a:ext cx="590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router</a:t>
            </a:r>
            <a:endParaRPr sz="1100"/>
          </a:p>
        </p:txBody>
      </p:sp>
      <p:sp>
        <p:nvSpPr>
          <p:cNvPr id="4217" name="Google Shape;4217;p70"/>
          <p:cNvSpPr txBox="1"/>
          <p:nvPr/>
        </p:nvSpPr>
        <p:spPr>
          <a:xfrm>
            <a:off x="6412005" y="2622947"/>
            <a:ext cx="1162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IP subnet</a:t>
            </a:r>
            <a:endParaRPr sz="1100"/>
          </a:p>
        </p:txBody>
      </p:sp>
      <p:sp>
        <p:nvSpPr>
          <p:cNvPr id="4218" name="Google Shape;4218;p70"/>
          <p:cNvSpPr txBox="1"/>
          <p:nvPr/>
        </p:nvSpPr>
        <p:spPr>
          <a:xfrm>
            <a:off x="5659530" y="1362075"/>
            <a:ext cx="10239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mail server</a:t>
            </a:r>
            <a:endParaRPr sz="1100"/>
          </a:p>
        </p:txBody>
      </p:sp>
      <p:sp>
        <p:nvSpPr>
          <p:cNvPr id="4219" name="Google Shape;4219;p70"/>
          <p:cNvSpPr txBox="1"/>
          <p:nvPr/>
        </p:nvSpPr>
        <p:spPr>
          <a:xfrm>
            <a:off x="6258415" y="1864519"/>
            <a:ext cx="10215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 server</a:t>
            </a:r>
            <a:endParaRPr sz="1100"/>
          </a:p>
        </p:txBody>
      </p:sp>
      <p:cxnSp>
        <p:nvCxnSpPr>
          <p:cNvPr id="4220" name="Google Shape;4220;p70"/>
          <p:cNvCxnSpPr/>
          <p:nvPr/>
        </p:nvCxnSpPr>
        <p:spPr>
          <a:xfrm rot="10800000">
            <a:off x="2684177" y="3551635"/>
            <a:ext cx="416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21" name="Google Shape;4221;p70"/>
          <p:cNvCxnSpPr/>
          <p:nvPr/>
        </p:nvCxnSpPr>
        <p:spPr>
          <a:xfrm flipH="1">
            <a:off x="2974567" y="3587353"/>
            <a:ext cx="203700" cy="235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22" name="Google Shape;4222;p70"/>
          <p:cNvCxnSpPr/>
          <p:nvPr/>
        </p:nvCxnSpPr>
        <p:spPr>
          <a:xfrm>
            <a:off x="3288996" y="3608785"/>
            <a:ext cx="54900" cy="221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223" name="Google Shape;4223;p70"/>
          <p:cNvGrpSpPr/>
          <p:nvPr/>
        </p:nvGrpSpPr>
        <p:grpSpPr>
          <a:xfrm>
            <a:off x="2342449" y="3403997"/>
            <a:ext cx="426244" cy="360759"/>
            <a:chOff x="-44" y="1473"/>
            <a:chExt cx="981" cy="1105"/>
          </a:xfrm>
        </p:grpSpPr>
        <p:pic>
          <p:nvPicPr>
            <p:cNvPr descr="desktop_computer_stylized_medium" id="4224" name="Google Shape;4224;p7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25" name="Google Shape;4225;p70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26" name="Google Shape;4226;p70"/>
          <p:cNvGrpSpPr/>
          <p:nvPr/>
        </p:nvGrpSpPr>
        <p:grpSpPr>
          <a:xfrm>
            <a:off x="2647249" y="3746897"/>
            <a:ext cx="426244" cy="360759"/>
            <a:chOff x="-44" y="1473"/>
            <a:chExt cx="981" cy="1105"/>
          </a:xfrm>
        </p:grpSpPr>
        <p:pic>
          <p:nvPicPr>
            <p:cNvPr descr="desktop_computer_stylized_medium" id="4227" name="Google Shape;4227;p7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28" name="Google Shape;4228;p70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29" name="Google Shape;4229;p70"/>
          <p:cNvGrpSpPr/>
          <p:nvPr/>
        </p:nvGrpSpPr>
        <p:grpSpPr>
          <a:xfrm>
            <a:off x="3043727" y="3770710"/>
            <a:ext cx="426244" cy="360759"/>
            <a:chOff x="-44" y="1473"/>
            <a:chExt cx="981" cy="1105"/>
          </a:xfrm>
        </p:grpSpPr>
        <p:pic>
          <p:nvPicPr>
            <p:cNvPr descr="desktop_computer_stylized_medium" id="4230" name="Google Shape;4230;p7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31" name="Google Shape;4231;p70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232" name="Google Shape;4232;p70"/>
          <p:cNvCxnSpPr/>
          <p:nvPr/>
        </p:nvCxnSpPr>
        <p:spPr>
          <a:xfrm>
            <a:off x="3453302" y="3556397"/>
            <a:ext cx="283500" cy="228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33" name="Google Shape;4233;p70"/>
          <p:cNvCxnSpPr/>
          <p:nvPr/>
        </p:nvCxnSpPr>
        <p:spPr>
          <a:xfrm flipH="1">
            <a:off x="3627021" y="3927872"/>
            <a:ext cx="90600" cy="220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34" name="Google Shape;4234;p70"/>
          <p:cNvCxnSpPr/>
          <p:nvPr/>
        </p:nvCxnSpPr>
        <p:spPr>
          <a:xfrm>
            <a:off x="3930742" y="3936206"/>
            <a:ext cx="54900" cy="221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35" name="Google Shape;4235;p70"/>
          <p:cNvCxnSpPr/>
          <p:nvPr/>
        </p:nvCxnSpPr>
        <p:spPr>
          <a:xfrm rot="10800000">
            <a:off x="3854561" y="3846910"/>
            <a:ext cx="416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236" name="Google Shape;4236;p70"/>
          <p:cNvGrpSpPr/>
          <p:nvPr/>
        </p:nvGrpSpPr>
        <p:grpSpPr>
          <a:xfrm>
            <a:off x="3347336" y="4050506"/>
            <a:ext cx="426244" cy="360760"/>
            <a:chOff x="-44" y="1473"/>
            <a:chExt cx="981" cy="1105"/>
          </a:xfrm>
        </p:grpSpPr>
        <p:pic>
          <p:nvPicPr>
            <p:cNvPr descr="desktop_computer_stylized_medium" id="4237" name="Google Shape;4237;p7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38" name="Google Shape;4238;p70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39" name="Google Shape;4239;p70"/>
          <p:cNvGrpSpPr/>
          <p:nvPr/>
        </p:nvGrpSpPr>
        <p:grpSpPr>
          <a:xfrm>
            <a:off x="3690236" y="4101703"/>
            <a:ext cx="426244" cy="360759"/>
            <a:chOff x="-44" y="1473"/>
            <a:chExt cx="981" cy="1105"/>
          </a:xfrm>
        </p:grpSpPr>
        <p:pic>
          <p:nvPicPr>
            <p:cNvPr descr="desktop_computer_stylized_medium" id="4240" name="Google Shape;4240;p7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41" name="Google Shape;4241;p70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2" name="Google Shape;4242;p70"/>
          <p:cNvGrpSpPr/>
          <p:nvPr/>
        </p:nvGrpSpPr>
        <p:grpSpPr>
          <a:xfrm>
            <a:off x="4009324" y="3695700"/>
            <a:ext cx="426244" cy="360760"/>
            <a:chOff x="-44" y="1473"/>
            <a:chExt cx="981" cy="1105"/>
          </a:xfrm>
        </p:grpSpPr>
        <p:pic>
          <p:nvPicPr>
            <p:cNvPr descr="desktop_computer_stylized_medium" id="4243" name="Google Shape;4243;p7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44" name="Google Shape;4244;p70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245" name="Google Shape;4245;p70"/>
          <p:cNvCxnSpPr/>
          <p:nvPr/>
        </p:nvCxnSpPr>
        <p:spPr>
          <a:xfrm rot="10800000">
            <a:off x="5848859" y="3752850"/>
            <a:ext cx="416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46" name="Google Shape;4246;p70"/>
          <p:cNvCxnSpPr/>
          <p:nvPr/>
        </p:nvCxnSpPr>
        <p:spPr>
          <a:xfrm flipH="1">
            <a:off x="6139249" y="3788569"/>
            <a:ext cx="203700" cy="235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47" name="Google Shape;4247;p70"/>
          <p:cNvCxnSpPr/>
          <p:nvPr/>
        </p:nvCxnSpPr>
        <p:spPr>
          <a:xfrm>
            <a:off x="6453677" y="3810000"/>
            <a:ext cx="54900" cy="221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248" name="Google Shape;4248;p70"/>
          <p:cNvGrpSpPr/>
          <p:nvPr/>
        </p:nvGrpSpPr>
        <p:grpSpPr>
          <a:xfrm>
            <a:off x="5617859" y="3613547"/>
            <a:ext cx="426244" cy="360759"/>
            <a:chOff x="-44" y="1473"/>
            <a:chExt cx="981" cy="1105"/>
          </a:xfrm>
        </p:grpSpPr>
        <p:pic>
          <p:nvPicPr>
            <p:cNvPr descr="desktop_computer_stylized_medium" id="4249" name="Google Shape;4249;p7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50" name="Google Shape;4250;p70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1" name="Google Shape;4251;p70"/>
          <p:cNvGrpSpPr/>
          <p:nvPr/>
        </p:nvGrpSpPr>
        <p:grpSpPr>
          <a:xfrm>
            <a:off x="5811930" y="3948113"/>
            <a:ext cx="427435" cy="360760"/>
            <a:chOff x="-44" y="1473"/>
            <a:chExt cx="981" cy="1105"/>
          </a:xfrm>
        </p:grpSpPr>
        <p:pic>
          <p:nvPicPr>
            <p:cNvPr descr="desktop_computer_stylized_medium" id="4252" name="Google Shape;4252;p7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53" name="Google Shape;4253;p70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4" name="Google Shape;4254;p70"/>
          <p:cNvGrpSpPr/>
          <p:nvPr/>
        </p:nvGrpSpPr>
        <p:grpSpPr>
          <a:xfrm>
            <a:off x="6208409" y="3970735"/>
            <a:ext cx="426244" cy="361950"/>
            <a:chOff x="-44" y="1473"/>
            <a:chExt cx="981" cy="1105"/>
          </a:xfrm>
        </p:grpSpPr>
        <p:pic>
          <p:nvPicPr>
            <p:cNvPr descr="desktop_computer_stylized_medium" id="4255" name="Google Shape;4255;p7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56" name="Google Shape;4256;p70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257" name="Google Shape;4257;p70"/>
          <p:cNvCxnSpPr/>
          <p:nvPr/>
        </p:nvCxnSpPr>
        <p:spPr>
          <a:xfrm rot="10800000">
            <a:off x="5079715" y="3787331"/>
            <a:ext cx="454800" cy="234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58" name="Google Shape;4258;p70"/>
          <p:cNvCxnSpPr/>
          <p:nvPr/>
        </p:nvCxnSpPr>
        <p:spPr>
          <a:xfrm flipH="1">
            <a:off x="4731930" y="3752850"/>
            <a:ext cx="203700" cy="235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59" name="Google Shape;4259;p70"/>
          <p:cNvCxnSpPr/>
          <p:nvPr/>
        </p:nvCxnSpPr>
        <p:spPr>
          <a:xfrm>
            <a:off x="5046359" y="3774281"/>
            <a:ext cx="54900" cy="221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260" name="Google Shape;4260;p70"/>
          <p:cNvGrpSpPr/>
          <p:nvPr/>
        </p:nvGrpSpPr>
        <p:grpSpPr>
          <a:xfrm>
            <a:off x="5188042" y="3908822"/>
            <a:ext cx="427435" cy="360759"/>
            <a:chOff x="-44" y="1473"/>
            <a:chExt cx="981" cy="1105"/>
          </a:xfrm>
        </p:grpSpPr>
        <p:pic>
          <p:nvPicPr>
            <p:cNvPr descr="desktop_computer_stylized_medium" id="4261" name="Google Shape;4261;p7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62" name="Google Shape;4262;p70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63" name="Google Shape;4263;p70"/>
          <p:cNvGrpSpPr/>
          <p:nvPr/>
        </p:nvGrpSpPr>
        <p:grpSpPr>
          <a:xfrm>
            <a:off x="4404611" y="3912394"/>
            <a:ext cx="427435" cy="361950"/>
            <a:chOff x="-44" y="1473"/>
            <a:chExt cx="981" cy="1105"/>
          </a:xfrm>
        </p:grpSpPr>
        <p:pic>
          <p:nvPicPr>
            <p:cNvPr descr="desktop_computer_stylized_medium" id="4264" name="Google Shape;4264;p7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65" name="Google Shape;4265;p70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66" name="Google Shape;4266;p70"/>
          <p:cNvGrpSpPr/>
          <p:nvPr/>
        </p:nvGrpSpPr>
        <p:grpSpPr>
          <a:xfrm>
            <a:off x="4801090" y="3936206"/>
            <a:ext cx="427434" cy="360760"/>
            <a:chOff x="-44" y="1473"/>
            <a:chExt cx="981" cy="1105"/>
          </a:xfrm>
        </p:grpSpPr>
        <p:pic>
          <p:nvPicPr>
            <p:cNvPr descr="desktop_computer_stylized_medium" id="4267" name="Google Shape;4267;p7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68" name="Google Shape;4268;p70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269" name="Google Shape;4269;p70"/>
          <p:cNvCxnSpPr/>
          <p:nvPr/>
        </p:nvCxnSpPr>
        <p:spPr>
          <a:xfrm rot="10800000">
            <a:off x="6475127" y="3811191"/>
            <a:ext cx="416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270" name="Google Shape;4270;p70"/>
          <p:cNvGrpSpPr/>
          <p:nvPr/>
        </p:nvGrpSpPr>
        <p:grpSpPr>
          <a:xfrm>
            <a:off x="6598934" y="3649266"/>
            <a:ext cx="427434" cy="360759"/>
            <a:chOff x="-44" y="1473"/>
            <a:chExt cx="981" cy="1105"/>
          </a:xfrm>
        </p:grpSpPr>
        <p:pic>
          <p:nvPicPr>
            <p:cNvPr descr="desktop_computer_stylized_medium" id="4271" name="Google Shape;4271;p7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72" name="Google Shape;4272;p70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73" name="Google Shape;4273;p70"/>
          <p:cNvGrpSpPr/>
          <p:nvPr/>
        </p:nvGrpSpPr>
        <p:grpSpPr>
          <a:xfrm>
            <a:off x="5440455" y="1569244"/>
            <a:ext cx="275035" cy="434579"/>
            <a:chOff x="4140" y="429"/>
            <a:chExt cx="1425" cy="2396"/>
          </a:xfrm>
        </p:grpSpPr>
        <p:sp>
          <p:nvSpPr>
            <p:cNvPr id="4274" name="Google Shape;4274;p70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5" name="Google Shape;4275;p70"/>
            <p:cNvSpPr/>
            <p:nvPr/>
          </p:nvSpPr>
          <p:spPr>
            <a:xfrm>
              <a:off x="4208" y="429"/>
              <a:ext cx="1043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6" name="Google Shape;4276;p70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7" name="Google Shape;4277;p70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8" name="Google Shape;4278;p70"/>
            <p:cNvSpPr/>
            <p:nvPr/>
          </p:nvSpPr>
          <p:spPr>
            <a:xfrm>
              <a:off x="4214" y="692"/>
              <a:ext cx="592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79" name="Google Shape;4279;p70"/>
            <p:cNvGrpSpPr/>
            <p:nvPr/>
          </p:nvGrpSpPr>
          <p:grpSpPr>
            <a:xfrm>
              <a:off x="4751" y="665"/>
              <a:ext cx="580" cy="125"/>
              <a:chOff x="616" y="2565"/>
              <a:chExt cx="724" cy="120"/>
            </a:xfrm>
          </p:grpSpPr>
          <p:sp>
            <p:nvSpPr>
              <p:cNvPr id="4280" name="Google Shape;4280;p70"/>
              <p:cNvSpPr/>
              <p:nvPr/>
            </p:nvSpPr>
            <p:spPr>
              <a:xfrm>
                <a:off x="616" y="2565"/>
                <a:ext cx="724" cy="120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1" name="Google Shape;4281;p70"/>
              <p:cNvSpPr/>
              <p:nvPr/>
            </p:nvSpPr>
            <p:spPr>
              <a:xfrm>
                <a:off x="632" y="2584"/>
                <a:ext cx="693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82" name="Google Shape;4282;p70"/>
            <p:cNvSpPr/>
            <p:nvPr/>
          </p:nvSpPr>
          <p:spPr>
            <a:xfrm>
              <a:off x="4226" y="1020"/>
              <a:ext cx="592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83" name="Google Shape;4283;p70"/>
            <p:cNvGrpSpPr/>
            <p:nvPr/>
          </p:nvGrpSpPr>
          <p:grpSpPr>
            <a:xfrm>
              <a:off x="4745" y="994"/>
              <a:ext cx="586" cy="131"/>
              <a:chOff x="611" y="2568"/>
              <a:chExt cx="731" cy="136"/>
            </a:xfrm>
          </p:grpSpPr>
          <p:sp>
            <p:nvSpPr>
              <p:cNvPr id="4284" name="Google Shape;4284;p70"/>
              <p:cNvSpPr/>
              <p:nvPr/>
            </p:nvSpPr>
            <p:spPr>
              <a:xfrm>
                <a:off x="611" y="2568"/>
                <a:ext cx="731" cy="136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5" name="Google Shape;4285;p70"/>
              <p:cNvSpPr/>
              <p:nvPr/>
            </p:nvSpPr>
            <p:spPr>
              <a:xfrm>
                <a:off x="626" y="2581"/>
                <a:ext cx="700" cy="10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86" name="Google Shape;4286;p70"/>
            <p:cNvSpPr/>
            <p:nvPr/>
          </p:nvSpPr>
          <p:spPr>
            <a:xfrm>
              <a:off x="4214" y="1361"/>
              <a:ext cx="598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7" name="Google Shape;4287;p70"/>
            <p:cNvSpPr/>
            <p:nvPr/>
          </p:nvSpPr>
          <p:spPr>
            <a:xfrm>
              <a:off x="4226" y="1657"/>
              <a:ext cx="598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88" name="Google Shape;4288;p70"/>
            <p:cNvGrpSpPr/>
            <p:nvPr/>
          </p:nvGrpSpPr>
          <p:grpSpPr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4289" name="Google Shape;4289;p70"/>
              <p:cNvSpPr/>
              <p:nvPr/>
            </p:nvSpPr>
            <p:spPr>
              <a:xfrm>
                <a:off x="611" y="2571"/>
                <a:ext cx="730" cy="13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0" name="Google Shape;4290;p70"/>
              <p:cNvSpPr/>
              <p:nvPr/>
            </p:nvSpPr>
            <p:spPr>
              <a:xfrm>
                <a:off x="626" y="2589"/>
                <a:ext cx="699" cy="12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91" name="Google Shape;4291;p70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92" name="Google Shape;4292;p70"/>
            <p:cNvGrpSpPr/>
            <p:nvPr/>
          </p:nvGrpSpPr>
          <p:grpSpPr>
            <a:xfrm>
              <a:off x="4738" y="1328"/>
              <a:ext cx="574" cy="138"/>
              <a:chOff x="613" y="2569"/>
              <a:chExt cx="715" cy="138"/>
            </a:xfrm>
          </p:grpSpPr>
          <p:sp>
            <p:nvSpPr>
              <p:cNvPr id="4293" name="Google Shape;4293;p70"/>
              <p:cNvSpPr/>
              <p:nvPr/>
            </p:nvSpPr>
            <p:spPr>
              <a:xfrm>
                <a:off x="613" y="2569"/>
                <a:ext cx="715" cy="138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4" name="Google Shape;4294;p70"/>
              <p:cNvSpPr/>
              <p:nvPr/>
            </p:nvSpPr>
            <p:spPr>
              <a:xfrm>
                <a:off x="629" y="2582"/>
                <a:ext cx="692" cy="10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95" name="Google Shape;4295;p70"/>
            <p:cNvSpPr/>
            <p:nvPr/>
          </p:nvSpPr>
          <p:spPr>
            <a:xfrm>
              <a:off x="5250" y="429"/>
              <a:ext cx="68" cy="2291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6" name="Google Shape;4296;p70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7" name="Google Shape;4297;p70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8" name="Google Shape;4298;p70"/>
            <p:cNvSpPr/>
            <p:nvPr/>
          </p:nvSpPr>
          <p:spPr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9" name="Google Shape;4299;p70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0" name="Google Shape;4300;p70"/>
            <p:cNvSpPr/>
            <p:nvPr/>
          </p:nvSpPr>
          <p:spPr>
            <a:xfrm>
              <a:off x="4140" y="2681"/>
              <a:ext cx="1197" cy="144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1" name="Google Shape;4301;p70"/>
            <p:cNvSpPr/>
            <p:nvPr/>
          </p:nvSpPr>
          <p:spPr>
            <a:xfrm>
              <a:off x="4208" y="2713"/>
              <a:ext cx="1067" cy="7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2" name="Google Shape;4302;p70"/>
            <p:cNvSpPr/>
            <p:nvPr/>
          </p:nvSpPr>
          <p:spPr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3" name="Google Shape;4303;p70"/>
            <p:cNvSpPr/>
            <p:nvPr/>
          </p:nvSpPr>
          <p:spPr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4" name="Google Shape;4304;p70"/>
            <p:cNvSpPr/>
            <p:nvPr/>
          </p:nvSpPr>
          <p:spPr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5" name="Google Shape;4305;p70"/>
            <p:cNvSpPr/>
            <p:nvPr/>
          </p:nvSpPr>
          <p:spPr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06" name="Google Shape;4306;p70"/>
          <p:cNvGrpSpPr/>
          <p:nvPr/>
        </p:nvGrpSpPr>
        <p:grpSpPr>
          <a:xfrm>
            <a:off x="5894084" y="1951435"/>
            <a:ext cx="275034" cy="434578"/>
            <a:chOff x="4140" y="429"/>
            <a:chExt cx="1425" cy="2396"/>
          </a:xfrm>
        </p:grpSpPr>
        <p:sp>
          <p:nvSpPr>
            <p:cNvPr id="4307" name="Google Shape;4307;p70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8" name="Google Shape;4308;p70"/>
            <p:cNvSpPr/>
            <p:nvPr/>
          </p:nvSpPr>
          <p:spPr>
            <a:xfrm>
              <a:off x="4208" y="429"/>
              <a:ext cx="1043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9" name="Google Shape;4309;p70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0" name="Google Shape;4310;p70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1" name="Google Shape;4311;p70"/>
            <p:cNvSpPr/>
            <p:nvPr/>
          </p:nvSpPr>
          <p:spPr>
            <a:xfrm>
              <a:off x="4214" y="692"/>
              <a:ext cx="592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12" name="Google Shape;4312;p70"/>
            <p:cNvGrpSpPr/>
            <p:nvPr/>
          </p:nvGrpSpPr>
          <p:grpSpPr>
            <a:xfrm>
              <a:off x="4751" y="665"/>
              <a:ext cx="580" cy="125"/>
              <a:chOff x="616" y="2565"/>
              <a:chExt cx="724" cy="120"/>
            </a:xfrm>
          </p:grpSpPr>
          <p:sp>
            <p:nvSpPr>
              <p:cNvPr id="4313" name="Google Shape;4313;p70"/>
              <p:cNvSpPr/>
              <p:nvPr/>
            </p:nvSpPr>
            <p:spPr>
              <a:xfrm>
                <a:off x="616" y="2565"/>
                <a:ext cx="724" cy="120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4" name="Google Shape;4314;p70"/>
              <p:cNvSpPr/>
              <p:nvPr/>
            </p:nvSpPr>
            <p:spPr>
              <a:xfrm>
                <a:off x="632" y="2584"/>
                <a:ext cx="693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15" name="Google Shape;4315;p70"/>
            <p:cNvSpPr/>
            <p:nvPr/>
          </p:nvSpPr>
          <p:spPr>
            <a:xfrm>
              <a:off x="4226" y="1020"/>
              <a:ext cx="592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16" name="Google Shape;4316;p70"/>
            <p:cNvGrpSpPr/>
            <p:nvPr/>
          </p:nvGrpSpPr>
          <p:grpSpPr>
            <a:xfrm>
              <a:off x="4745" y="994"/>
              <a:ext cx="586" cy="131"/>
              <a:chOff x="611" y="2568"/>
              <a:chExt cx="731" cy="136"/>
            </a:xfrm>
          </p:grpSpPr>
          <p:sp>
            <p:nvSpPr>
              <p:cNvPr id="4317" name="Google Shape;4317;p70"/>
              <p:cNvSpPr/>
              <p:nvPr/>
            </p:nvSpPr>
            <p:spPr>
              <a:xfrm>
                <a:off x="611" y="2568"/>
                <a:ext cx="731" cy="136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8" name="Google Shape;4318;p70"/>
              <p:cNvSpPr/>
              <p:nvPr/>
            </p:nvSpPr>
            <p:spPr>
              <a:xfrm>
                <a:off x="626" y="2581"/>
                <a:ext cx="700" cy="10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19" name="Google Shape;4319;p70"/>
            <p:cNvSpPr/>
            <p:nvPr/>
          </p:nvSpPr>
          <p:spPr>
            <a:xfrm>
              <a:off x="4214" y="1361"/>
              <a:ext cx="598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0" name="Google Shape;4320;p70"/>
            <p:cNvSpPr/>
            <p:nvPr/>
          </p:nvSpPr>
          <p:spPr>
            <a:xfrm>
              <a:off x="4226" y="1657"/>
              <a:ext cx="598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21" name="Google Shape;4321;p70"/>
            <p:cNvGrpSpPr/>
            <p:nvPr/>
          </p:nvGrpSpPr>
          <p:grpSpPr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4322" name="Google Shape;4322;p70"/>
              <p:cNvSpPr/>
              <p:nvPr/>
            </p:nvSpPr>
            <p:spPr>
              <a:xfrm>
                <a:off x="611" y="2571"/>
                <a:ext cx="730" cy="13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3" name="Google Shape;4323;p70"/>
              <p:cNvSpPr/>
              <p:nvPr/>
            </p:nvSpPr>
            <p:spPr>
              <a:xfrm>
                <a:off x="626" y="2589"/>
                <a:ext cx="699" cy="12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24" name="Google Shape;4324;p70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25" name="Google Shape;4325;p70"/>
            <p:cNvGrpSpPr/>
            <p:nvPr/>
          </p:nvGrpSpPr>
          <p:grpSpPr>
            <a:xfrm>
              <a:off x="4738" y="1328"/>
              <a:ext cx="574" cy="138"/>
              <a:chOff x="613" y="2569"/>
              <a:chExt cx="715" cy="138"/>
            </a:xfrm>
          </p:grpSpPr>
          <p:sp>
            <p:nvSpPr>
              <p:cNvPr id="4326" name="Google Shape;4326;p70"/>
              <p:cNvSpPr/>
              <p:nvPr/>
            </p:nvSpPr>
            <p:spPr>
              <a:xfrm>
                <a:off x="613" y="2569"/>
                <a:ext cx="715" cy="138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7" name="Google Shape;4327;p70"/>
              <p:cNvSpPr/>
              <p:nvPr/>
            </p:nvSpPr>
            <p:spPr>
              <a:xfrm>
                <a:off x="629" y="2582"/>
                <a:ext cx="692" cy="10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28" name="Google Shape;4328;p70"/>
            <p:cNvSpPr/>
            <p:nvPr/>
          </p:nvSpPr>
          <p:spPr>
            <a:xfrm>
              <a:off x="5250" y="429"/>
              <a:ext cx="68" cy="2291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9" name="Google Shape;4329;p70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0" name="Google Shape;4330;p70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1" name="Google Shape;4331;p70"/>
            <p:cNvSpPr/>
            <p:nvPr/>
          </p:nvSpPr>
          <p:spPr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2" name="Google Shape;4332;p70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3" name="Google Shape;4333;p70"/>
            <p:cNvSpPr/>
            <p:nvPr/>
          </p:nvSpPr>
          <p:spPr>
            <a:xfrm>
              <a:off x="4140" y="2681"/>
              <a:ext cx="1197" cy="144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4" name="Google Shape;4334;p70"/>
            <p:cNvSpPr/>
            <p:nvPr/>
          </p:nvSpPr>
          <p:spPr>
            <a:xfrm>
              <a:off x="4208" y="2713"/>
              <a:ext cx="1067" cy="7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5" name="Google Shape;4335;p70"/>
            <p:cNvSpPr/>
            <p:nvPr/>
          </p:nvSpPr>
          <p:spPr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6" name="Google Shape;4336;p70"/>
            <p:cNvSpPr/>
            <p:nvPr/>
          </p:nvSpPr>
          <p:spPr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7" name="Google Shape;4337;p70"/>
            <p:cNvSpPr/>
            <p:nvPr/>
          </p:nvSpPr>
          <p:spPr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8" name="Google Shape;4338;p70"/>
            <p:cNvSpPr/>
            <p:nvPr/>
          </p:nvSpPr>
          <p:spPr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39" name="Google Shape;4339;p70"/>
          <p:cNvGrpSpPr/>
          <p:nvPr/>
        </p:nvGrpSpPr>
        <p:grpSpPr>
          <a:xfrm>
            <a:off x="4561529" y="2197153"/>
            <a:ext cx="685997" cy="359845"/>
            <a:chOff x="3668110" y="2448910"/>
            <a:chExt cx="3794234" cy="2165130"/>
          </a:xfrm>
        </p:grpSpPr>
        <p:sp>
          <p:nvSpPr>
            <p:cNvPr id="4340" name="Google Shape;4340;p70"/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1" name="Google Shape;4341;p70"/>
            <p:cNvSpPr/>
            <p:nvPr/>
          </p:nvSpPr>
          <p:spPr>
            <a:xfrm>
              <a:off x="3678620" y="2448910"/>
              <a:ext cx="3783724" cy="1324303"/>
            </a:xfrm>
            <a:custGeom>
              <a:rect b="b" l="l" r="r" t="t"/>
              <a:pathLst>
                <a:path extrusionOk="0" h="1324303" w="3783724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42" name="Google Shape;4342;p70"/>
            <p:cNvGrpSpPr/>
            <p:nvPr/>
          </p:nvGrpSpPr>
          <p:grpSpPr>
            <a:xfrm>
              <a:off x="3941376" y="2603243"/>
              <a:ext cx="3202061" cy="1066110"/>
              <a:chOff x="7939341" y="3037317"/>
              <a:chExt cx="897649" cy="353919"/>
            </a:xfrm>
          </p:grpSpPr>
          <p:sp>
            <p:nvSpPr>
              <p:cNvPr id="4343" name="Google Shape;4343;p70"/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4" name="Google Shape;4344;p70"/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5" name="Google Shape;4345;p70"/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6" name="Google Shape;4346;p70"/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347" name="Google Shape;4347;p70"/>
          <p:cNvGrpSpPr/>
          <p:nvPr/>
        </p:nvGrpSpPr>
        <p:grpSpPr>
          <a:xfrm>
            <a:off x="3646215" y="1658180"/>
            <a:ext cx="671179" cy="331905"/>
            <a:chOff x="7493876" y="2774731"/>
            <a:chExt cx="1481958" cy="894622"/>
          </a:xfrm>
        </p:grpSpPr>
        <p:sp>
          <p:nvSpPr>
            <p:cNvPr id="4348" name="Google Shape;4348;p70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4349" name="Google Shape;4349;p70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4350" name="Google Shape;4350;p70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351" name="Google Shape;4351;p70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2" name="Google Shape;4352;p70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3" name="Google Shape;4353;p70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4" name="Google Shape;4354;p70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355" name="Google Shape;4355;p70"/>
          <p:cNvGrpSpPr/>
          <p:nvPr/>
        </p:nvGrpSpPr>
        <p:grpSpPr>
          <a:xfrm>
            <a:off x="3026538" y="3435491"/>
            <a:ext cx="489836" cy="254403"/>
            <a:chOff x="3668110" y="2448910"/>
            <a:chExt cx="3794234" cy="2165130"/>
          </a:xfrm>
        </p:grpSpPr>
        <p:sp>
          <p:nvSpPr>
            <p:cNvPr id="4356" name="Google Shape;4356;p70"/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7" name="Google Shape;4357;p70"/>
            <p:cNvSpPr/>
            <p:nvPr/>
          </p:nvSpPr>
          <p:spPr>
            <a:xfrm>
              <a:off x="3678620" y="2448910"/>
              <a:ext cx="3783724" cy="1324303"/>
            </a:xfrm>
            <a:custGeom>
              <a:rect b="b" l="l" r="r" t="t"/>
              <a:pathLst>
                <a:path extrusionOk="0" h="1324303" w="3783724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58" name="Google Shape;4358;p70"/>
            <p:cNvGrpSpPr/>
            <p:nvPr/>
          </p:nvGrpSpPr>
          <p:grpSpPr>
            <a:xfrm>
              <a:off x="3941376" y="2603243"/>
              <a:ext cx="3202061" cy="1066110"/>
              <a:chOff x="7939341" y="3037317"/>
              <a:chExt cx="897649" cy="353919"/>
            </a:xfrm>
          </p:grpSpPr>
          <p:sp>
            <p:nvSpPr>
              <p:cNvPr id="4359" name="Google Shape;4359;p70"/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0" name="Google Shape;4360;p70"/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1" name="Google Shape;4361;p70"/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2" name="Google Shape;4362;p70"/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363" name="Google Shape;4363;p70"/>
          <p:cNvGrpSpPr/>
          <p:nvPr/>
        </p:nvGrpSpPr>
        <p:grpSpPr>
          <a:xfrm>
            <a:off x="3548186" y="3743637"/>
            <a:ext cx="499701" cy="265445"/>
            <a:chOff x="3668110" y="2448910"/>
            <a:chExt cx="3794234" cy="2165130"/>
          </a:xfrm>
        </p:grpSpPr>
        <p:sp>
          <p:nvSpPr>
            <p:cNvPr id="4364" name="Google Shape;4364;p70"/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5" name="Google Shape;4365;p70"/>
            <p:cNvSpPr/>
            <p:nvPr/>
          </p:nvSpPr>
          <p:spPr>
            <a:xfrm>
              <a:off x="3678620" y="2448910"/>
              <a:ext cx="3783724" cy="1324303"/>
            </a:xfrm>
            <a:custGeom>
              <a:rect b="b" l="l" r="r" t="t"/>
              <a:pathLst>
                <a:path extrusionOk="0" h="1324303" w="3783724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66" name="Google Shape;4366;p70"/>
            <p:cNvGrpSpPr/>
            <p:nvPr/>
          </p:nvGrpSpPr>
          <p:grpSpPr>
            <a:xfrm>
              <a:off x="3941376" y="2603243"/>
              <a:ext cx="3202061" cy="1066110"/>
              <a:chOff x="7939341" y="3037317"/>
              <a:chExt cx="897649" cy="353919"/>
            </a:xfrm>
          </p:grpSpPr>
          <p:sp>
            <p:nvSpPr>
              <p:cNvPr id="4367" name="Google Shape;4367;p70"/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8" name="Google Shape;4368;p70"/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9" name="Google Shape;4369;p70"/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0" name="Google Shape;4370;p70"/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371" name="Google Shape;4371;p70"/>
          <p:cNvGrpSpPr/>
          <p:nvPr/>
        </p:nvGrpSpPr>
        <p:grpSpPr>
          <a:xfrm>
            <a:off x="4701791" y="3589273"/>
            <a:ext cx="499701" cy="265445"/>
            <a:chOff x="3668110" y="2448910"/>
            <a:chExt cx="3794234" cy="2165130"/>
          </a:xfrm>
        </p:grpSpPr>
        <p:sp>
          <p:nvSpPr>
            <p:cNvPr id="4372" name="Google Shape;4372;p70"/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3" name="Google Shape;4373;p70"/>
            <p:cNvSpPr/>
            <p:nvPr/>
          </p:nvSpPr>
          <p:spPr>
            <a:xfrm>
              <a:off x="3678620" y="2448910"/>
              <a:ext cx="3783724" cy="1324303"/>
            </a:xfrm>
            <a:custGeom>
              <a:rect b="b" l="l" r="r" t="t"/>
              <a:pathLst>
                <a:path extrusionOk="0" h="1324303" w="3783724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74" name="Google Shape;4374;p70"/>
            <p:cNvGrpSpPr/>
            <p:nvPr/>
          </p:nvGrpSpPr>
          <p:grpSpPr>
            <a:xfrm>
              <a:off x="3941376" y="2603243"/>
              <a:ext cx="3202061" cy="1066110"/>
              <a:chOff x="7939341" y="3037317"/>
              <a:chExt cx="897649" cy="353919"/>
            </a:xfrm>
          </p:grpSpPr>
          <p:sp>
            <p:nvSpPr>
              <p:cNvPr id="4375" name="Google Shape;4375;p70"/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6" name="Google Shape;4376;p70"/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7" name="Google Shape;4377;p70"/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8" name="Google Shape;4378;p70"/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379" name="Google Shape;4379;p70"/>
          <p:cNvGrpSpPr/>
          <p:nvPr/>
        </p:nvGrpSpPr>
        <p:grpSpPr>
          <a:xfrm>
            <a:off x="6148805" y="3608126"/>
            <a:ext cx="499701" cy="265445"/>
            <a:chOff x="3668110" y="2448910"/>
            <a:chExt cx="3794234" cy="2165130"/>
          </a:xfrm>
        </p:grpSpPr>
        <p:sp>
          <p:nvSpPr>
            <p:cNvPr id="4380" name="Google Shape;4380;p70"/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1" name="Google Shape;4381;p70"/>
            <p:cNvSpPr/>
            <p:nvPr/>
          </p:nvSpPr>
          <p:spPr>
            <a:xfrm>
              <a:off x="3678620" y="2448910"/>
              <a:ext cx="3783724" cy="1324303"/>
            </a:xfrm>
            <a:custGeom>
              <a:rect b="b" l="l" r="r" t="t"/>
              <a:pathLst>
                <a:path extrusionOk="0" h="1324303" w="3783724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82" name="Google Shape;4382;p70"/>
            <p:cNvGrpSpPr/>
            <p:nvPr/>
          </p:nvGrpSpPr>
          <p:grpSpPr>
            <a:xfrm>
              <a:off x="3941376" y="2603243"/>
              <a:ext cx="3202061" cy="1066110"/>
              <a:chOff x="7939341" y="3037317"/>
              <a:chExt cx="897649" cy="353919"/>
            </a:xfrm>
          </p:grpSpPr>
          <p:sp>
            <p:nvSpPr>
              <p:cNvPr id="4383" name="Google Shape;4383;p70"/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4" name="Google Shape;4384;p70"/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5" name="Google Shape;4385;p70"/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6" name="Google Shape;4386;p70"/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1" name="Shape 4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" name="Google Shape;4392;p71"/>
          <p:cNvSpPr txBox="1"/>
          <p:nvPr>
            <p:ph type="title"/>
          </p:nvPr>
        </p:nvSpPr>
        <p:spPr>
          <a:xfrm>
            <a:off x="-28325" y="21619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600"/>
              <a:t>Μεταγωγείς </a:t>
            </a:r>
            <a:r>
              <a:rPr lang="en-US" sz="3600"/>
              <a:t>vs. </a:t>
            </a:r>
            <a:r>
              <a:rPr lang="en-US" sz="3600"/>
              <a:t>δρομολογητές</a:t>
            </a:r>
            <a:endParaRPr sz="3600"/>
          </a:p>
        </p:txBody>
      </p:sp>
      <p:sp>
        <p:nvSpPr>
          <p:cNvPr id="4393" name="Google Shape;4393;p71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94" name="Google Shape;4394;p71"/>
          <p:cNvSpPr/>
          <p:nvPr/>
        </p:nvSpPr>
        <p:spPr>
          <a:xfrm flipH="1">
            <a:off x="7021369" y="1569244"/>
            <a:ext cx="478631" cy="602729"/>
          </a:xfrm>
          <a:custGeom>
            <a:rect b="b" l="l" r="r" t="t"/>
            <a:pathLst>
              <a:path extrusionOk="0" h="537" w="402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>
            <a:gsLst>
              <a:gs pos="0">
                <a:srgbClr val="BFBFBF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5" name="Google Shape;4395;p71"/>
          <p:cNvSpPr/>
          <p:nvPr/>
        </p:nvSpPr>
        <p:spPr>
          <a:xfrm>
            <a:off x="7011844" y="633714"/>
            <a:ext cx="270272" cy="1138210"/>
          </a:xfrm>
          <a:custGeom>
            <a:rect b="b" l="l" r="r" t="t"/>
            <a:pathLst>
              <a:path extrusionOk="0" h="1186" w="267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>
            <a:gsLst>
              <a:gs pos="0">
                <a:srgbClr val="BFBFBF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6" name="Google Shape;4396;p71"/>
          <p:cNvSpPr/>
          <p:nvPr/>
        </p:nvSpPr>
        <p:spPr>
          <a:xfrm>
            <a:off x="6058154" y="646783"/>
            <a:ext cx="954900" cy="1152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bl" dir="189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397" name="Google Shape;4397;p71"/>
          <p:cNvCxnSpPr/>
          <p:nvPr/>
        </p:nvCxnSpPr>
        <p:spPr>
          <a:xfrm>
            <a:off x="6058154" y="884908"/>
            <a:ext cx="947700" cy="24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98" name="Google Shape;4398;p71"/>
          <p:cNvSpPr txBox="1"/>
          <p:nvPr/>
        </p:nvSpPr>
        <p:spPr>
          <a:xfrm>
            <a:off x="6042676" y="621779"/>
            <a:ext cx="988200" cy="12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application</a:t>
            </a:r>
            <a:endParaRPr sz="1100"/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transport</a:t>
            </a:r>
            <a:endParaRPr sz="1100"/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network</a:t>
            </a:r>
            <a:endParaRPr sz="1100"/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link</a:t>
            </a:r>
            <a:endParaRPr sz="1100"/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physical</a:t>
            </a:r>
            <a:endParaRPr sz="1100"/>
          </a:p>
        </p:txBody>
      </p:sp>
      <p:cxnSp>
        <p:nvCxnSpPr>
          <p:cNvPr id="4399" name="Google Shape;4399;p71"/>
          <p:cNvCxnSpPr/>
          <p:nvPr/>
        </p:nvCxnSpPr>
        <p:spPr>
          <a:xfrm>
            <a:off x="6064107" y="1125414"/>
            <a:ext cx="947700" cy="24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00" name="Google Shape;4400;p71"/>
          <p:cNvCxnSpPr/>
          <p:nvPr/>
        </p:nvCxnSpPr>
        <p:spPr>
          <a:xfrm>
            <a:off x="6067679" y="1336154"/>
            <a:ext cx="947700" cy="24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01" name="Google Shape;4401;p71"/>
          <p:cNvCxnSpPr/>
          <p:nvPr/>
        </p:nvCxnSpPr>
        <p:spPr>
          <a:xfrm>
            <a:off x="6067679" y="1543323"/>
            <a:ext cx="947700" cy="24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402" name="Google Shape;4402;p71"/>
          <p:cNvGrpSpPr/>
          <p:nvPr/>
        </p:nvGrpSpPr>
        <p:grpSpPr>
          <a:xfrm>
            <a:off x="7139243" y="2597944"/>
            <a:ext cx="1071563" cy="734616"/>
            <a:chOff x="3593" y="192"/>
            <a:chExt cx="900" cy="617"/>
          </a:xfrm>
        </p:grpSpPr>
        <p:sp>
          <p:nvSpPr>
            <p:cNvPr id="4403" name="Google Shape;4403;p71"/>
            <p:cNvSpPr/>
            <p:nvPr/>
          </p:nvSpPr>
          <p:spPr>
            <a:xfrm>
              <a:off x="3628" y="213"/>
              <a:ext cx="802" cy="596"/>
            </a:xfrm>
            <a:prstGeom prst="rect">
              <a:avLst/>
            </a:prstGeom>
            <a:solidFill>
              <a:srgbClr val="FFFFFF"/>
            </a:solidFill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404" name="Google Shape;4404;p71"/>
            <p:cNvCxnSpPr/>
            <p:nvPr/>
          </p:nvCxnSpPr>
          <p:spPr>
            <a:xfrm>
              <a:off x="3628" y="413"/>
              <a:ext cx="796" cy="2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405" name="Google Shape;4405;p71"/>
            <p:cNvSpPr txBox="1"/>
            <p:nvPr/>
          </p:nvSpPr>
          <p:spPr>
            <a:xfrm>
              <a:off x="3593" y="192"/>
              <a:ext cx="900" cy="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network</a:t>
              </a:r>
              <a:endParaRPr sz="1100"/>
            </a:p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link</a:t>
              </a:r>
              <a:endParaRPr sz="1100"/>
            </a:p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physical</a:t>
              </a:r>
              <a:endParaRPr sz="1100"/>
            </a:p>
          </p:txBody>
        </p:sp>
        <p:cxnSp>
          <p:nvCxnSpPr>
            <p:cNvPr id="4406" name="Google Shape;4406;p71"/>
            <p:cNvCxnSpPr/>
            <p:nvPr/>
          </p:nvCxnSpPr>
          <p:spPr>
            <a:xfrm>
              <a:off x="3633" y="615"/>
              <a:ext cx="796" cy="2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4407" name="Google Shape;4407;p71"/>
          <p:cNvGrpSpPr/>
          <p:nvPr/>
        </p:nvGrpSpPr>
        <p:grpSpPr>
          <a:xfrm>
            <a:off x="7426182" y="1573089"/>
            <a:ext cx="1071563" cy="502444"/>
            <a:chOff x="4714" y="633"/>
            <a:chExt cx="900" cy="422"/>
          </a:xfrm>
        </p:grpSpPr>
        <p:sp>
          <p:nvSpPr>
            <p:cNvPr id="4408" name="Google Shape;4408;p71"/>
            <p:cNvSpPr/>
            <p:nvPr/>
          </p:nvSpPr>
          <p:spPr>
            <a:xfrm>
              <a:off x="4723" y="642"/>
              <a:ext cx="802" cy="413"/>
            </a:xfrm>
            <a:prstGeom prst="rect">
              <a:avLst/>
            </a:prstGeom>
            <a:solidFill>
              <a:srgbClr val="FFFFFF"/>
            </a:solidFill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409" name="Google Shape;4409;p71"/>
            <p:cNvCxnSpPr/>
            <p:nvPr/>
          </p:nvCxnSpPr>
          <p:spPr>
            <a:xfrm>
              <a:off x="4723" y="842"/>
              <a:ext cx="796" cy="2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410" name="Google Shape;4410;p71"/>
            <p:cNvSpPr txBox="1"/>
            <p:nvPr/>
          </p:nvSpPr>
          <p:spPr>
            <a:xfrm>
              <a:off x="4714" y="633"/>
              <a:ext cx="9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link</a:t>
              </a:r>
              <a:endParaRPr sz="1100"/>
            </a:p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physical</a:t>
              </a:r>
              <a:endParaRPr sz="1100"/>
            </a:p>
          </p:txBody>
        </p:sp>
      </p:grpSp>
      <p:sp>
        <p:nvSpPr>
          <p:cNvPr id="4411" name="Google Shape;4411;p71"/>
          <p:cNvSpPr txBox="1"/>
          <p:nvPr/>
        </p:nvSpPr>
        <p:spPr>
          <a:xfrm>
            <a:off x="6504638" y="2207692"/>
            <a:ext cx="5994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switch</a:t>
            </a:r>
            <a:endParaRPr sz="1100"/>
          </a:p>
        </p:txBody>
      </p:sp>
      <p:grpSp>
        <p:nvGrpSpPr>
          <p:cNvPr id="4412" name="Google Shape;4412;p71"/>
          <p:cNvGrpSpPr/>
          <p:nvPr/>
        </p:nvGrpSpPr>
        <p:grpSpPr>
          <a:xfrm>
            <a:off x="5452941" y="1115264"/>
            <a:ext cx="714375" cy="357188"/>
            <a:chOff x="1080" y="911"/>
            <a:chExt cx="600" cy="300"/>
          </a:xfrm>
        </p:grpSpPr>
        <p:sp>
          <p:nvSpPr>
            <p:cNvPr id="4413" name="Google Shape;4413;p71"/>
            <p:cNvSpPr/>
            <p:nvPr/>
          </p:nvSpPr>
          <p:spPr>
            <a:xfrm>
              <a:off x="1082" y="939"/>
              <a:ext cx="576" cy="135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br" dir="135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4" name="Google Shape;4414;p71"/>
            <p:cNvSpPr txBox="1"/>
            <p:nvPr/>
          </p:nvSpPr>
          <p:spPr>
            <a:xfrm>
              <a:off x="1080" y="911"/>
              <a:ext cx="6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100"/>
                <a:buFont typeface="Calibri"/>
                <a:buNone/>
              </a:pPr>
              <a:r>
                <a:rPr b="0" i="0" lang="en-US" sz="1100" u="none" cap="none" strike="noStrike">
                  <a:solidFill>
                    <a:srgbClr val="CC0000"/>
                  </a:solidFill>
                  <a:latin typeface="Calibri"/>
                  <a:ea typeface="Calibri"/>
                  <a:cs typeface="Calibri"/>
                  <a:sym typeface="Calibri"/>
                </a:rPr>
                <a:t>datagram</a:t>
              </a:r>
              <a:endParaRPr sz="1100"/>
            </a:p>
          </p:txBody>
        </p:sp>
      </p:grpSp>
      <p:sp>
        <p:nvSpPr>
          <p:cNvPr id="4415" name="Google Shape;4415;p71"/>
          <p:cNvSpPr/>
          <p:nvPr/>
        </p:nvSpPr>
        <p:spPr>
          <a:xfrm>
            <a:off x="5984336" y="3454276"/>
            <a:ext cx="954900" cy="1152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bl" dir="189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16" name="Google Shape;4416;p71"/>
          <p:cNvCxnSpPr/>
          <p:nvPr/>
        </p:nvCxnSpPr>
        <p:spPr>
          <a:xfrm>
            <a:off x="5984336" y="3692401"/>
            <a:ext cx="947700" cy="24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17" name="Google Shape;4417;p71"/>
          <p:cNvSpPr txBox="1"/>
          <p:nvPr/>
        </p:nvSpPr>
        <p:spPr>
          <a:xfrm>
            <a:off x="5968857" y="3434036"/>
            <a:ext cx="988200" cy="12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application</a:t>
            </a:r>
            <a:endParaRPr sz="1100"/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transport</a:t>
            </a:r>
            <a:endParaRPr sz="1100"/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network</a:t>
            </a:r>
            <a:endParaRPr sz="1100"/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link</a:t>
            </a:r>
            <a:endParaRPr sz="1100"/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physical</a:t>
            </a:r>
            <a:endParaRPr sz="1100"/>
          </a:p>
        </p:txBody>
      </p:sp>
      <p:cxnSp>
        <p:nvCxnSpPr>
          <p:cNvPr id="4418" name="Google Shape;4418;p71"/>
          <p:cNvCxnSpPr/>
          <p:nvPr/>
        </p:nvCxnSpPr>
        <p:spPr>
          <a:xfrm>
            <a:off x="5990288" y="3932908"/>
            <a:ext cx="947700" cy="24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19" name="Google Shape;4419;p71"/>
          <p:cNvCxnSpPr/>
          <p:nvPr/>
        </p:nvCxnSpPr>
        <p:spPr>
          <a:xfrm>
            <a:off x="5993861" y="4143648"/>
            <a:ext cx="947700" cy="24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20" name="Google Shape;4420;p71"/>
          <p:cNvCxnSpPr/>
          <p:nvPr/>
        </p:nvCxnSpPr>
        <p:spPr>
          <a:xfrm>
            <a:off x="5993861" y="4350817"/>
            <a:ext cx="947700" cy="24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21" name="Google Shape;4421;p71"/>
          <p:cNvSpPr/>
          <p:nvPr/>
        </p:nvSpPr>
        <p:spPr>
          <a:xfrm>
            <a:off x="6948488" y="3459956"/>
            <a:ext cx="305054" cy="1338536"/>
          </a:xfrm>
          <a:custGeom>
            <a:rect b="b" l="l" r="r" t="t"/>
            <a:pathLst>
              <a:path extrusionOk="0" h="1170" w="240">
                <a:moveTo>
                  <a:pt x="0" y="960"/>
                </a:moveTo>
                <a:lnTo>
                  <a:pt x="6" y="0"/>
                </a:lnTo>
                <a:lnTo>
                  <a:pt x="240" y="1092"/>
                </a:lnTo>
                <a:lnTo>
                  <a:pt x="168" y="1170"/>
                </a:lnTo>
                <a:lnTo>
                  <a:pt x="0" y="960"/>
                </a:lnTo>
                <a:close/>
              </a:path>
            </a:pathLst>
          </a:custGeom>
          <a:gradFill>
            <a:gsLst>
              <a:gs pos="0">
                <a:srgbClr val="BFBFBF"/>
              </a:gs>
              <a:gs pos="1000">
                <a:srgbClr val="BFBFBF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22" name="Google Shape;4422;p71"/>
          <p:cNvGrpSpPr/>
          <p:nvPr/>
        </p:nvGrpSpPr>
        <p:grpSpPr>
          <a:xfrm>
            <a:off x="5334254" y="1315914"/>
            <a:ext cx="821531" cy="357187"/>
            <a:chOff x="998" y="1077"/>
            <a:chExt cx="690" cy="300"/>
          </a:xfrm>
        </p:grpSpPr>
        <p:sp>
          <p:nvSpPr>
            <p:cNvPr id="4423" name="Google Shape;4423;p71"/>
            <p:cNvSpPr/>
            <p:nvPr/>
          </p:nvSpPr>
          <p:spPr>
            <a:xfrm>
              <a:off x="998" y="1113"/>
              <a:ext cx="690" cy="135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br" dir="135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4" name="Google Shape;4424;p71"/>
            <p:cNvSpPr txBox="1"/>
            <p:nvPr/>
          </p:nvSpPr>
          <p:spPr>
            <a:xfrm>
              <a:off x="1107" y="1077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200"/>
                <a:buFont typeface="Calibri"/>
                <a:buNone/>
              </a:pPr>
              <a:r>
                <a:rPr b="0" i="0" lang="en-US" sz="1200" u="none" cap="none" strike="noStrike">
                  <a:solidFill>
                    <a:srgbClr val="CC0000"/>
                  </a:solidFill>
                  <a:latin typeface="Calibri"/>
                  <a:ea typeface="Calibri"/>
                  <a:cs typeface="Calibri"/>
                  <a:sym typeface="Calibri"/>
                </a:rPr>
                <a:t>frame</a:t>
              </a:r>
              <a:endParaRPr sz="1100"/>
            </a:p>
          </p:txBody>
        </p:sp>
      </p:grpSp>
      <p:sp>
        <p:nvSpPr>
          <p:cNvPr id="4425" name="Google Shape;4425;p71"/>
          <p:cNvSpPr/>
          <p:nvPr/>
        </p:nvSpPr>
        <p:spPr>
          <a:xfrm>
            <a:off x="6074823" y="497954"/>
            <a:ext cx="2193131" cy="3986213"/>
          </a:xfrm>
          <a:custGeom>
            <a:rect b="b" l="l" r="r" t="t"/>
            <a:pathLst>
              <a:path extrusionOk="0" h="3348" w="1842">
                <a:moveTo>
                  <a:pt x="132" y="0"/>
                </a:moveTo>
                <a:lnTo>
                  <a:pt x="138" y="1200"/>
                </a:lnTo>
                <a:lnTo>
                  <a:pt x="1326" y="1200"/>
                </a:lnTo>
                <a:lnTo>
                  <a:pt x="1326" y="948"/>
                </a:lnTo>
                <a:lnTo>
                  <a:pt x="1830" y="948"/>
                </a:lnTo>
                <a:lnTo>
                  <a:pt x="1842" y="2496"/>
                </a:lnTo>
                <a:lnTo>
                  <a:pt x="1656" y="2340"/>
                </a:lnTo>
                <a:lnTo>
                  <a:pt x="1644" y="1896"/>
                </a:lnTo>
                <a:lnTo>
                  <a:pt x="1248" y="1902"/>
                </a:lnTo>
                <a:lnTo>
                  <a:pt x="1230" y="2430"/>
                </a:lnTo>
                <a:lnTo>
                  <a:pt x="774" y="3348"/>
                </a:lnTo>
                <a:lnTo>
                  <a:pt x="6" y="3348"/>
                </a:lnTo>
                <a:lnTo>
                  <a:pt x="0" y="2226"/>
                </a:lnTo>
              </a:path>
            </a:pathLst>
          </a:custGeom>
          <a:noFill/>
          <a:ln cap="flat" cmpd="sng" w="28575">
            <a:solidFill>
              <a:srgbClr val="C00000"/>
            </a:solidFill>
            <a:prstDash val="solid"/>
            <a:round/>
            <a:headEnd len="sm" w="sm" type="none"/>
            <a:tailEnd len="med" w="med" type="triangl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26" name="Google Shape;4426;p71"/>
          <p:cNvGrpSpPr/>
          <p:nvPr/>
        </p:nvGrpSpPr>
        <p:grpSpPr>
          <a:xfrm>
            <a:off x="8163179" y="1580233"/>
            <a:ext cx="821531" cy="357187"/>
            <a:chOff x="998" y="1077"/>
            <a:chExt cx="690" cy="300"/>
          </a:xfrm>
        </p:grpSpPr>
        <p:sp>
          <p:nvSpPr>
            <p:cNvPr id="4427" name="Google Shape;4427;p71"/>
            <p:cNvSpPr/>
            <p:nvPr/>
          </p:nvSpPr>
          <p:spPr>
            <a:xfrm>
              <a:off x="998" y="1113"/>
              <a:ext cx="690" cy="135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8" name="Google Shape;4428;p71"/>
            <p:cNvSpPr txBox="1"/>
            <p:nvPr/>
          </p:nvSpPr>
          <p:spPr>
            <a:xfrm>
              <a:off x="1107" y="1077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200"/>
                <a:buFont typeface="Calibri"/>
                <a:buNone/>
              </a:pPr>
              <a:r>
                <a:rPr b="0" i="0" lang="en-US" sz="1200" u="none" cap="none" strike="noStrike">
                  <a:solidFill>
                    <a:srgbClr val="CC0000"/>
                  </a:solidFill>
                  <a:latin typeface="Calibri"/>
                  <a:ea typeface="Calibri"/>
                  <a:cs typeface="Calibri"/>
                  <a:sym typeface="Calibri"/>
                </a:rPr>
                <a:t>frame</a:t>
              </a:r>
              <a:endParaRPr sz="1100"/>
            </a:p>
          </p:txBody>
        </p:sp>
      </p:grpSp>
      <p:grpSp>
        <p:nvGrpSpPr>
          <p:cNvPr id="4429" name="Google Shape;4429;p71"/>
          <p:cNvGrpSpPr/>
          <p:nvPr/>
        </p:nvGrpSpPr>
        <p:grpSpPr>
          <a:xfrm>
            <a:off x="7920292" y="2891111"/>
            <a:ext cx="821531" cy="357187"/>
            <a:chOff x="998" y="1074"/>
            <a:chExt cx="690" cy="300"/>
          </a:xfrm>
        </p:grpSpPr>
        <p:sp>
          <p:nvSpPr>
            <p:cNvPr id="4430" name="Google Shape;4430;p71"/>
            <p:cNvSpPr/>
            <p:nvPr/>
          </p:nvSpPr>
          <p:spPr>
            <a:xfrm>
              <a:off x="998" y="1113"/>
              <a:ext cx="690" cy="135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1" name="Google Shape;4431;p71"/>
            <p:cNvSpPr txBox="1"/>
            <p:nvPr/>
          </p:nvSpPr>
          <p:spPr>
            <a:xfrm>
              <a:off x="1107" y="1074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200"/>
                <a:buFont typeface="Calibri"/>
                <a:buNone/>
              </a:pPr>
              <a:r>
                <a:rPr b="0" i="0" lang="en-US" sz="1200" u="none" cap="none" strike="noStrike">
                  <a:solidFill>
                    <a:srgbClr val="CC0000"/>
                  </a:solidFill>
                  <a:latin typeface="Calibri"/>
                  <a:ea typeface="Calibri"/>
                  <a:cs typeface="Calibri"/>
                  <a:sym typeface="Calibri"/>
                </a:rPr>
                <a:t>frame</a:t>
              </a:r>
              <a:endParaRPr sz="1100"/>
            </a:p>
          </p:txBody>
        </p:sp>
      </p:grpSp>
      <p:grpSp>
        <p:nvGrpSpPr>
          <p:cNvPr id="4432" name="Google Shape;4432;p71"/>
          <p:cNvGrpSpPr/>
          <p:nvPr/>
        </p:nvGrpSpPr>
        <p:grpSpPr>
          <a:xfrm>
            <a:off x="7984586" y="2685133"/>
            <a:ext cx="714375" cy="357188"/>
            <a:chOff x="1082" y="919"/>
            <a:chExt cx="600" cy="300"/>
          </a:xfrm>
        </p:grpSpPr>
        <p:sp>
          <p:nvSpPr>
            <p:cNvPr id="4433" name="Google Shape;4433;p71"/>
            <p:cNvSpPr/>
            <p:nvPr/>
          </p:nvSpPr>
          <p:spPr>
            <a:xfrm>
              <a:off x="1082" y="939"/>
              <a:ext cx="576" cy="135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4" name="Google Shape;4434;p71"/>
            <p:cNvSpPr txBox="1"/>
            <p:nvPr/>
          </p:nvSpPr>
          <p:spPr>
            <a:xfrm>
              <a:off x="1082" y="919"/>
              <a:ext cx="6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100"/>
                <a:buFont typeface="Calibri"/>
                <a:buNone/>
              </a:pPr>
              <a:r>
                <a:rPr b="0" i="0" lang="en-US" sz="1100" u="none" cap="none" strike="noStrike">
                  <a:solidFill>
                    <a:srgbClr val="CC0000"/>
                  </a:solidFill>
                  <a:latin typeface="Calibri"/>
                  <a:ea typeface="Calibri"/>
                  <a:cs typeface="Calibri"/>
                  <a:sym typeface="Calibri"/>
                </a:rPr>
                <a:t>datagram</a:t>
              </a:r>
              <a:endParaRPr sz="1100"/>
            </a:p>
          </p:txBody>
        </p:sp>
      </p:grpSp>
      <p:sp>
        <p:nvSpPr>
          <p:cNvPr id="4435" name="Google Shape;4435;p71"/>
          <p:cNvSpPr/>
          <p:nvPr/>
        </p:nvSpPr>
        <p:spPr>
          <a:xfrm>
            <a:off x="6932073" y="2609850"/>
            <a:ext cx="249777" cy="731044"/>
          </a:xfrm>
          <a:custGeom>
            <a:rect b="b" l="l" r="r" t="t"/>
            <a:pathLst>
              <a:path extrusionOk="0" h="582" w="228">
                <a:moveTo>
                  <a:pt x="228" y="0"/>
                </a:moveTo>
                <a:lnTo>
                  <a:pt x="228" y="582"/>
                </a:lnTo>
                <a:lnTo>
                  <a:pt x="12" y="360"/>
                </a:lnTo>
                <a:lnTo>
                  <a:pt x="0" y="222"/>
                </a:lnTo>
                <a:lnTo>
                  <a:pt x="228" y="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36" name="Google Shape;4436;p71"/>
          <p:cNvGrpSpPr/>
          <p:nvPr/>
        </p:nvGrpSpPr>
        <p:grpSpPr>
          <a:xfrm>
            <a:off x="6974936" y="965870"/>
            <a:ext cx="571500" cy="520303"/>
            <a:chOff x="-44" y="1473"/>
            <a:chExt cx="981" cy="1105"/>
          </a:xfrm>
        </p:grpSpPr>
        <p:pic>
          <p:nvPicPr>
            <p:cNvPr descr="desktop_computer_stylized_medium" id="4437" name="Google Shape;4437;p7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38" name="Google Shape;4438;p71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39" name="Google Shape;4439;p71"/>
          <p:cNvGrpSpPr/>
          <p:nvPr/>
        </p:nvGrpSpPr>
        <p:grpSpPr>
          <a:xfrm>
            <a:off x="6959457" y="4456783"/>
            <a:ext cx="571500" cy="520303"/>
            <a:chOff x="-44" y="1473"/>
            <a:chExt cx="981" cy="1105"/>
          </a:xfrm>
        </p:grpSpPr>
        <p:pic>
          <p:nvPicPr>
            <p:cNvPr descr="desktop_computer_stylized_medium" id="4440" name="Google Shape;4440;p7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41" name="Google Shape;4441;p71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42" name="Google Shape;4442;p71"/>
          <p:cNvSpPr txBox="1"/>
          <p:nvPr/>
        </p:nvSpPr>
        <p:spPr>
          <a:xfrm>
            <a:off x="8455729" y="4846803"/>
            <a:ext cx="411600" cy="2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6-</a:t>
            </a:r>
            <a:fld id="{00000000-1234-1234-1234-123412341234}" type="slidenum">
              <a:rPr lang="en-US" sz="9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9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443" name="Google Shape;4443;p71"/>
          <p:cNvGrpSpPr/>
          <p:nvPr/>
        </p:nvGrpSpPr>
        <p:grpSpPr>
          <a:xfrm>
            <a:off x="6616974" y="1852847"/>
            <a:ext cx="685997" cy="359845"/>
            <a:chOff x="3668110" y="2448910"/>
            <a:chExt cx="3794234" cy="2165130"/>
          </a:xfrm>
        </p:grpSpPr>
        <p:sp>
          <p:nvSpPr>
            <p:cNvPr id="4444" name="Google Shape;4444;p71"/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5" name="Google Shape;4445;p71"/>
            <p:cNvSpPr/>
            <p:nvPr/>
          </p:nvSpPr>
          <p:spPr>
            <a:xfrm>
              <a:off x="3678620" y="2448910"/>
              <a:ext cx="3783724" cy="1324303"/>
            </a:xfrm>
            <a:custGeom>
              <a:rect b="b" l="l" r="r" t="t"/>
              <a:pathLst>
                <a:path extrusionOk="0" h="1324303" w="3783724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46" name="Google Shape;4446;p71"/>
            <p:cNvGrpSpPr/>
            <p:nvPr/>
          </p:nvGrpSpPr>
          <p:grpSpPr>
            <a:xfrm>
              <a:off x="3941376" y="2603243"/>
              <a:ext cx="3202061" cy="1066110"/>
              <a:chOff x="7939341" y="3037317"/>
              <a:chExt cx="897649" cy="353919"/>
            </a:xfrm>
          </p:grpSpPr>
          <p:sp>
            <p:nvSpPr>
              <p:cNvPr id="4447" name="Google Shape;4447;p71"/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8" name="Google Shape;4448;p71"/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9" name="Google Shape;4449;p71"/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0" name="Google Shape;4450;p71"/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451" name="Google Shape;4451;p71"/>
          <p:cNvGrpSpPr/>
          <p:nvPr/>
        </p:nvGrpSpPr>
        <p:grpSpPr>
          <a:xfrm>
            <a:off x="6346010" y="2805971"/>
            <a:ext cx="671179" cy="331905"/>
            <a:chOff x="7493876" y="2774731"/>
            <a:chExt cx="1481958" cy="894622"/>
          </a:xfrm>
        </p:grpSpPr>
        <p:sp>
          <p:nvSpPr>
            <p:cNvPr id="4452" name="Google Shape;4452;p71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4453" name="Google Shape;4453;p71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4454" name="Google Shape;4454;p71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455" name="Google Shape;4455;p71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6" name="Google Shape;4456;p71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7" name="Google Shape;4457;p71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8" name="Google Shape;4458;p71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459" name="Google Shape;4459;p71"/>
          <p:cNvSpPr txBox="1"/>
          <p:nvPr/>
        </p:nvSpPr>
        <p:spPr>
          <a:xfrm>
            <a:off x="33325" y="884912"/>
            <a:ext cx="4702800" cy="20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και οι δύο αποθήκευση-και-προώθηση</a:t>
            </a: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2000"/>
          </a:p>
          <a:p>
            <a:pPr indent="-1651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δρομολογητές:</a:t>
            </a:r>
            <a:r>
              <a:rPr lang="en-US" sz="20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συσκευές επιπέδου δικτύου (εξέταση κεφαλίδων επιπέδου δικτύου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00"/>
          </a:p>
          <a:p>
            <a:pPr indent="-1651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μεταγωγείς</a:t>
            </a:r>
            <a:r>
              <a:rPr lang="en-US" sz="20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συσκευές επιπέδου ζεύξης (εξέταση κεφαλίδων επιπέδου ζεύξης)</a:t>
            </a:r>
            <a:endParaRPr sz="2000"/>
          </a:p>
        </p:txBody>
      </p:sp>
      <p:sp>
        <p:nvSpPr>
          <p:cNvPr id="4460" name="Google Shape;4460;p71"/>
          <p:cNvSpPr txBox="1"/>
          <p:nvPr/>
        </p:nvSpPr>
        <p:spPr>
          <a:xfrm>
            <a:off x="31713" y="2482320"/>
            <a:ext cx="4702800" cy="21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1800"/>
              <a:buFont typeface="Noto Sans Symbols"/>
              <a:buNone/>
            </a:pPr>
            <a:r>
              <a:t/>
            </a:r>
            <a:endParaRPr sz="200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και οι δύο έχουν πίνακες προώθησης:</a:t>
            </a:r>
            <a:endParaRPr sz="2000"/>
          </a:p>
          <a:p>
            <a:pPr indent="-165100" lvl="0" marL="1778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δρομολογητές</a:t>
            </a:r>
            <a:r>
              <a:rPr lang="en-US" sz="20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υπολογισμός πινάκων χρησιμοποιώντας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αλγόριθμους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δρομολόγησης, διευθύνσεις ΙΡ</a:t>
            </a:r>
            <a:endParaRPr sz="2000"/>
          </a:p>
          <a:p>
            <a:pPr indent="-165100" lvl="0" marL="1778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μεταγωγείς</a:t>
            </a:r>
            <a:r>
              <a:rPr lang="en-US" sz="20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μαθαίνουν τον πίνακα προώθησης χρησιμοποιώντας πλημμύρα, διευθύνσεις MAC, μάθηση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5" name="Shape 4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6" name="Google Shape;4466;p72"/>
          <p:cNvSpPr txBox="1"/>
          <p:nvPr>
            <p:ph type="title"/>
          </p:nvPr>
        </p:nvSpPr>
        <p:spPr>
          <a:xfrm>
            <a:off x="7068" y="15554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600"/>
              <a:t>Επίπεδο ζεύξης, LANs: roadmap</a:t>
            </a:r>
            <a:endParaRPr sz="3600"/>
          </a:p>
        </p:txBody>
      </p:sp>
      <p:pic>
        <p:nvPicPr>
          <p:cNvPr descr="A train crossing a bridge over a body of water&#10;&#10;Description automatically generated" id="4467" name="Google Shape;4467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00976" y="1342661"/>
            <a:ext cx="2326736" cy="1745052"/>
          </a:xfrm>
          <a:prstGeom prst="rect">
            <a:avLst/>
          </a:prstGeom>
          <a:noFill/>
          <a:ln>
            <a:noFill/>
          </a:ln>
          <a:effectLst>
            <a:outerShdw blurRad="50800" rotWithShape="0" algn="bl" dir="18900000" dist="38100">
              <a:srgbClr val="000000">
                <a:alpha val="40000"/>
              </a:srgbClr>
            </a:outerShdw>
          </a:effectLst>
        </p:spPr>
      </p:pic>
      <p:sp>
        <p:nvSpPr>
          <p:cNvPr id="4468" name="Google Shape;4468;p72"/>
          <p:cNvSpPr txBox="1"/>
          <p:nvPr/>
        </p:nvSpPr>
        <p:spPr>
          <a:xfrm>
            <a:off x="4686793" y="3603722"/>
            <a:ext cx="37998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-294798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</a:pPr>
            <a:r>
              <a:rPr lang="en-US" sz="2208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μια μέρα στην ζωή μιας αίτησης για ιστοσελίδα </a:t>
            </a:r>
            <a:endParaRPr sz="2208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8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9" name="Google Shape;4469;p72"/>
          <p:cNvSpPr txBox="1"/>
          <p:nvPr/>
        </p:nvSpPr>
        <p:spPr>
          <a:xfrm>
            <a:off x="95027" y="932250"/>
            <a:ext cx="4179000" cy="37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215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εισαγωγή</a:t>
            </a:r>
            <a:endParaRPr sz="2000">
              <a:solidFill>
                <a:schemeClr val="lt2"/>
              </a:solidFill>
            </a:endParaRPr>
          </a:p>
          <a:p>
            <a:pPr indent="-203200" lvl="0" marL="215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ανίχνευση και διόρθωση σφάλματος</a:t>
            </a:r>
            <a:endParaRPr sz="2000">
              <a:solidFill>
                <a:schemeClr val="lt2"/>
              </a:solidFill>
            </a:endParaRPr>
          </a:p>
          <a:p>
            <a:pPr indent="-203200" lvl="0" marL="215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πρωτόκολλα πολλαπλής προσπέλασης</a:t>
            </a:r>
            <a:endParaRPr sz="2000">
              <a:solidFill>
                <a:schemeClr val="lt2"/>
              </a:solidFill>
            </a:endParaRPr>
          </a:p>
          <a:p>
            <a:pPr indent="-203200" lvl="0" marL="215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LANs</a:t>
            </a:r>
            <a:endParaRPr sz="2000">
              <a:solidFill>
                <a:schemeClr val="dk1"/>
              </a:solidFill>
            </a:endParaRPr>
          </a:p>
          <a:p>
            <a:pPr indent="-203200" lvl="1" marL="469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διευθυνσιοδότηση, ARP</a:t>
            </a:r>
            <a:endParaRPr sz="2000">
              <a:solidFill>
                <a:schemeClr val="dk1"/>
              </a:solidFill>
            </a:endParaRPr>
          </a:p>
          <a:p>
            <a:pPr indent="-203200" lvl="1" marL="469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Ethernet</a:t>
            </a:r>
            <a:endParaRPr sz="2000">
              <a:solidFill>
                <a:schemeClr val="dk1"/>
              </a:solidFill>
            </a:endParaRPr>
          </a:p>
          <a:p>
            <a:pPr indent="-203200" lvl="1" marL="469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μεταγωγείς</a:t>
            </a:r>
            <a:endParaRPr sz="2000">
              <a:solidFill>
                <a:schemeClr val="dk1"/>
              </a:solidFill>
            </a:endParaRPr>
          </a:p>
          <a:p>
            <a:pPr indent="-203200" lvl="1" marL="469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VLANs</a:t>
            </a:r>
            <a:endParaRPr sz="2000">
              <a:solidFill>
                <a:srgbClr val="C00000"/>
              </a:solidFill>
            </a:endParaRPr>
          </a:p>
          <a:p>
            <a:pPr indent="-203200" lvl="0" marL="215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εικονικές ζεύξεις: MPLS</a:t>
            </a:r>
            <a:endParaRPr sz="2000">
              <a:solidFill>
                <a:schemeClr val="lt2"/>
              </a:solidFill>
            </a:endParaRPr>
          </a:p>
          <a:p>
            <a:pPr indent="-203200" lvl="0" marL="215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δικτύωση κέντρων δεδομένων</a:t>
            </a:r>
            <a:endParaRPr sz="2000">
              <a:solidFill>
                <a:schemeClr val="lt2"/>
              </a:solidFill>
            </a:endParaRPr>
          </a:p>
          <a:p>
            <a:pPr indent="-50800" lvl="0" marL="215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1" marL="469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Pts val="2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1" marL="4699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Pts val="2100"/>
              <a:buFont typeface="Arial"/>
              <a:buNone/>
            </a:pPr>
            <a:r>
              <a:t/>
            </a:r>
            <a:endParaRPr sz="200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0" name="Google Shape;4470;p72"/>
          <p:cNvSpPr txBox="1"/>
          <p:nvPr>
            <p:ph idx="12" type="sldNum"/>
          </p:nvPr>
        </p:nvSpPr>
        <p:spPr>
          <a:xfrm>
            <a:off x="6914712" y="48696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5" name="Shape 4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6" name="Google Shape;4476;p73"/>
          <p:cNvSpPr/>
          <p:nvPr/>
        </p:nvSpPr>
        <p:spPr>
          <a:xfrm rot="5400000">
            <a:off x="1038156" y="1014544"/>
            <a:ext cx="2472709" cy="3835125"/>
          </a:xfrm>
          <a:custGeom>
            <a:rect b="b" l="l" r="r" t="t"/>
            <a:pathLst>
              <a:path extrusionOk="0" h="10000" w="10281">
                <a:moveTo>
                  <a:pt x="3018" y="121"/>
                </a:moveTo>
                <a:cubicBezTo>
                  <a:pt x="2111" y="201"/>
                  <a:pt x="1047" y="-40"/>
                  <a:pt x="545" y="527"/>
                </a:cubicBezTo>
                <a:cubicBezTo>
                  <a:pt x="43" y="1094"/>
                  <a:pt x="40" y="2561"/>
                  <a:pt x="8" y="3524"/>
                </a:cubicBezTo>
                <a:cubicBezTo>
                  <a:pt x="-24" y="4487"/>
                  <a:pt x="32" y="5779"/>
                  <a:pt x="354" y="6305"/>
                </a:cubicBezTo>
                <a:cubicBezTo>
                  <a:pt x="677" y="6830"/>
                  <a:pt x="1127" y="6231"/>
                  <a:pt x="1947" y="6681"/>
                </a:cubicBezTo>
                <a:cubicBezTo>
                  <a:pt x="2769" y="7131"/>
                  <a:pt x="4247" y="8453"/>
                  <a:pt x="5285" y="9001"/>
                </a:cubicBezTo>
                <a:cubicBezTo>
                  <a:pt x="6321" y="9549"/>
                  <a:pt x="7408" y="10134"/>
                  <a:pt x="8172" y="9974"/>
                </a:cubicBezTo>
                <a:cubicBezTo>
                  <a:pt x="8934" y="9811"/>
                  <a:pt x="9531" y="9075"/>
                  <a:pt x="9864" y="8031"/>
                </a:cubicBezTo>
                <a:cubicBezTo>
                  <a:pt x="10197" y="6987"/>
                  <a:pt x="10171" y="4915"/>
                  <a:pt x="10169" y="3708"/>
                </a:cubicBezTo>
                <a:cubicBezTo>
                  <a:pt x="10167" y="2501"/>
                  <a:pt x="10574" y="1287"/>
                  <a:pt x="9852" y="791"/>
                </a:cubicBezTo>
                <a:cubicBezTo>
                  <a:pt x="9131" y="296"/>
                  <a:pt x="7123" y="162"/>
                  <a:pt x="5984" y="50"/>
                </a:cubicBezTo>
                <a:cubicBezTo>
                  <a:pt x="4845" y="-62"/>
                  <a:pt x="3924" y="42"/>
                  <a:pt x="3018" y="121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77" name="Google Shape;4477;p73"/>
          <p:cNvCxnSpPr/>
          <p:nvPr/>
        </p:nvCxnSpPr>
        <p:spPr>
          <a:xfrm>
            <a:off x="2300581" y="2555385"/>
            <a:ext cx="0" cy="816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78" name="Google Shape;4478;p73"/>
          <p:cNvCxnSpPr/>
          <p:nvPr/>
        </p:nvCxnSpPr>
        <p:spPr>
          <a:xfrm rot="10800000">
            <a:off x="2399893" y="2519187"/>
            <a:ext cx="945000" cy="903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79" name="Google Shape;4479;p73"/>
          <p:cNvCxnSpPr/>
          <p:nvPr/>
        </p:nvCxnSpPr>
        <p:spPr>
          <a:xfrm flipH="1" rot="10800000">
            <a:off x="2452911" y="2175560"/>
            <a:ext cx="628200" cy="235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80" name="Google Shape;4480;p73"/>
          <p:cNvCxnSpPr/>
          <p:nvPr/>
        </p:nvCxnSpPr>
        <p:spPr>
          <a:xfrm flipH="1" rot="10800000">
            <a:off x="2347014" y="1996029"/>
            <a:ext cx="343800" cy="42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81" name="Google Shape;4481;p73"/>
          <p:cNvCxnSpPr/>
          <p:nvPr/>
        </p:nvCxnSpPr>
        <p:spPr>
          <a:xfrm>
            <a:off x="1785757" y="2081781"/>
            <a:ext cx="442200" cy="358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482" name="Google Shape;4482;p73"/>
          <p:cNvGrpSpPr/>
          <p:nvPr/>
        </p:nvGrpSpPr>
        <p:grpSpPr>
          <a:xfrm>
            <a:off x="2083736" y="2317934"/>
            <a:ext cx="469347" cy="266961"/>
            <a:chOff x="3668110" y="2448910"/>
            <a:chExt cx="3794234" cy="2165130"/>
          </a:xfrm>
        </p:grpSpPr>
        <p:sp>
          <p:nvSpPr>
            <p:cNvPr id="4483" name="Google Shape;4483;p73"/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4" name="Google Shape;4484;p73"/>
            <p:cNvSpPr/>
            <p:nvPr/>
          </p:nvSpPr>
          <p:spPr>
            <a:xfrm>
              <a:off x="3678620" y="2448910"/>
              <a:ext cx="3783724" cy="1324303"/>
            </a:xfrm>
            <a:custGeom>
              <a:rect b="b" l="l" r="r" t="t"/>
              <a:pathLst>
                <a:path extrusionOk="0" h="1324303" w="3783724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85" name="Google Shape;4485;p73"/>
            <p:cNvGrpSpPr/>
            <p:nvPr/>
          </p:nvGrpSpPr>
          <p:grpSpPr>
            <a:xfrm>
              <a:off x="3941376" y="2603243"/>
              <a:ext cx="3202061" cy="1066110"/>
              <a:chOff x="7939341" y="3037317"/>
              <a:chExt cx="897649" cy="353919"/>
            </a:xfrm>
          </p:grpSpPr>
          <p:sp>
            <p:nvSpPr>
              <p:cNvPr id="4486" name="Google Shape;4486;p73"/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7" name="Google Shape;4487;p73"/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8" name="Google Shape;4488;p73"/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9" name="Google Shape;4489;p73"/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490" name="Google Shape;4490;p73"/>
          <p:cNvSpPr txBox="1"/>
          <p:nvPr>
            <p:ph type="title"/>
          </p:nvPr>
        </p:nvSpPr>
        <p:spPr>
          <a:xfrm>
            <a:off x="48200" y="16594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600"/>
              <a:t>Εικονικά </a:t>
            </a:r>
            <a:r>
              <a:rPr lang="en-US" sz="3600"/>
              <a:t>LANs (VLANs): </a:t>
            </a:r>
            <a:r>
              <a:rPr lang="en-US" sz="3600"/>
              <a:t>κίνητρο</a:t>
            </a:r>
            <a:endParaRPr sz="3600"/>
          </a:p>
        </p:txBody>
      </p:sp>
      <p:sp>
        <p:nvSpPr>
          <p:cNvPr id="4491" name="Google Shape;4491;p73"/>
          <p:cNvSpPr txBox="1"/>
          <p:nvPr>
            <p:ph idx="12" type="sldNum"/>
          </p:nvPr>
        </p:nvSpPr>
        <p:spPr>
          <a:xfrm>
            <a:off x="6905053" y="48696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492" name="Google Shape;4492;p73"/>
          <p:cNvCxnSpPr/>
          <p:nvPr/>
        </p:nvCxnSpPr>
        <p:spPr>
          <a:xfrm rot="10800000">
            <a:off x="799391" y="3323225"/>
            <a:ext cx="2850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93" name="Google Shape;4493;p73"/>
          <p:cNvCxnSpPr/>
          <p:nvPr/>
        </p:nvCxnSpPr>
        <p:spPr>
          <a:xfrm flipH="1">
            <a:off x="998139" y="3349733"/>
            <a:ext cx="139200" cy="174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94" name="Google Shape;4494;p73"/>
          <p:cNvCxnSpPr/>
          <p:nvPr/>
        </p:nvCxnSpPr>
        <p:spPr>
          <a:xfrm>
            <a:off x="1213097" y="3365637"/>
            <a:ext cx="37500" cy="164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495" name="Google Shape;4495;p73"/>
          <p:cNvGrpSpPr/>
          <p:nvPr/>
        </p:nvGrpSpPr>
        <p:grpSpPr>
          <a:xfrm>
            <a:off x="565493" y="3213659"/>
            <a:ext cx="291625" cy="267728"/>
            <a:chOff x="-44" y="1473"/>
            <a:chExt cx="981" cy="1105"/>
          </a:xfrm>
        </p:grpSpPr>
        <p:pic>
          <p:nvPicPr>
            <p:cNvPr descr="desktop_computer_stylized_medium" id="4496" name="Google Shape;4496;p7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97" name="Google Shape;4497;p73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98" name="Google Shape;4498;p73"/>
          <p:cNvGrpSpPr/>
          <p:nvPr/>
        </p:nvGrpSpPr>
        <p:grpSpPr>
          <a:xfrm>
            <a:off x="774028" y="3468133"/>
            <a:ext cx="291625" cy="267728"/>
            <a:chOff x="-44" y="1473"/>
            <a:chExt cx="981" cy="1105"/>
          </a:xfrm>
        </p:grpSpPr>
        <p:pic>
          <p:nvPicPr>
            <p:cNvPr descr="desktop_computer_stylized_medium" id="4499" name="Google Shape;4499;p7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00" name="Google Shape;4500;p73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01" name="Google Shape;4501;p73"/>
          <p:cNvGrpSpPr/>
          <p:nvPr/>
        </p:nvGrpSpPr>
        <p:grpSpPr>
          <a:xfrm>
            <a:off x="1045289" y="3485805"/>
            <a:ext cx="291625" cy="267728"/>
            <a:chOff x="-44" y="1473"/>
            <a:chExt cx="981" cy="1105"/>
          </a:xfrm>
        </p:grpSpPr>
        <p:pic>
          <p:nvPicPr>
            <p:cNvPr descr="desktop_computer_stylized_medium" id="4502" name="Google Shape;4502;p7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03" name="Google Shape;4503;p73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504" name="Google Shape;4504;p73"/>
          <p:cNvCxnSpPr/>
          <p:nvPr/>
        </p:nvCxnSpPr>
        <p:spPr>
          <a:xfrm>
            <a:off x="1325510" y="3326759"/>
            <a:ext cx="193800" cy="169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05" name="Google Shape;4505;p73"/>
          <p:cNvCxnSpPr/>
          <p:nvPr/>
        </p:nvCxnSpPr>
        <p:spPr>
          <a:xfrm flipH="1">
            <a:off x="1444551" y="3602439"/>
            <a:ext cx="61800" cy="163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06" name="Google Shape;4506;p73"/>
          <p:cNvCxnSpPr/>
          <p:nvPr/>
        </p:nvCxnSpPr>
        <p:spPr>
          <a:xfrm>
            <a:off x="1598770" y="3373279"/>
            <a:ext cx="1200" cy="169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507" name="Google Shape;4507;p73"/>
          <p:cNvGrpSpPr/>
          <p:nvPr/>
        </p:nvGrpSpPr>
        <p:grpSpPr>
          <a:xfrm>
            <a:off x="1253012" y="3693448"/>
            <a:ext cx="291625" cy="267728"/>
            <a:chOff x="-44" y="1473"/>
            <a:chExt cx="981" cy="1105"/>
          </a:xfrm>
        </p:grpSpPr>
        <p:pic>
          <p:nvPicPr>
            <p:cNvPr descr="desktop_computer_stylized_medium" id="4508" name="Google Shape;4508;p7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09" name="Google Shape;4509;p73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10" name="Google Shape;4510;p73"/>
          <p:cNvGrpSpPr/>
          <p:nvPr/>
        </p:nvGrpSpPr>
        <p:grpSpPr>
          <a:xfrm>
            <a:off x="1440179" y="3185822"/>
            <a:ext cx="291625" cy="267728"/>
            <a:chOff x="-44" y="1473"/>
            <a:chExt cx="981" cy="1105"/>
          </a:xfrm>
        </p:grpSpPr>
        <p:pic>
          <p:nvPicPr>
            <p:cNvPr descr="desktop_computer_stylized_medium" id="4511" name="Google Shape;4511;p7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12" name="Google Shape;4512;p73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513" name="Google Shape;4513;p73"/>
          <p:cNvCxnSpPr/>
          <p:nvPr/>
        </p:nvCxnSpPr>
        <p:spPr>
          <a:xfrm rot="10800000">
            <a:off x="2964587" y="3472551"/>
            <a:ext cx="2850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14" name="Google Shape;4514;p73"/>
          <p:cNvCxnSpPr/>
          <p:nvPr/>
        </p:nvCxnSpPr>
        <p:spPr>
          <a:xfrm flipH="1">
            <a:off x="3163335" y="3499058"/>
            <a:ext cx="139200" cy="174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15" name="Google Shape;4515;p73"/>
          <p:cNvCxnSpPr/>
          <p:nvPr/>
        </p:nvCxnSpPr>
        <p:spPr>
          <a:xfrm>
            <a:off x="3378292" y="3514963"/>
            <a:ext cx="37500" cy="164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516" name="Google Shape;4516;p73"/>
          <p:cNvGrpSpPr/>
          <p:nvPr/>
        </p:nvGrpSpPr>
        <p:grpSpPr>
          <a:xfrm>
            <a:off x="2806446" y="3369171"/>
            <a:ext cx="291625" cy="267728"/>
            <a:chOff x="-44" y="1473"/>
            <a:chExt cx="981" cy="1105"/>
          </a:xfrm>
        </p:grpSpPr>
        <p:pic>
          <p:nvPicPr>
            <p:cNvPr descr="desktop_computer_stylized_medium" id="4517" name="Google Shape;4517;p7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18" name="Google Shape;4518;p73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19" name="Google Shape;4519;p73"/>
          <p:cNvGrpSpPr/>
          <p:nvPr/>
        </p:nvGrpSpPr>
        <p:grpSpPr>
          <a:xfrm>
            <a:off x="2939224" y="3617459"/>
            <a:ext cx="292440" cy="267728"/>
            <a:chOff x="-44" y="1473"/>
            <a:chExt cx="981" cy="1105"/>
          </a:xfrm>
        </p:grpSpPr>
        <p:pic>
          <p:nvPicPr>
            <p:cNvPr descr="desktop_computer_stylized_medium" id="4520" name="Google Shape;4520;p7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21" name="Google Shape;4521;p73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22" name="Google Shape;4522;p73"/>
          <p:cNvGrpSpPr/>
          <p:nvPr/>
        </p:nvGrpSpPr>
        <p:grpSpPr>
          <a:xfrm>
            <a:off x="3210485" y="3634248"/>
            <a:ext cx="291625" cy="268611"/>
            <a:chOff x="-44" y="1473"/>
            <a:chExt cx="981" cy="1105"/>
          </a:xfrm>
        </p:grpSpPr>
        <p:pic>
          <p:nvPicPr>
            <p:cNvPr descr="desktop_computer_stylized_medium" id="4523" name="Google Shape;4523;p7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24" name="Google Shape;4524;p73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525" name="Google Shape;4525;p73"/>
          <p:cNvCxnSpPr/>
          <p:nvPr/>
        </p:nvCxnSpPr>
        <p:spPr>
          <a:xfrm rot="10800000">
            <a:off x="2438324" y="3498242"/>
            <a:ext cx="311100" cy="174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26" name="Google Shape;4526;p73"/>
          <p:cNvCxnSpPr/>
          <p:nvPr/>
        </p:nvCxnSpPr>
        <p:spPr>
          <a:xfrm flipH="1">
            <a:off x="2200483" y="3472551"/>
            <a:ext cx="139200" cy="174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27" name="Google Shape;4527;p73"/>
          <p:cNvCxnSpPr/>
          <p:nvPr/>
        </p:nvCxnSpPr>
        <p:spPr>
          <a:xfrm>
            <a:off x="2415439" y="3488455"/>
            <a:ext cx="37500" cy="164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528" name="Google Shape;4528;p73"/>
          <p:cNvGrpSpPr/>
          <p:nvPr/>
        </p:nvGrpSpPr>
        <p:grpSpPr>
          <a:xfrm>
            <a:off x="2512376" y="3588302"/>
            <a:ext cx="292440" cy="267728"/>
            <a:chOff x="-44" y="1473"/>
            <a:chExt cx="981" cy="1105"/>
          </a:xfrm>
        </p:grpSpPr>
        <p:pic>
          <p:nvPicPr>
            <p:cNvPr descr="desktop_computer_stylized_medium" id="4529" name="Google Shape;4529;p7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30" name="Google Shape;4530;p73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31" name="Google Shape;4531;p73"/>
          <p:cNvGrpSpPr/>
          <p:nvPr/>
        </p:nvGrpSpPr>
        <p:grpSpPr>
          <a:xfrm>
            <a:off x="1976372" y="3590952"/>
            <a:ext cx="292440" cy="268611"/>
            <a:chOff x="-44" y="1473"/>
            <a:chExt cx="981" cy="1105"/>
          </a:xfrm>
        </p:grpSpPr>
        <p:pic>
          <p:nvPicPr>
            <p:cNvPr descr="desktop_computer_stylized_medium" id="4532" name="Google Shape;4532;p7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33" name="Google Shape;4533;p73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34" name="Google Shape;4534;p73"/>
          <p:cNvGrpSpPr/>
          <p:nvPr/>
        </p:nvGrpSpPr>
        <p:grpSpPr>
          <a:xfrm>
            <a:off x="2247633" y="3608624"/>
            <a:ext cx="292440" cy="267728"/>
            <a:chOff x="-44" y="1473"/>
            <a:chExt cx="981" cy="1105"/>
          </a:xfrm>
        </p:grpSpPr>
        <p:pic>
          <p:nvPicPr>
            <p:cNvPr descr="desktop_computer_stylized_medium" id="4535" name="Google Shape;4535;p7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36" name="Google Shape;4536;p73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537" name="Google Shape;4537;p73"/>
          <p:cNvCxnSpPr/>
          <p:nvPr/>
        </p:nvCxnSpPr>
        <p:spPr>
          <a:xfrm rot="10800000">
            <a:off x="3382928" y="3400984"/>
            <a:ext cx="2850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538" name="Google Shape;4538;p73"/>
          <p:cNvGrpSpPr/>
          <p:nvPr/>
        </p:nvGrpSpPr>
        <p:grpSpPr>
          <a:xfrm>
            <a:off x="3466777" y="3229504"/>
            <a:ext cx="292440" cy="267728"/>
            <a:chOff x="-44" y="1487"/>
            <a:chExt cx="981" cy="1105"/>
          </a:xfrm>
        </p:grpSpPr>
        <p:pic>
          <p:nvPicPr>
            <p:cNvPr descr="desktop_computer_stylized_medium" id="4539" name="Google Shape;4539;p7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87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40" name="Google Shape;4540;p73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41" name="Google Shape;4541;p73"/>
          <p:cNvGrpSpPr/>
          <p:nvPr/>
        </p:nvGrpSpPr>
        <p:grpSpPr>
          <a:xfrm>
            <a:off x="2685070" y="1852048"/>
            <a:ext cx="188172" cy="322510"/>
            <a:chOff x="4140" y="429"/>
            <a:chExt cx="1425" cy="2396"/>
          </a:xfrm>
        </p:grpSpPr>
        <p:sp>
          <p:nvSpPr>
            <p:cNvPr id="4542" name="Google Shape;4542;p73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3" name="Google Shape;4543;p73"/>
            <p:cNvSpPr/>
            <p:nvPr/>
          </p:nvSpPr>
          <p:spPr>
            <a:xfrm>
              <a:off x="4208" y="429"/>
              <a:ext cx="1043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4" name="Google Shape;4544;p73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5" name="Google Shape;4545;p73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6" name="Google Shape;4546;p73"/>
            <p:cNvSpPr/>
            <p:nvPr/>
          </p:nvSpPr>
          <p:spPr>
            <a:xfrm>
              <a:off x="4214" y="692"/>
              <a:ext cx="592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47" name="Google Shape;4547;p73"/>
            <p:cNvGrpSpPr/>
            <p:nvPr/>
          </p:nvGrpSpPr>
          <p:grpSpPr>
            <a:xfrm>
              <a:off x="4751" y="665"/>
              <a:ext cx="580" cy="125"/>
              <a:chOff x="616" y="2565"/>
              <a:chExt cx="724" cy="120"/>
            </a:xfrm>
          </p:grpSpPr>
          <p:sp>
            <p:nvSpPr>
              <p:cNvPr id="4548" name="Google Shape;4548;p73"/>
              <p:cNvSpPr/>
              <p:nvPr/>
            </p:nvSpPr>
            <p:spPr>
              <a:xfrm>
                <a:off x="616" y="2565"/>
                <a:ext cx="724" cy="120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9" name="Google Shape;4549;p73"/>
              <p:cNvSpPr/>
              <p:nvPr/>
            </p:nvSpPr>
            <p:spPr>
              <a:xfrm>
                <a:off x="632" y="2584"/>
                <a:ext cx="693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550" name="Google Shape;4550;p73"/>
            <p:cNvSpPr/>
            <p:nvPr/>
          </p:nvSpPr>
          <p:spPr>
            <a:xfrm>
              <a:off x="4226" y="1020"/>
              <a:ext cx="592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51" name="Google Shape;4551;p73"/>
            <p:cNvGrpSpPr/>
            <p:nvPr/>
          </p:nvGrpSpPr>
          <p:grpSpPr>
            <a:xfrm>
              <a:off x="4745" y="994"/>
              <a:ext cx="586" cy="131"/>
              <a:chOff x="611" y="2568"/>
              <a:chExt cx="731" cy="136"/>
            </a:xfrm>
          </p:grpSpPr>
          <p:sp>
            <p:nvSpPr>
              <p:cNvPr id="4552" name="Google Shape;4552;p73"/>
              <p:cNvSpPr/>
              <p:nvPr/>
            </p:nvSpPr>
            <p:spPr>
              <a:xfrm>
                <a:off x="611" y="2568"/>
                <a:ext cx="731" cy="136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3" name="Google Shape;4553;p73"/>
              <p:cNvSpPr/>
              <p:nvPr/>
            </p:nvSpPr>
            <p:spPr>
              <a:xfrm>
                <a:off x="626" y="2581"/>
                <a:ext cx="700" cy="10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554" name="Google Shape;4554;p73"/>
            <p:cNvSpPr/>
            <p:nvPr/>
          </p:nvSpPr>
          <p:spPr>
            <a:xfrm>
              <a:off x="4214" y="1361"/>
              <a:ext cx="598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5" name="Google Shape;4555;p73"/>
            <p:cNvSpPr/>
            <p:nvPr/>
          </p:nvSpPr>
          <p:spPr>
            <a:xfrm>
              <a:off x="4226" y="1657"/>
              <a:ext cx="598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56" name="Google Shape;4556;p73"/>
            <p:cNvGrpSpPr/>
            <p:nvPr/>
          </p:nvGrpSpPr>
          <p:grpSpPr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4557" name="Google Shape;4557;p73"/>
              <p:cNvSpPr/>
              <p:nvPr/>
            </p:nvSpPr>
            <p:spPr>
              <a:xfrm>
                <a:off x="611" y="2571"/>
                <a:ext cx="730" cy="13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8" name="Google Shape;4558;p73"/>
              <p:cNvSpPr/>
              <p:nvPr/>
            </p:nvSpPr>
            <p:spPr>
              <a:xfrm>
                <a:off x="626" y="2589"/>
                <a:ext cx="699" cy="12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559" name="Google Shape;4559;p73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60" name="Google Shape;4560;p73"/>
            <p:cNvGrpSpPr/>
            <p:nvPr/>
          </p:nvGrpSpPr>
          <p:grpSpPr>
            <a:xfrm>
              <a:off x="4738" y="1328"/>
              <a:ext cx="574" cy="138"/>
              <a:chOff x="613" y="2569"/>
              <a:chExt cx="715" cy="138"/>
            </a:xfrm>
          </p:grpSpPr>
          <p:sp>
            <p:nvSpPr>
              <p:cNvPr id="4561" name="Google Shape;4561;p73"/>
              <p:cNvSpPr/>
              <p:nvPr/>
            </p:nvSpPr>
            <p:spPr>
              <a:xfrm>
                <a:off x="613" y="2569"/>
                <a:ext cx="715" cy="138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2" name="Google Shape;4562;p73"/>
              <p:cNvSpPr/>
              <p:nvPr/>
            </p:nvSpPr>
            <p:spPr>
              <a:xfrm>
                <a:off x="629" y="2582"/>
                <a:ext cx="692" cy="10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563" name="Google Shape;4563;p73"/>
            <p:cNvSpPr/>
            <p:nvPr/>
          </p:nvSpPr>
          <p:spPr>
            <a:xfrm>
              <a:off x="5250" y="429"/>
              <a:ext cx="68" cy="2291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4" name="Google Shape;4564;p73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5" name="Google Shape;4565;p73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6" name="Google Shape;4566;p73"/>
            <p:cNvSpPr/>
            <p:nvPr/>
          </p:nvSpPr>
          <p:spPr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7" name="Google Shape;4567;p73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8" name="Google Shape;4568;p73"/>
            <p:cNvSpPr/>
            <p:nvPr/>
          </p:nvSpPr>
          <p:spPr>
            <a:xfrm>
              <a:off x="4140" y="2681"/>
              <a:ext cx="1197" cy="144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9" name="Google Shape;4569;p73"/>
            <p:cNvSpPr/>
            <p:nvPr/>
          </p:nvSpPr>
          <p:spPr>
            <a:xfrm>
              <a:off x="4208" y="2713"/>
              <a:ext cx="1067" cy="7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0" name="Google Shape;4570;p73"/>
            <p:cNvSpPr/>
            <p:nvPr/>
          </p:nvSpPr>
          <p:spPr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1" name="Google Shape;4571;p73"/>
            <p:cNvSpPr/>
            <p:nvPr/>
          </p:nvSpPr>
          <p:spPr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2" name="Google Shape;4572;p73"/>
            <p:cNvSpPr/>
            <p:nvPr/>
          </p:nvSpPr>
          <p:spPr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3" name="Google Shape;4573;p73"/>
            <p:cNvSpPr/>
            <p:nvPr/>
          </p:nvSpPr>
          <p:spPr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74" name="Google Shape;4574;p73"/>
          <p:cNvGrpSpPr/>
          <p:nvPr/>
        </p:nvGrpSpPr>
        <p:grpSpPr>
          <a:xfrm>
            <a:off x="2995432" y="2135681"/>
            <a:ext cx="188171" cy="322510"/>
            <a:chOff x="4140" y="429"/>
            <a:chExt cx="1425" cy="2396"/>
          </a:xfrm>
        </p:grpSpPr>
        <p:sp>
          <p:nvSpPr>
            <p:cNvPr id="4575" name="Google Shape;4575;p73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6" name="Google Shape;4576;p73"/>
            <p:cNvSpPr/>
            <p:nvPr/>
          </p:nvSpPr>
          <p:spPr>
            <a:xfrm>
              <a:off x="4208" y="429"/>
              <a:ext cx="1043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7" name="Google Shape;4577;p73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8" name="Google Shape;4578;p73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9" name="Google Shape;4579;p73"/>
            <p:cNvSpPr/>
            <p:nvPr/>
          </p:nvSpPr>
          <p:spPr>
            <a:xfrm>
              <a:off x="4214" y="692"/>
              <a:ext cx="592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80" name="Google Shape;4580;p73"/>
            <p:cNvGrpSpPr/>
            <p:nvPr/>
          </p:nvGrpSpPr>
          <p:grpSpPr>
            <a:xfrm>
              <a:off x="4751" y="665"/>
              <a:ext cx="580" cy="125"/>
              <a:chOff x="616" y="2565"/>
              <a:chExt cx="724" cy="120"/>
            </a:xfrm>
          </p:grpSpPr>
          <p:sp>
            <p:nvSpPr>
              <p:cNvPr id="4581" name="Google Shape;4581;p73"/>
              <p:cNvSpPr/>
              <p:nvPr/>
            </p:nvSpPr>
            <p:spPr>
              <a:xfrm>
                <a:off x="616" y="2565"/>
                <a:ext cx="724" cy="120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2" name="Google Shape;4582;p73"/>
              <p:cNvSpPr/>
              <p:nvPr/>
            </p:nvSpPr>
            <p:spPr>
              <a:xfrm>
                <a:off x="632" y="2584"/>
                <a:ext cx="693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583" name="Google Shape;4583;p73"/>
            <p:cNvSpPr/>
            <p:nvPr/>
          </p:nvSpPr>
          <p:spPr>
            <a:xfrm>
              <a:off x="4226" y="1020"/>
              <a:ext cx="592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84" name="Google Shape;4584;p73"/>
            <p:cNvGrpSpPr/>
            <p:nvPr/>
          </p:nvGrpSpPr>
          <p:grpSpPr>
            <a:xfrm>
              <a:off x="4745" y="994"/>
              <a:ext cx="586" cy="131"/>
              <a:chOff x="611" y="2568"/>
              <a:chExt cx="731" cy="136"/>
            </a:xfrm>
          </p:grpSpPr>
          <p:sp>
            <p:nvSpPr>
              <p:cNvPr id="4585" name="Google Shape;4585;p73"/>
              <p:cNvSpPr/>
              <p:nvPr/>
            </p:nvSpPr>
            <p:spPr>
              <a:xfrm>
                <a:off x="611" y="2568"/>
                <a:ext cx="731" cy="136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6" name="Google Shape;4586;p73"/>
              <p:cNvSpPr/>
              <p:nvPr/>
            </p:nvSpPr>
            <p:spPr>
              <a:xfrm>
                <a:off x="626" y="2581"/>
                <a:ext cx="700" cy="10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587" name="Google Shape;4587;p73"/>
            <p:cNvSpPr/>
            <p:nvPr/>
          </p:nvSpPr>
          <p:spPr>
            <a:xfrm>
              <a:off x="4214" y="1361"/>
              <a:ext cx="598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8" name="Google Shape;4588;p73"/>
            <p:cNvSpPr/>
            <p:nvPr/>
          </p:nvSpPr>
          <p:spPr>
            <a:xfrm>
              <a:off x="4226" y="1657"/>
              <a:ext cx="598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89" name="Google Shape;4589;p73"/>
            <p:cNvGrpSpPr/>
            <p:nvPr/>
          </p:nvGrpSpPr>
          <p:grpSpPr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4590" name="Google Shape;4590;p73"/>
              <p:cNvSpPr/>
              <p:nvPr/>
            </p:nvSpPr>
            <p:spPr>
              <a:xfrm>
                <a:off x="611" y="2571"/>
                <a:ext cx="730" cy="13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1" name="Google Shape;4591;p73"/>
              <p:cNvSpPr/>
              <p:nvPr/>
            </p:nvSpPr>
            <p:spPr>
              <a:xfrm>
                <a:off x="626" y="2589"/>
                <a:ext cx="699" cy="12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592" name="Google Shape;4592;p73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93" name="Google Shape;4593;p73"/>
            <p:cNvGrpSpPr/>
            <p:nvPr/>
          </p:nvGrpSpPr>
          <p:grpSpPr>
            <a:xfrm>
              <a:off x="4738" y="1328"/>
              <a:ext cx="574" cy="138"/>
              <a:chOff x="613" y="2569"/>
              <a:chExt cx="715" cy="138"/>
            </a:xfrm>
          </p:grpSpPr>
          <p:sp>
            <p:nvSpPr>
              <p:cNvPr id="4594" name="Google Shape;4594;p73"/>
              <p:cNvSpPr/>
              <p:nvPr/>
            </p:nvSpPr>
            <p:spPr>
              <a:xfrm>
                <a:off x="613" y="2569"/>
                <a:ext cx="715" cy="138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5" name="Google Shape;4595;p73"/>
              <p:cNvSpPr/>
              <p:nvPr/>
            </p:nvSpPr>
            <p:spPr>
              <a:xfrm>
                <a:off x="629" y="2582"/>
                <a:ext cx="692" cy="10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596" name="Google Shape;4596;p73"/>
            <p:cNvSpPr/>
            <p:nvPr/>
          </p:nvSpPr>
          <p:spPr>
            <a:xfrm>
              <a:off x="5250" y="429"/>
              <a:ext cx="68" cy="2291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7" name="Google Shape;4597;p73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8" name="Google Shape;4598;p73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9" name="Google Shape;4599;p73"/>
            <p:cNvSpPr/>
            <p:nvPr/>
          </p:nvSpPr>
          <p:spPr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0" name="Google Shape;4600;p73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1" name="Google Shape;4601;p73"/>
            <p:cNvSpPr/>
            <p:nvPr/>
          </p:nvSpPr>
          <p:spPr>
            <a:xfrm>
              <a:off x="4140" y="2681"/>
              <a:ext cx="1197" cy="144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2" name="Google Shape;4602;p73"/>
            <p:cNvSpPr/>
            <p:nvPr/>
          </p:nvSpPr>
          <p:spPr>
            <a:xfrm>
              <a:off x="4208" y="2713"/>
              <a:ext cx="1067" cy="7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3" name="Google Shape;4603;p73"/>
            <p:cNvSpPr/>
            <p:nvPr/>
          </p:nvSpPr>
          <p:spPr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4" name="Google Shape;4604;p73"/>
            <p:cNvSpPr/>
            <p:nvPr/>
          </p:nvSpPr>
          <p:spPr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5" name="Google Shape;4605;p73"/>
            <p:cNvSpPr/>
            <p:nvPr/>
          </p:nvSpPr>
          <p:spPr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6" name="Google Shape;4606;p73"/>
            <p:cNvSpPr/>
            <p:nvPr/>
          </p:nvSpPr>
          <p:spPr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07" name="Google Shape;4607;p73"/>
          <p:cNvGrpSpPr/>
          <p:nvPr/>
        </p:nvGrpSpPr>
        <p:grpSpPr>
          <a:xfrm>
            <a:off x="1457027" y="1917973"/>
            <a:ext cx="459111" cy="246289"/>
            <a:chOff x="7493876" y="2774731"/>
            <a:chExt cx="1481958" cy="894622"/>
          </a:xfrm>
        </p:grpSpPr>
        <p:sp>
          <p:nvSpPr>
            <p:cNvPr id="4608" name="Google Shape;4608;p73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4609" name="Google Shape;4609;p73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4610" name="Google Shape;4610;p73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611" name="Google Shape;4611;p73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2" name="Google Shape;4612;p73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3" name="Google Shape;4613;p73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4" name="Google Shape;4614;p73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615" name="Google Shape;4615;p73"/>
          <p:cNvGrpSpPr/>
          <p:nvPr/>
        </p:nvGrpSpPr>
        <p:grpSpPr>
          <a:xfrm>
            <a:off x="1390406" y="3465507"/>
            <a:ext cx="341860" cy="196810"/>
            <a:chOff x="3668110" y="2448910"/>
            <a:chExt cx="3794234" cy="2165130"/>
          </a:xfrm>
        </p:grpSpPr>
        <p:sp>
          <p:nvSpPr>
            <p:cNvPr id="4616" name="Google Shape;4616;p73"/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7" name="Google Shape;4617;p73"/>
            <p:cNvSpPr/>
            <p:nvPr/>
          </p:nvSpPr>
          <p:spPr>
            <a:xfrm>
              <a:off x="3678620" y="2448910"/>
              <a:ext cx="3783724" cy="1324303"/>
            </a:xfrm>
            <a:custGeom>
              <a:rect b="b" l="l" r="r" t="t"/>
              <a:pathLst>
                <a:path extrusionOk="0" h="1324303" w="3783724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18" name="Google Shape;4618;p73"/>
            <p:cNvGrpSpPr/>
            <p:nvPr/>
          </p:nvGrpSpPr>
          <p:grpSpPr>
            <a:xfrm>
              <a:off x="3941376" y="2603243"/>
              <a:ext cx="3202061" cy="1066110"/>
              <a:chOff x="7939341" y="3037317"/>
              <a:chExt cx="897649" cy="353919"/>
            </a:xfrm>
          </p:grpSpPr>
          <p:sp>
            <p:nvSpPr>
              <p:cNvPr id="4619" name="Google Shape;4619;p73"/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0" name="Google Shape;4620;p73"/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1" name="Google Shape;4621;p73"/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2" name="Google Shape;4622;p73"/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623" name="Google Shape;4623;p73"/>
          <p:cNvGrpSpPr/>
          <p:nvPr/>
        </p:nvGrpSpPr>
        <p:grpSpPr>
          <a:xfrm>
            <a:off x="2179674" y="3350950"/>
            <a:ext cx="341860" cy="196810"/>
            <a:chOff x="3668110" y="2448910"/>
            <a:chExt cx="3794234" cy="2165130"/>
          </a:xfrm>
        </p:grpSpPr>
        <p:sp>
          <p:nvSpPr>
            <p:cNvPr id="4624" name="Google Shape;4624;p73"/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5" name="Google Shape;4625;p73"/>
            <p:cNvSpPr/>
            <p:nvPr/>
          </p:nvSpPr>
          <p:spPr>
            <a:xfrm>
              <a:off x="3678620" y="2448910"/>
              <a:ext cx="3783724" cy="1324303"/>
            </a:xfrm>
            <a:custGeom>
              <a:rect b="b" l="l" r="r" t="t"/>
              <a:pathLst>
                <a:path extrusionOk="0" h="1324303" w="3783724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26" name="Google Shape;4626;p73"/>
            <p:cNvGrpSpPr/>
            <p:nvPr/>
          </p:nvGrpSpPr>
          <p:grpSpPr>
            <a:xfrm>
              <a:off x="3941376" y="2603243"/>
              <a:ext cx="3202061" cy="1066110"/>
              <a:chOff x="7939341" y="3037317"/>
              <a:chExt cx="897649" cy="353919"/>
            </a:xfrm>
          </p:grpSpPr>
          <p:sp>
            <p:nvSpPr>
              <p:cNvPr id="4627" name="Google Shape;4627;p73"/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8" name="Google Shape;4628;p73"/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9" name="Google Shape;4629;p73"/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0" name="Google Shape;4630;p73"/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631" name="Google Shape;4631;p73"/>
          <p:cNvSpPr/>
          <p:nvPr/>
        </p:nvSpPr>
        <p:spPr>
          <a:xfrm>
            <a:off x="767363" y="2971800"/>
            <a:ext cx="561600" cy="127200"/>
          </a:xfrm>
          <a:prstGeom prst="rect">
            <a:avLst/>
          </a:prstGeom>
          <a:solidFill>
            <a:srgbClr val="9CE0F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2" name="Google Shape;4632;p73"/>
          <p:cNvSpPr txBox="1"/>
          <p:nvPr/>
        </p:nvSpPr>
        <p:spPr>
          <a:xfrm>
            <a:off x="276810" y="2751366"/>
            <a:ext cx="15426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Επιστήμη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Υπολογιστών(ΕΥ)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33" name="Google Shape;4633;p73"/>
          <p:cNvGrpSpPr/>
          <p:nvPr/>
        </p:nvGrpSpPr>
        <p:grpSpPr>
          <a:xfrm>
            <a:off x="3232892" y="2905838"/>
            <a:ext cx="1542600" cy="540225"/>
            <a:chOff x="3627943" y="5042496"/>
            <a:chExt cx="2056800" cy="720300"/>
          </a:xfrm>
        </p:grpSpPr>
        <p:sp>
          <p:nvSpPr>
            <p:cNvPr id="4634" name="Google Shape;4634;p73"/>
            <p:cNvSpPr/>
            <p:nvPr/>
          </p:nvSpPr>
          <p:spPr>
            <a:xfrm>
              <a:off x="3878580" y="5172075"/>
              <a:ext cx="356235" cy="169545"/>
            </a:xfrm>
            <a:prstGeom prst="rect">
              <a:avLst/>
            </a:prstGeom>
            <a:solidFill>
              <a:srgbClr val="9CE0FA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5" name="Google Shape;4635;p73"/>
            <p:cNvSpPr txBox="1"/>
            <p:nvPr/>
          </p:nvSpPr>
          <p:spPr>
            <a:xfrm>
              <a:off x="3627943" y="5042496"/>
              <a:ext cx="2056800" cy="72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rtl="0" algn="l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Ηλεκτρολόγοι Μηχανικοί(ΗΜ)</a:t>
              </a:r>
              <a:endParaRPr sz="11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36" name="Google Shape;4636;p73"/>
          <p:cNvGrpSpPr/>
          <p:nvPr/>
        </p:nvGrpSpPr>
        <p:grpSpPr>
          <a:xfrm>
            <a:off x="3169685" y="3364942"/>
            <a:ext cx="341860" cy="196810"/>
            <a:chOff x="3668110" y="2448910"/>
            <a:chExt cx="3794234" cy="2165130"/>
          </a:xfrm>
        </p:grpSpPr>
        <p:sp>
          <p:nvSpPr>
            <p:cNvPr id="4637" name="Google Shape;4637;p73"/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8" name="Google Shape;4638;p73"/>
            <p:cNvSpPr/>
            <p:nvPr/>
          </p:nvSpPr>
          <p:spPr>
            <a:xfrm>
              <a:off x="3678620" y="2448910"/>
              <a:ext cx="3783724" cy="1324303"/>
            </a:xfrm>
            <a:custGeom>
              <a:rect b="b" l="l" r="r" t="t"/>
              <a:pathLst>
                <a:path extrusionOk="0" h="1324303" w="3783724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39" name="Google Shape;4639;p73"/>
            <p:cNvGrpSpPr/>
            <p:nvPr/>
          </p:nvGrpSpPr>
          <p:grpSpPr>
            <a:xfrm>
              <a:off x="3941376" y="2603243"/>
              <a:ext cx="3202061" cy="1066110"/>
              <a:chOff x="7939341" y="3037317"/>
              <a:chExt cx="897649" cy="353919"/>
            </a:xfrm>
          </p:grpSpPr>
          <p:sp>
            <p:nvSpPr>
              <p:cNvPr id="4640" name="Google Shape;4640;p73"/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1" name="Google Shape;4641;p73"/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2" name="Google Shape;4642;p73"/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3" name="Google Shape;4643;p73"/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644" name="Google Shape;4644;p73"/>
          <p:cNvGrpSpPr/>
          <p:nvPr/>
        </p:nvGrpSpPr>
        <p:grpSpPr>
          <a:xfrm>
            <a:off x="1033430" y="3237033"/>
            <a:ext cx="335031" cy="188799"/>
            <a:chOff x="3668110" y="2448910"/>
            <a:chExt cx="3794234" cy="2165130"/>
          </a:xfrm>
        </p:grpSpPr>
        <p:sp>
          <p:nvSpPr>
            <p:cNvPr id="4645" name="Google Shape;4645;p73"/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6" name="Google Shape;4646;p73"/>
            <p:cNvSpPr/>
            <p:nvPr/>
          </p:nvSpPr>
          <p:spPr>
            <a:xfrm>
              <a:off x="3678620" y="2448910"/>
              <a:ext cx="3783724" cy="1324303"/>
            </a:xfrm>
            <a:custGeom>
              <a:rect b="b" l="l" r="r" t="t"/>
              <a:pathLst>
                <a:path extrusionOk="0" h="1324303" w="3783724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47" name="Google Shape;4647;p73"/>
            <p:cNvGrpSpPr/>
            <p:nvPr/>
          </p:nvGrpSpPr>
          <p:grpSpPr>
            <a:xfrm>
              <a:off x="3941376" y="2603243"/>
              <a:ext cx="3202061" cy="1066110"/>
              <a:chOff x="7939341" y="3037317"/>
              <a:chExt cx="897649" cy="353919"/>
            </a:xfrm>
          </p:grpSpPr>
          <p:sp>
            <p:nvSpPr>
              <p:cNvPr id="4648" name="Google Shape;4648;p73"/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9" name="Google Shape;4649;p73"/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0" name="Google Shape;4650;p73"/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1" name="Google Shape;4651;p73"/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4652" name="Google Shape;4652;p73"/>
          <p:cNvCxnSpPr/>
          <p:nvPr/>
        </p:nvCxnSpPr>
        <p:spPr>
          <a:xfrm flipH="1">
            <a:off x="1293356" y="2591312"/>
            <a:ext cx="860700" cy="644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53" name="Google Shape;4653;p73"/>
          <p:cNvCxnSpPr/>
          <p:nvPr/>
        </p:nvCxnSpPr>
        <p:spPr>
          <a:xfrm>
            <a:off x="3508130" y="3525715"/>
            <a:ext cx="168000" cy="59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654" name="Google Shape;4654;p73"/>
          <p:cNvGrpSpPr/>
          <p:nvPr/>
        </p:nvGrpSpPr>
        <p:grpSpPr>
          <a:xfrm>
            <a:off x="3485849" y="3523751"/>
            <a:ext cx="291625" cy="267728"/>
            <a:chOff x="-44" y="1473"/>
            <a:chExt cx="981" cy="1105"/>
          </a:xfrm>
        </p:grpSpPr>
        <p:pic>
          <p:nvPicPr>
            <p:cNvPr descr="desktop_computer_stylized_medium" id="4655" name="Google Shape;4655;p7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56" name="Google Shape;4656;p73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57" name="Google Shape;4657;p73"/>
          <p:cNvSpPr txBox="1"/>
          <p:nvPr/>
        </p:nvSpPr>
        <p:spPr>
          <a:xfrm>
            <a:off x="4369158" y="947737"/>
            <a:ext cx="4192200" cy="37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10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58" name="Google Shape;4658;p73"/>
          <p:cNvSpPr txBox="1"/>
          <p:nvPr/>
        </p:nvSpPr>
        <p:spPr>
          <a:xfrm>
            <a:off x="128358" y="837047"/>
            <a:ext cx="7890900" cy="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Ε</a:t>
            </a:r>
            <a:r>
              <a:rPr lang="en-US" sz="22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τι συμβαίνει όσο τα μεγέθη των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LAN κλιμακώνουν, οι χρήστες αλλάζουν το σημείο σύνδεσης;</a:t>
            </a:r>
            <a:endParaRPr sz="2200"/>
          </a:p>
        </p:txBody>
      </p:sp>
      <p:sp>
        <p:nvSpPr>
          <p:cNvPr id="4659" name="Google Shape;4659;p73"/>
          <p:cNvSpPr txBox="1"/>
          <p:nvPr/>
        </p:nvSpPr>
        <p:spPr>
          <a:xfrm>
            <a:off x="4424966" y="1391992"/>
            <a:ext cx="4336800" cy="19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63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rPr lang="en-US" sz="22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Ένας τομέας εκπομπής</a:t>
            </a:r>
            <a:r>
              <a:rPr lang="en-US" sz="22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200"/>
          </a:p>
          <a:p>
            <a:pPr indent="-190500" lvl="1" marL="431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κλιμάκωση</a:t>
            </a:r>
            <a:r>
              <a:rPr b="0" lang="en-US" sz="2200" u="none" cap="none" strike="noStrike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όλη η κίνηση εκπομπής επιπέδου-2 </a:t>
            </a:r>
            <a:r>
              <a:rPr b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(ARP, DHCP, unknown MAC) πρέπει να διασχίσει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ολόκληρο το</a:t>
            </a:r>
            <a:r>
              <a:rPr b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LAN </a:t>
            </a:r>
            <a:endParaRPr sz="2200"/>
          </a:p>
          <a:p>
            <a:pPr indent="-190500" lvl="1" marL="431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αποδοτικότητα, ασφάλεια, θέματα ασφάλειας</a:t>
            </a:r>
            <a:endParaRPr b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4" name="Shape 4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5" name="Google Shape;4665;p74"/>
          <p:cNvSpPr/>
          <p:nvPr/>
        </p:nvSpPr>
        <p:spPr>
          <a:xfrm rot="5400000">
            <a:off x="961956" y="932944"/>
            <a:ext cx="2472709" cy="3835125"/>
          </a:xfrm>
          <a:custGeom>
            <a:rect b="b" l="l" r="r" t="t"/>
            <a:pathLst>
              <a:path extrusionOk="0" h="10000" w="10281">
                <a:moveTo>
                  <a:pt x="3018" y="121"/>
                </a:moveTo>
                <a:cubicBezTo>
                  <a:pt x="2111" y="201"/>
                  <a:pt x="1047" y="-40"/>
                  <a:pt x="545" y="527"/>
                </a:cubicBezTo>
                <a:cubicBezTo>
                  <a:pt x="43" y="1094"/>
                  <a:pt x="40" y="2561"/>
                  <a:pt x="8" y="3524"/>
                </a:cubicBezTo>
                <a:cubicBezTo>
                  <a:pt x="-24" y="4487"/>
                  <a:pt x="32" y="5779"/>
                  <a:pt x="354" y="6305"/>
                </a:cubicBezTo>
                <a:cubicBezTo>
                  <a:pt x="677" y="6830"/>
                  <a:pt x="1127" y="6231"/>
                  <a:pt x="1947" y="6681"/>
                </a:cubicBezTo>
                <a:cubicBezTo>
                  <a:pt x="2769" y="7131"/>
                  <a:pt x="4247" y="8453"/>
                  <a:pt x="5285" y="9001"/>
                </a:cubicBezTo>
                <a:cubicBezTo>
                  <a:pt x="6321" y="9549"/>
                  <a:pt x="7408" y="10134"/>
                  <a:pt x="8172" y="9974"/>
                </a:cubicBezTo>
                <a:cubicBezTo>
                  <a:pt x="8934" y="9811"/>
                  <a:pt x="9531" y="9075"/>
                  <a:pt x="9864" y="8031"/>
                </a:cubicBezTo>
                <a:cubicBezTo>
                  <a:pt x="10197" y="6987"/>
                  <a:pt x="10171" y="4915"/>
                  <a:pt x="10169" y="3708"/>
                </a:cubicBezTo>
                <a:cubicBezTo>
                  <a:pt x="10167" y="2501"/>
                  <a:pt x="10574" y="1287"/>
                  <a:pt x="9852" y="791"/>
                </a:cubicBezTo>
                <a:cubicBezTo>
                  <a:pt x="9131" y="296"/>
                  <a:pt x="7123" y="162"/>
                  <a:pt x="5984" y="50"/>
                </a:cubicBezTo>
                <a:cubicBezTo>
                  <a:pt x="4845" y="-62"/>
                  <a:pt x="3924" y="42"/>
                  <a:pt x="3018" y="121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66" name="Google Shape;4666;p74"/>
          <p:cNvCxnSpPr/>
          <p:nvPr/>
        </p:nvCxnSpPr>
        <p:spPr>
          <a:xfrm>
            <a:off x="2224381" y="2479185"/>
            <a:ext cx="0" cy="816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67" name="Google Shape;4667;p74"/>
          <p:cNvCxnSpPr/>
          <p:nvPr/>
        </p:nvCxnSpPr>
        <p:spPr>
          <a:xfrm rot="10800000">
            <a:off x="2323693" y="2442987"/>
            <a:ext cx="945000" cy="903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68" name="Google Shape;4668;p74"/>
          <p:cNvCxnSpPr/>
          <p:nvPr/>
        </p:nvCxnSpPr>
        <p:spPr>
          <a:xfrm flipH="1" rot="10800000">
            <a:off x="2376711" y="2099360"/>
            <a:ext cx="628200" cy="235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69" name="Google Shape;4669;p74"/>
          <p:cNvCxnSpPr/>
          <p:nvPr/>
        </p:nvCxnSpPr>
        <p:spPr>
          <a:xfrm flipH="1" rot="10800000">
            <a:off x="2270814" y="1919829"/>
            <a:ext cx="343800" cy="42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70" name="Google Shape;4670;p74"/>
          <p:cNvCxnSpPr/>
          <p:nvPr/>
        </p:nvCxnSpPr>
        <p:spPr>
          <a:xfrm>
            <a:off x="1709557" y="2005581"/>
            <a:ext cx="442200" cy="358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671" name="Google Shape;4671;p74"/>
          <p:cNvGrpSpPr/>
          <p:nvPr/>
        </p:nvGrpSpPr>
        <p:grpSpPr>
          <a:xfrm>
            <a:off x="2007536" y="2241734"/>
            <a:ext cx="469347" cy="266961"/>
            <a:chOff x="3668110" y="2448910"/>
            <a:chExt cx="3794234" cy="2165130"/>
          </a:xfrm>
        </p:grpSpPr>
        <p:sp>
          <p:nvSpPr>
            <p:cNvPr id="4672" name="Google Shape;4672;p74"/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3" name="Google Shape;4673;p74"/>
            <p:cNvSpPr/>
            <p:nvPr/>
          </p:nvSpPr>
          <p:spPr>
            <a:xfrm>
              <a:off x="3678620" y="2448910"/>
              <a:ext cx="3783724" cy="1324303"/>
            </a:xfrm>
            <a:custGeom>
              <a:rect b="b" l="l" r="r" t="t"/>
              <a:pathLst>
                <a:path extrusionOk="0" h="1324303" w="3783724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74" name="Google Shape;4674;p74"/>
            <p:cNvGrpSpPr/>
            <p:nvPr/>
          </p:nvGrpSpPr>
          <p:grpSpPr>
            <a:xfrm>
              <a:off x="3941376" y="2603243"/>
              <a:ext cx="3202061" cy="1066110"/>
              <a:chOff x="7939341" y="3037317"/>
              <a:chExt cx="897649" cy="353919"/>
            </a:xfrm>
          </p:grpSpPr>
          <p:sp>
            <p:nvSpPr>
              <p:cNvPr id="4675" name="Google Shape;4675;p74"/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6" name="Google Shape;4676;p74"/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7" name="Google Shape;4677;p74"/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8" name="Google Shape;4678;p74"/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679" name="Google Shape;4679;p74"/>
          <p:cNvSpPr txBox="1"/>
          <p:nvPr>
            <p:ph type="title"/>
          </p:nvPr>
        </p:nvSpPr>
        <p:spPr>
          <a:xfrm>
            <a:off x="42325" y="188769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600"/>
              <a:t>Εικονικά LANs (VLANs): κίνητρο</a:t>
            </a:r>
            <a:endParaRPr b="0" sz="3600"/>
          </a:p>
        </p:txBody>
      </p:sp>
      <p:sp>
        <p:nvSpPr>
          <p:cNvPr id="4680" name="Google Shape;4680;p74"/>
          <p:cNvSpPr txBox="1"/>
          <p:nvPr>
            <p:ph idx="12" type="sldNum"/>
          </p:nvPr>
        </p:nvSpPr>
        <p:spPr>
          <a:xfrm>
            <a:off x="6905053" y="48696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81" name="Google Shape;4681;p74"/>
          <p:cNvSpPr txBox="1"/>
          <p:nvPr/>
        </p:nvSpPr>
        <p:spPr>
          <a:xfrm>
            <a:off x="4637467" y="3207913"/>
            <a:ext cx="4192200" cy="17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rPr lang="en-US" sz="20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διοικητικά θέματα</a:t>
            </a:r>
            <a:r>
              <a:rPr lang="en-US" sz="20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χρήστης ΕΥ μετακινεί γραφείο στο ΗΜ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20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φυσικά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έχει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προσκολληθεί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σε μεταγωγέα ΗΜ, αλλά θέλει να παραμείνει </a:t>
            </a:r>
            <a:r>
              <a:rPr lang="en-US" sz="20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λογικά</a:t>
            </a:r>
            <a:r>
              <a:rPr lang="en-US" sz="20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προσκολλημένος σε μεταγωγέα ΕΥ</a:t>
            </a: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4682" name="Google Shape;4682;p74"/>
          <p:cNvCxnSpPr/>
          <p:nvPr/>
        </p:nvCxnSpPr>
        <p:spPr>
          <a:xfrm rot="10800000">
            <a:off x="723191" y="3247025"/>
            <a:ext cx="2850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83" name="Google Shape;4683;p74"/>
          <p:cNvCxnSpPr/>
          <p:nvPr/>
        </p:nvCxnSpPr>
        <p:spPr>
          <a:xfrm flipH="1">
            <a:off x="921939" y="3273533"/>
            <a:ext cx="139200" cy="174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84" name="Google Shape;4684;p74"/>
          <p:cNvCxnSpPr/>
          <p:nvPr/>
        </p:nvCxnSpPr>
        <p:spPr>
          <a:xfrm>
            <a:off x="1136897" y="3289437"/>
            <a:ext cx="37500" cy="164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685" name="Google Shape;4685;p74"/>
          <p:cNvGrpSpPr/>
          <p:nvPr/>
        </p:nvGrpSpPr>
        <p:grpSpPr>
          <a:xfrm>
            <a:off x="489293" y="3137459"/>
            <a:ext cx="291625" cy="267728"/>
            <a:chOff x="-44" y="1473"/>
            <a:chExt cx="981" cy="1105"/>
          </a:xfrm>
        </p:grpSpPr>
        <p:pic>
          <p:nvPicPr>
            <p:cNvPr descr="desktop_computer_stylized_medium" id="4686" name="Google Shape;4686;p7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87" name="Google Shape;4687;p74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88" name="Google Shape;4688;p74"/>
          <p:cNvGrpSpPr/>
          <p:nvPr/>
        </p:nvGrpSpPr>
        <p:grpSpPr>
          <a:xfrm>
            <a:off x="697828" y="3391933"/>
            <a:ext cx="291625" cy="267728"/>
            <a:chOff x="-44" y="1473"/>
            <a:chExt cx="981" cy="1105"/>
          </a:xfrm>
        </p:grpSpPr>
        <p:pic>
          <p:nvPicPr>
            <p:cNvPr descr="desktop_computer_stylized_medium" id="4689" name="Google Shape;4689;p7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90" name="Google Shape;4690;p74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91" name="Google Shape;4691;p74"/>
          <p:cNvGrpSpPr/>
          <p:nvPr/>
        </p:nvGrpSpPr>
        <p:grpSpPr>
          <a:xfrm>
            <a:off x="969089" y="3409605"/>
            <a:ext cx="291625" cy="267728"/>
            <a:chOff x="-44" y="1473"/>
            <a:chExt cx="981" cy="1105"/>
          </a:xfrm>
        </p:grpSpPr>
        <p:pic>
          <p:nvPicPr>
            <p:cNvPr descr="desktop_computer_stylized_medium" id="4692" name="Google Shape;4692;p7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93" name="Google Shape;4693;p74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694" name="Google Shape;4694;p74"/>
          <p:cNvCxnSpPr/>
          <p:nvPr/>
        </p:nvCxnSpPr>
        <p:spPr>
          <a:xfrm>
            <a:off x="1249310" y="3250559"/>
            <a:ext cx="193800" cy="169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95" name="Google Shape;4695;p74"/>
          <p:cNvCxnSpPr/>
          <p:nvPr/>
        </p:nvCxnSpPr>
        <p:spPr>
          <a:xfrm flipH="1">
            <a:off x="1368351" y="3526239"/>
            <a:ext cx="61800" cy="163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96" name="Google Shape;4696;p74"/>
          <p:cNvCxnSpPr/>
          <p:nvPr/>
        </p:nvCxnSpPr>
        <p:spPr>
          <a:xfrm>
            <a:off x="1575963" y="3532424"/>
            <a:ext cx="37500" cy="164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97" name="Google Shape;4697;p74"/>
          <p:cNvCxnSpPr/>
          <p:nvPr/>
        </p:nvCxnSpPr>
        <p:spPr>
          <a:xfrm>
            <a:off x="1522570" y="3297079"/>
            <a:ext cx="1200" cy="169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698" name="Google Shape;4698;p74"/>
          <p:cNvGrpSpPr/>
          <p:nvPr/>
        </p:nvGrpSpPr>
        <p:grpSpPr>
          <a:xfrm>
            <a:off x="1176812" y="3617248"/>
            <a:ext cx="291625" cy="267728"/>
            <a:chOff x="-44" y="1473"/>
            <a:chExt cx="981" cy="1105"/>
          </a:xfrm>
        </p:grpSpPr>
        <p:pic>
          <p:nvPicPr>
            <p:cNvPr descr="desktop_computer_stylized_medium" id="4699" name="Google Shape;4699;p7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00" name="Google Shape;4700;p74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01" name="Google Shape;4701;p74"/>
          <p:cNvGrpSpPr/>
          <p:nvPr/>
        </p:nvGrpSpPr>
        <p:grpSpPr>
          <a:xfrm>
            <a:off x="1363979" y="3109622"/>
            <a:ext cx="291625" cy="267728"/>
            <a:chOff x="-44" y="1473"/>
            <a:chExt cx="981" cy="1105"/>
          </a:xfrm>
        </p:grpSpPr>
        <p:pic>
          <p:nvPicPr>
            <p:cNvPr descr="desktop_computer_stylized_medium" id="4702" name="Google Shape;4702;p7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03" name="Google Shape;4703;p74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704" name="Google Shape;4704;p74"/>
          <p:cNvCxnSpPr/>
          <p:nvPr/>
        </p:nvCxnSpPr>
        <p:spPr>
          <a:xfrm rot="10800000">
            <a:off x="2888387" y="3396351"/>
            <a:ext cx="2850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05" name="Google Shape;4705;p74"/>
          <p:cNvCxnSpPr/>
          <p:nvPr/>
        </p:nvCxnSpPr>
        <p:spPr>
          <a:xfrm flipH="1">
            <a:off x="3087135" y="3422858"/>
            <a:ext cx="139200" cy="174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06" name="Google Shape;4706;p74"/>
          <p:cNvCxnSpPr/>
          <p:nvPr/>
        </p:nvCxnSpPr>
        <p:spPr>
          <a:xfrm>
            <a:off x="3302092" y="3438763"/>
            <a:ext cx="37500" cy="164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707" name="Google Shape;4707;p74"/>
          <p:cNvGrpSpPr/>
          <p:nvPr/>
        </p:nvGrpSpPr>
        <p:grpSpPr>
          <a:xfrm>
            <a:off x="2730246" y="3292971"/>
            <a:ext cx="291625" cy="267728"/>
            <a:chOff x="-44" y="1473"/>
            <a:chExt cx="981" cy="1105"/>
          </a:xfrm>
        </p:grpSpPr>
        <p:pic>
          <p:nvPicPr>
            <p:cNvPr descr="desktop_computer_stylized_medium" id="4708" name="Google Shape;4708;p7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09" name="Google Shape;4709;p74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10" name="Google Shape;4710;p74"/>
          <p:cNvGrpSpPr/>
          <p:nvPr/>
        </p:nvGrpSpPr>
        <p:grpSpPr>
          <a:xfrm>
            <a:off x="2863024" y="3541259"/>
            <a:ext cx="292440" cy="267728"/>
            <a:chOff x="-44" y="1473"/>
            <a:chExt cx="981" cy="1105"/>
          </a:xfrm>
        </p:grpSpPr>
        <p:pic>
          <p:nvPicPr>
            <p:cNvPr descr="desktop_computer_stylized_medium" id="4711" name="Google Shape;4711;p7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12" name="Google Shape;4712;p74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13" name="Google Shape;4713;p74"/>
          <p:cNvGrpSpPr/>
          <p:nvPr/>
        </p:nvGrpSpPr>
        <p:grpSpPr>
          <a:xfrm>
            <a:off x="3134285" y="3558048"/>
            <a:ext cx="291625" cy="268611"/>
            <a:chOff x="-44" y="1473"/>
            <a:chExt cx="981" cy="1105"/>
          </a:xfrm>
        </p:grpSpPr>
        <p:pic>
          <p:nvPicPr>
            <p:cNvPr descr="desktop_computer_stylized_medium" id="4714" name="Google Shape;4714;p7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15" name="Google Shape;4715;p74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716" name="Google Shape;4716;p74"/>
          <p:cNvCxnSpPr/>
          <p:nvPr/>
        </p:nvCxnSpPr>
        <p:spPr>
          <a:xfrm rot="10800000">
            <a:off x="2362124" y="3422042"/>
            <a:ext cx="311100" cy="174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17" name="Google Shape;4717;p74"/>
          <p:cNvCxnSpPr/>
          <p:nvPr/>
        </p:nvCxnSpPr>
        <p:spPr>
          <a:xfrm flipH="1">
            <a:off x="2124283" y="3396351"/>
            <a:ext cx="139200" cy="174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18" name="Google Shape;4718;p74"/>
          <p:cNvCxnSpPr/>
          <p:nvPr/>
        </p:nvCxnSpPr>
        <p:spPr>
          <a:xfrm>
            <a:off x="2339239" y="3412255"/>
            <a:ext cx="37500" cy="164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719" name="Google Shape;4719;p74"/>
          <p:cNvGrpSpPr/>
          <p:nvPr/>
        </p:nvGrpSpPr>
        <p:grpSpPr>
          <a:xfrm>
            <a:off x="2436176" y="3512102"/>
            <a:ext cx="292440" cy="267728"/>
            <a:chOff x="-44" y="1473"/>
            <a:chExt cx="981" cy="1105"/>
          </a:xfrm>
        </p:grpSpPr>
        <p:pic>
          <p:nvPicPr>
            <p:cNvPr descr="desktop_computer_stylized_medium" id="4720" name="Google Shape;4720;p7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21" name="Google Shape;4721;p74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22" name="Google Shape;4722;p74"/>
          <p:cNvGrpSpPr/>
          <p:nvPr/>
        </p:nvGrpSpPr>
        <p:grpSpPr>
          <a:xfrm>
            <a:off x="1900172" y="3514752"/>
            <a:ext cx="292440" cy="268611"/>
            <a:chOff x="-44" y="1473"/>
            <a:chExt cx="981" cy="1105"/>
          </a:xfrm>
        </p:grpSpPr>
        <p:pic>
          <p:nvPicPr>
            <p:cNvPr descr="desktop_computer_stylized_medium" id="4723" name="Google Shape;4723;p7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24" name="Google Shape;4724;p74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25" name="Google Shape;4725;p74"/>
          <p:cNvGrpSpPr/>
          <p:nvPr/>
        </p:nvGrpSpPr>
        <p:grpSpPr>
          <a:xfrm>
            <a:off x="2171433" y="3532424"/>
            <a:ext cx="292440" cy="267728"/>
            <a:chOff x="-44" y="1473"/>
            <a:chExt cx="981" cy="1105"/>
          </a:xfrm>
        </p:grpSpPr>
        <p:pic>
          <p:nvPicPr>
            <p:cNvPr descr="desktop_computer_stylized_medium" id="4726" name="Google Shape;4726;p7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27" name="Google Shape;4727;p74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728" name="Google Shape;4728;p74"/>
          <p:cNvCxnSpPr/>
          <p:nvPr/>
        </p:nvCxnSpPr>
        <p:spPr>
          <a:xfrm rot="10800000">
            <a:off x="3306728" y="3324784"/>
            <a:ext cx="2850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729" name="Google Shape;4729;p74"/>
          <p:cNvGrpSpPr/>
          <p:nvPr/>
        </p:nvGrpSpPr>
        <p:grpSpPr>
          <a:xfrm>
            <a:off x="3390577" y="3153304"/>
            <a:ext cx="292440" cy="267728"/>
            <a:chOff x="-44" y="1487"/>
            <a:chExt cx="981" cy="1105"/>
          </a:xfrm>
        </p:grpSpPr>
        <p:pic>
          <p:nvPicPr>
            <p:cNvPr descr="desktop_computer_stylized_medium" id="4730" name="Google Shape;4730;p7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87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31" name="Google Shape;4731;p74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32" name="Google Shape;4732;p74"/>
          <p:cNvGrpSpPr/>
          <p:nvPr/>
        </p:nvGrpSpPr>
        <p:grpSpPr>
          <a:xfrm>
            <a:off x="2608870" y="1775848"/>
            <a:ext cx="188172" cy="322510"/>
            <a:chOff x="4140" y="429"/>
            <a:chExt cx="1425" cy="2396"/>
          </a:xfrm>
        </p:grpSpPr>
        <p:sp>
          <p:nvSpPr>
            <p:cNvPr id="4733" name="Google Shape;4733;p74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4" name="Google Shape;4734;p74"/>
            <p:cNvSpPr/>
            <p:nvPr/>
          </p:nvSpPr>
          <p:spPr>
            <a:xfrm>
              <a:off x="4208" y="429"/>
              <a:ext cx="1043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5" name="Google Shape;4735;p74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6" name="Google Shape;4736;p74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7" name="Google Shape;4737;p74"/>
            <p:cNvSpPr/>
            <p:nvPr/>
          </p:nvSpPr>
          <p:spPr>
            <a:xfrm>
              <a:off x="4214" y="692"/>
              <a:ext cx="592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38" name="Google Shape;4738;p74"/>
            <p:cNvGrpSpPr/>
            <p:nvPr/>
          </p:nvGrpSpPr>
          <p:grpSpPr>
            <a:xfrm>
              <a:off x="4751" y="665"/>
              <a:ext cx="580" cy="125"/>
              <a:chOff x="616" y="2565"/>
              <a:chExt cx="724" cy="120"/>
            </a:xfrm>
          </p:grpSpPr>
          <p:sp>
            <p:nvSpPr>
              <p:cNvPr id="4739" name="Google Shape;4739;p74"/>
              <p:cNvSpPr/>
              <p:nvPr/>
            </p:nvSpPr>
            <p:spPr>
              <a:xfrm>
                <a:off x="616" y="2565"/>
                <a:ext cx="724" cy="120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0" name="Google Shape;4740;p74"/>
              <p:cNvSpPr/>
              <p:nvPr/>
            </p:nvSpPr>
            <p:spPr>
              <a:xfrm>
                <a:off x="632" y="2584"/>
                <a:ext cx="693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41" name="Google Shape;4741;p74"/>
            <p:cNvSpPr/>
            <p:nvPr/>
          </p:nvSpPr>
          <p:spPr>
            <a:xfrm>
              <a:off x="4226" y="1020"/>
              <a:ext cx="592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42" name="Google Shape;4742;p74"/>
            <p:cNvGrpSpPr/>
            <p:nvPr/>
          </p:nvGrpSpPr>
          <p:grpSpPr>
            <a:xfrm>
              <a:off x="4745" y="994"/>
              <a:ext cx="586" cy="131"/>
              <a:chOff x="611" y="2568"/>
              <a:chExt cx="731" cy="136"/>
            </a:xfrm>
          </p:grpSpPr>
          <p:sp>
            <p:nvSpPr>
              <p:cNvPr id="4743" name="Google Shape;4743;p74"/>
              <p:cNvSpPr/>
              <p:nvPr/>
            </p:nvSpPr>
            <p:spPr>
              <a:xfrm>
                <a:off x="611" y="2568"/>
                <a:ext cx="731" cy="136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4" name="Google Shape;4744;p74"/>
              <p:cNvSpPr/>
              <p:nvPr/>
            </p:nvSpPr>
            <p:spPr>
              <a:xfrm>
                <a:off x="626" y="2581"/>
                <a:ext cx="700" cy="10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45" name="Google Shape;4745;p74"/>
            <p:cNvSpPr/>
            <p:nvPr/>
          </p:nvSpPr>
          <p:spPr>
            <a:xfrm>
              <a:off x="4214" y="1361"/>
              <a:ext cx="598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6" name="Google Shape;4746;p74"/>
            <p:cNvSpPr/>
            <p:nvPr/>
          </p:nvSpPr>
          <p:spPr>
            <a:xfrm>
              <a:off x="4226" y="1657"/>
              <a:ext cx="598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47" name="Google Shape;4747;p74"/>
            <p:cNvGrpSpPr/>
            <p:nvPr/>
          </p:nvGrpSpPr>
          <p:grpSpPr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4748" name="Google Shape;4748;p74"/>
              <p:cNvSpPr/>
              <p:nvPr/>
            </p:nvSpPr>
            <p:spPr>
              <a:xfrm>
                <a:off x="611" y="2571"/>
                <a:ext cx="730" cy="13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9" name="Google Shape;4749;p74"/>
              <p:cNvSpPr/>
              <p:nvPr/>
            </p:nvSpPr>
            <p:spPr>
              <a:xfrm>
                <a:off x="626" y="2589"/>
                <a:ext cx="699" cy="12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50" name="Google Shape;4750;p74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51" name="Google Shape;4751;p74"/>
            <p:cNvGrpSpPr/>
            <p:nvPr/>
          </p:nvGrpSpPr>
          <p:grpSpPr>
            <a:xfrm>
              <a:off x="4738" y="1328"/>
              <a:ext cx="574" cy="138"/>
              <a:chOff x="613" y="2569"/>
              <a:chExt cx="715" cy="138"/>
            </a:xfrm>
          </p:grpSpPr>
          <p:sp>
            <p:nvSpPr>
              <p:cNvPr id="4752" name="Google Shape;4752;p74"/>
              <p:cNvSpPr/>
              <p:nvPr/>
            </p:nvSpPr>
            <p:spPr>
              <a:xfrm>
                <a:off x="613" y="2569"/>
                <a:ext cx="715" cy="138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3" name="Google Shape;4753;p74"/>
              <p:cNvSpPr/>
              <p:nvPr/>
            </p:nvSpPr>
            <p:spPr>
              <a:xfrm>
                <a:off x="629" y="2582"/>
                <a:ext cx="692" cy="10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54" name="Google Shape;4754;p74"/>
            <p:cNvSpPr/>
            <p:nvPr/>
          </p:nvSpPr>
          <p:spPr>
            <a:xfrm>
              <a:off x="5250" y="429"/>
              <a:ext cx="68" cy="2291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5" name="Google Shape;4755;p74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6" name="Google Shape;4756;p74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7" name="Google Shape;4757;p74"/>
            <p:cNvSpPr/>
            <p:nvPr/>
          </p:nvSpPr>
          <p:spPr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8" name="Google Shape;4758;p74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9" name="Google Shape;4759;p74"/>
            <p:cNvSpPr/>
            <p:nvPr/>
          </p:nvSpPr>
          <p:spPr>
            <a:xfrm>
              <a:off x="4140" y="2681"/>
              <a:ext cx="1197" cy="144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0" name="Google Shape;4760;p74"/>
            <p:cNvSpPr/>
            <p:nvPr/>
          </p:nvSpPr>
          <p:spPr>
            <a:xfrm>
              <a:off x="4208" y="2713"/>
              <a:ext cx="1067" cy="7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1" name="Google Shape;4761;p74"/>
            <p:cNvSpPr/>
            <p:nvPr/>
          </p:nvSpPr>
          <p:spPr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2" name="Google Shape;4762;p74"/>
            <p:cNvSpPr/>
            <p:nvPr/>
          </p:nvSpPr>
          <p:spPr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3" name="Google Shape;4763;p74"/>
            <p:cNvSpPr/>
            <p:nvPr/>
          </p:nvSpPr>
          <p:spPr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4" name="Google Shape;4764;p74"/>
            <p:cNvSpPr/>
            <p:nvPr/>
          </p:nvSpPr>
          <p:spPr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65" name="Google Shape;4765;p74"/>
          <p:cNvGrpSpPr/>
          <p:nvPr/>
        </p:nvGrpSpPr>
        <p:grpSpPr>
          <a:xfrm>
            <a:off x="2919232" y="2059481"/>
            <a:ext cx="188171" cy="322510"/>
            <a:chOff x="4140" y="429"/>
            <a:chExt cx="1425" cy="2396"/>
          </a:xfrm>
        </p:grpSpPr>
        <p:sp>
          <p:nvSpPr>
            <p:cNvPr id="4766" name="Google Shape;4766;p74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7" name="Google Shape;4767;p74"/>
            <p:cNvSpPr/>
            <p:nvPr/>
          </p:nvSpPr>
          <p:spPr>
            <a:xfrm>
              <a:off x="4208" y="429"/>
              <a:ext cx="1043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8" name="Google Shape;4768;p74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9" name="Google Shape;4769;p74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0" name="Google Shape;4770;p74"/>
            <p:cNvSpPr/>
            <p:nvPr/>
          </p:nvSpPr>
          <p:spPr>
            <a:xfrm>
              <a:off x="4214" y="692"/>
              <a:ext cx="592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71" name="Google Shape;4771;p74"/>
            <p:cNvGrpSpPr/>
            <p:nvPr/>
          </p:nvGrpSpPr>
          <p:grpSpPr>
            <a:xfrm>
              <a:off x="4751" y="665"/>
              <a:ext cx="580" cy="125"/>
              <a:chOff x="616" y="2565"/>
              <a:chExt cx="724" cy="120"/>
            </a:xfrm>
          </p:grpSpPr>
          <p:sp>
            <p:nvSpPr>
              <p:cNvPr id="4772" name="Google Shape;4772;p74"/>
              <p:cNvSpPr/>
              <p:nvPr/>
            </p:nvSpPr>
            <p:spPr>
              <a:xfrm>
                <a:off x="616" y="2565"/>
                <a:ext cx="724" cy="120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3" name="Google Shape;4773;p74"/>
              <p:cNvSpPr/>
              <p:nvPr/>
            </p:nvSpPr>
            <p:spPr>
              <a:xfrm>
                <a:off x="632" y="2584"/>
                <a:ext cx="693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74" name="Google Shape;4774;p74"/>
            <p:cNvSpPr/>
            <p:nvPr/>
          </p:nvSpPr>
          <p:spPr>
            <a:xfrm>
              <a:off x="4226" y="1020"/>
              <a:ext cx="592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75" name="Google Shape;4775;p74"/>
            <p:cNvGrpSpPr/>
            <p:nvPr/>
          </p:nvGrpSpPr>
          <p:grpSpPr>
            <a:xfrm>
              <a:off x="4745" y="994"/>
              <a:ext cx="586" cy="131"/>
              <a:chOff x="611" y="2568"/>
              <a:chExt cx="731" cy="136"/>
            </a:xfrm>
          </p:grpSpPr>
          <p:sp>
            <p:nvSpPr>
              <p:cNvPr id="4776" name="Google Shape;4776;p74"/>
              <p:cNvSpPr/>
              <p:nvPr/>
            </p:nvSpPr>
            <p:spPr>
              <a:xfrm>
                <a:off x="611" y="2568"/>
                <a:ext cx="731" cy="136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7" name="Google Shape;4777;p74"/>
              <p:cNvSpPr/>
              <p:nvPr/>
            </p:nvSpPr>
            <p:spPr>
              <a:xfrm>
                <a:off x="626" y="2581"/>
                <a:ext cx="700" cy="10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78" name="Google Shape;4778;p74"/>
            <p:cNvSpPr/>
            <p:nvPr/>
          </p:nvSpPr>
          <p:spPr>
            <a:xfrm>
              <a:off x="4214" y="1361"/>
              <a:ext cx="598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9" name="Google Shape;4779;p74"/>
            <p:cNvSpPr/>
            <p:nvPr/>
          </p:nvSpPr>
          <p:spPr>
            <a:xfrm>
              <a:off x="4226" y="1657"/>
              <a:ext cx="598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80" name="Google Shape;4780;p74"/>
            <p:cNvGrpSpPr/>
            <p:nvPr/>
          </p:nvGrpSpPr>
          <p:grpSpPr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4781" name="Google Shape;4781;p74"/>
              <p:cNvSpPr/>
              <p:nvPr/>
            </p:nvSpPr>
            <p:spPr>
              <a:xfrm>
                <a:off x="611" y="2571"/>
                <a:ext cx="730" cy="13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2" name="Google Shape;4782;p74"/>
              <p:cNvSpPr/>
              <p:nvPr/>
            </p:nvSpPr>
            <p:spPr>
              <a:xfrm>
                <a:off x="626" y="2589"/>
                <a:ext cx="699" cy="12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83" name="Google Shape;4783;p74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84" name="Google Shape;4784;p74"/>
            <p:cNvGrpSpPr/>
            <p:nvPr/>
          </p:nvGrpSpPr>
          <p:grpSpPr>
            <a:xfrm>
              <a:off x="4738" y="1328"/>
              <a:ext cx="574" cy="138"/>
              <a:chOff x="613" y="2569"/>
              <a:chExt cx="715" cy="138"/>
            </a:xfrm>
          </p:grpSpPr>
          <p:sp>
            <p:nvSpPr>
              <p:cNvPr id="4785" name="Google Shape;4785;p74"/>
              <p:cNvSpPr/>
              <p:nvPr/>
            </p:nvSpPr>
            <p:spPr>
              <a:xfrm>
                <a:off x="613" y="2569"/>
                <a:ext cx="715" cy="138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6" name="Google Shape;4786;p74"/>
              <p:cNvSpPr/>
              <p:nvPr/>
            </p:nvSpPr>
            <p:spPr>
              <a:xfrm>
                <a:off x="629" y="2582"/>
                <a:ext cx="692" cy="10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87" name="Google Shape;4787;p74"/>
            <p:cNvSpPr/>
            <p:nvPr/>
          </p:nvSpPr>
          <p:spPr>
            <a:xfrm>
              <a:off x="5250" y="429"/>
              <a:ext cx="68" cy="2291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8" name="Google Shape;4788;p74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9" name="Google Shape;4789;p74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0" name="Google Shape;4790;p74"/>
            <p:cNvSpPr/>
            <p:nvPr/>
          </p:nvSpPr>
          <p:spPr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1" name="Google Shape;4791;p74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2" name="Google Shape;4792;p74"/>
            <p:cNvSpPr/>
            <p:nvPr/>
          </p:nvSpPr>
          <p:spPr>
            <a:xfrm>
              <a:off x="4140" y="2681"/>
              <a:ext cx="1197" cy="144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3" name="Google Shape;4793;p74"/>
            <p:cNvSpPr/>
            <p:nvPr/>
          </p:nvSpPr>
          <p:spPr>
            <a:xfrm>
              <a:off x="4208" y="2713"/>
              <a:ext cx="1067" cy="7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4" name="Google Shape;4794;p74"/>
            <p:cNvSpPr/>
            <p:nvPr/>
          </p:nvSpPr>
          <p:spPr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5" name="Google Shape;4795;p74"/>
            <p:cNvSpPr/>
            <p:nvPr/>
          </p:nvSpPr>
          <p:spPr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6" name="Google Shape;4796;p74"/>
            <p:cNvSpPr/>
            <p:nvPr/>
          </p:nvSpPr>
          <p:spPr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7" name="Google Shape;4797;p74"/>
            <p:cNvSpPr/>
            <p:nvPr/>
          </p:nvSpPr>
          <p:spPr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98" name="Google Shape;4798;p74"/>
          <p:cNvGrpSpPr/>
          <p:nvPr/>
        </p:nvGrpSpPr>
        <p:grpSpPr>
          <a:xfrm>
            <a:off x="1380827" y="1841773"/>
            <a:ext cx="459111" cy="246289"/>
            <a:chOff x="7493876" y="2774731"/>
            <a:chExt cx="1481958" cy="894622"/>
          </a:xfrm>
        </p:grpSpPr>
        <p:sp>
          <p:nvSpPr>
            <p:cNvPr id="4799" name="Google Shape;4799;p74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4800" name="Google Shape;4800;p74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4801" name="Google Shape;4801;p74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802" name="Google Shape;4802;p74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3" name="Google Shape;4803;p74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4" name="Google Shape;4804;p74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5" name="Google Shape;4805;p74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806" name="Google Shape;4806;p74"/>
          <p:cNvGrpSpPr/>
          <p:nvPr/>
        </p:nvGrpSpPr>
        <p:grpSpPr>
          <a:xfrm>
            <a:off x="1314206" y="3389307"/>
            <a:ext cx="341860" cy="196810"/>
            <a:chOff x="3668110" y="2448910"/>
            <a:chExt cx="3794234" cy="2165130"/>
          </a:xfrm>
        </p:grpSpPr>
        <p:sp>
          <p:nvSpPr>
            <p:cNvPr id="4807" name="Google Shape;4807;p74"/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8" name="Google Shape;4808;p74"/>
            <p:cNvSpPr/>
            <p:nvPr/>
          </p:nvSpPr>
          <p:spPr>
            <a:xfrm>
              <a:off x="3678620" y="2448910"/>
              <a:ext cx="3783724" cy="1324303"/>
            </a:xfrm>
            <a:custGeom>
              <a:rect b="b" l="l" r="r" t="t"/>
              <a:pathLst>
                <a:path extrusionOk="0" h="1324303" w="3783724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809" name="Google Shape;4809;p74"/>
            <p:cNvGrpSpPr/>
            <p:nvPr/>
          </p:nvGrpSpPr>
          <p:grpSpPr>
            <a:xfrm>
              <a:off x="3941376" y="2603243"/>
              <a:ext cx="3202061" cy="1066110"/>
              <a:chOff x="7939341" y="3037317"/>
              <a:chExt cx="897649" cy="353919"/>
            </a:xfrm>
          </p:grpSpPr>
          <p:sp>
            <p:nvSpPr>
              <p:cNvPr id="4810" name="Google Shape;4810;p74"/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1" name="Google Shape;4811;p74"/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2" name="Google Shape;4812;p74"/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3" name="Google Shape;4813;p74"/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814" name="Google Shape;4814;p74"/>
          <p:cNvGrpSpPr/>
          <p:nvPr/>
        </p:nvGrpSpPr>
        <p:grpSpPr>
          <a:xfrm>
            <a:off x="2103474" y="3274750"/>
            <a:ext cx="341860" cy="196810"/>
            <a:chOff x="3668110" y="2448910"/>
            <a:chExt cx="3794234" cy="2165130"/>
          </a:xfrm>
        </p:grpSpPr>
        <p:sp>
          <p:nvSpPr>
            <p:cNvPr id="4815" name="Google Shape;4815;p74"/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6" name="Google Shape;4816;p74"/>
            <p:cNvSpPr/>
            <p:nvPr/>
          </p:nvSpPr>
          <p:spPr>
            <a:xfrm>
              <a:off x="3678620" y="2448910"/>
              <a:ext cx="3783724" cy="1324303"/>
            </a:xfrm>
            <a:custGeom>
              <a:rect b="b" l="l" r="r" t="t"/>
              <a:pathLst>
                <a:path extrusionOk="0" h="1324303" w="3783724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817" name="Google Shape;4817;p74"/>
            <p:cNvGrpSpPr/>
            <p:nvPr/>
          </p:nvGrpSpPr>
          <p:grpSpPr>
            <a:xfrm>
              <a:off x="3941376" y="2603243"/>
              <a:ext cx="3202061" cy="1066110"/>
              <a:chOff x="7939341" y="3037317"/>
              <a:chExt cx="897649" cy="353919"/>
            </a:xfrm>
          </p:grpSpPr>
          <p:sp>
            <p:nvSpPr>
              <p:cNvPr id="4818" name="Google Shape;4818;p74"/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9" name="Google Shape;4819;p74"/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0" name="Google Shape;4820;p74"/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1" name="Google Shape;4821;p74"/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822" name="Google Shape;4822;p74"/>
          <p:cNvSpPr/>
          <p:nvPr/>
        </p:nvSpPr>
        <p:spPr>
          <a:xfrm>
            <a:off x="2765584" y="2949892"/>
            <a:ext cx="1061700" cy="1007400"/>
          </a:xfrm>
          <a:prstGeom prst="ellipse">
            <a:avLst/>
          </a:prstGeom>
          <a:noFill/>
          <a:ln cap="flat" cmpd="sng" w="19050">
            <a:solidFill>
              <a:srgbClr val="0000A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3" name="Google Shape;4823;p74"/>
          <p:cNvSpPr/>
          <p:nvPr/>
        </p:nvSpPr>
        <p:spPr>
          <a:xfrm rot="1109673">
            <a:off x="505592" y="2948216"/>
            <a:ext cx="1459265" cy="1001810"/>
          </a:xfrm>
          <a:prstGeom prst="ellipse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4" name="Google Shape;4824;p74"/>
          <p:cNvSpPr/>
          <p:nvPr/>
        </p:nvSpPr>
        <p:spPr>
          <a:xfrm>
            <a:off x="691163" y="2895600"/>
            <a:ext cx="561600" cy="127200"/>
          </a:xfrm>
          <a:prstGeom prst="rect">
            <a:avLst/>
          </a:prstGeom>
          <a:solidFill>
            <a:srgbClr val="9CE0F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5" name="Google Shape;4825;p74"/>
          <p:cNvSpPr txBox="1"/>
          <p:nvPr/>
        </p:nvSpPr>
        <p:spPr>
          <a:xfrm>
            <a:off x="194719" y="2547150"/>
            <a:ext cx="12087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Επιστήμη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Υπολογιστών(ΕΥ)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26" name="Google Shape;4826;p74"/>
          <p:cNvGrpSpPr/>
          <p:nvPr/>
        </p:nvGrpSpPr>
        <p:grpSpPr>
          <a:xfrm>
            <a:off x="3302104" y="2708344"/>
            <a:ext cx="1252350" cy="383175"/>
            <a:chOff x="3821825" y="4880771"/>
            <a:chExt cx="1669800" cy="510900"/>
          </a:xfrm>
        </p:grpSpPr>
        <p:sp>
          <p:nvSpPr>
            <p:cNvPr id="4827" name="Google Shape;4827;p74"/>
            <p:cNvSpPr/>
            <p:nvPr/>
          </p:nvSpPr>
          <p:spPr>
            <a:xfrm>
              <a:off x="3878580" y="5172075"/>
              <a:ext cx="356235" cy="169545"/>
            </a:xfrm>
            <a:prstGeom prst="rect">
              <a:avLst/>
            </a:prstGeom>
            <a:solidFill>
              <a:srgbClr val="9CE0FA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8" name="Google Shape;4828;p74"/>
            <p:cNvSpPr txBox="1"/>
            <p:nvPr/>
          </p:nvSpPr>
          <p:spPr>
            <a:xfrm>
              <a:off x="3821825" y="4880771"/>
              <a:ext cx="1669800" cy="51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Ηλεκτρολόγοι Μηχανικοί(ΗΜ)</a:t>
              </a:r>
              <a:endParaRPr sz="1100"/>
            </a:p>
          </p:txBody>
        </p:sp>
      </p:grpSp>
      <p:grpSp>
        <p:nvGrpSpPr>
          <p:cNvPr id="4829" name="Google Shape;4829;p74"/>
          <p:cNvGrpSpPr/>
          <p:nvPr/>
        </p:nvGrpSpPr>
        <p:grpSpPr>
          <a:xfrm>
            <a:off x="3093485" y="3288742"/>
            <a:ext cx="341860" cy="196810"/>
            <a:chOff x="3668110" y="2448910"/>
            <a:chExt cx="3794234" cy="2165130"/>
          </a:xfrm>
        </p:grpSpPr>
        <p:sp>
          <p:nvSpPr>
            <p:cNvPr id="4830" name="Google Shape;4830;p74"/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1" name="Google Shape;4831;p74"/>
            <p:cNvSpPr/>
            <p:nvPr/>
          </p:nvSpPr>
          <p:spPr>
            <a:xfrm>
              <a:off x="3678620" y="2448910"/>
              <a:ext cx="3783724" cy="1324303"/>
            </a:xfrm>
            <a:custGeom>
              <a:rect b="b" l="l" r="r" t="t"/>
              <a:pathLst>
                <a:path extrusionOk="0" h="1324303" w="3783724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832" name="Google Shape;4832;p74"/>
            <p:cNvGrpSpPr/>
            <p:nvPr/>
          </p:nvGrpSpPr>
          <p:grpSpPr>
            <a:xfrm>
              <a:off x="3941376" y="2603243"/>
              <a:ext cx="3202061" cy="1066110"/>
              <a:chOff x="7939341" y="3037317"/>
              <a:chExt cx="897649" cy="353919"/>
            </a:xfrm>
          </p:grpSpPr>
          <p:sp>
            <p:nvSpPr>
              <p:cNvPr id="4833" name="Google Shape;4833;p74"/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4" name="Google Shape;4834;p74"/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5" name="Google Shape;4835;p74"/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6" name="Google Shape;4836;p74"/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837" name="Google Shape;4837;p74"/>
          <p:cNvGrpSpPr/>
          <p:nvPr/>
        </p:nvGrpSpPr>
        <p:grpSpPr>
          <a:xfrm>
            <a:off x="1208996" y="2410460"/>
            <a:ext cx="2558141" cy="1318577"/>
            <a:chOff x="1713595" y="3315547"/>
            <a:chExt cx="3410855" cy="1758103"/>
          </a:xfrm>
        </p:grpSpPr>
        <p:grpSp>
          <p:nvGrpSpPr>
            <p:cNvPr id="4838" name="Google Shape;4838;p74"/>
            <p:cNvGrpSpPr/>
            <p:nvPr/>
          </p:nvGrpSpPr>
          <p:grpSpPr>
            <a:xfrm>
              <a:off x="4649795" y="4623477"/>
              <a:ext cx="474655" cy="450173"/>
              <a:chOff x="4649795" y="4623477"/>
              <a:chExt cx="474655" cy="450173"/>
            </a:xfrm>
          </p:grpSpPr>
          <p:sp>
            <p:nvSpPr>
              <p:cNvPr id="4839" name="Google Shape;4839;p74"/>
              <p:cNvSpPr/>
              <p:nvPr/>
            </p:nvSpPr>
            <p:spPr>
              <a:xfrm>
                <a:off x="4692650" y="4654550"/>
                <a:ext cx="431800" cy="419100"/>
              </a:xfrm>
              <a:prstGeom prst="ellipse">
                <a:avLst/>
              </a:prstGeom>
              <a:noFill/>
              <a:ln cap="flat" cmpd="sng" w="19050">
                <a:solidFill>
                  <a:srgbClr val="C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0" name="Google Shape;4840;p74"/>
              <p:cNvSpPr/>
              <p:nvPr/>
            </p:nvSpPr>
            <p:spPr>
              <a:xfrm rot="1672634">
                <a:off x="4708332" y="4630977"/>
                <a:ext cx="100405" cy="275301"/>
              </a:xfrm>
              <a:prstGeom prst="rect">
                <a:avLst/>
              </a:prstGeom>
              <a:solidFill>
                <a:srgbClr val="9CE0FA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41" name="Google Shape;4841;p74"/>
            <p:cNvGrpSpPr/>
            <p:nvPr/>
          </p:nvGrpSpPr>
          <p:grpSpPr>
            <a:xfrm>
              <a:off x="1713595" y="3315547"/>
              <a:ext cx="3145873" cy="1350613"/>
              <a:chOff x="1713595" y="3315547"/>
              <a:chExt cx="3145873" cy="1350613"/>
            </a:xfrm>
          </p:grpSpPr>
          <p:sp>
            <p:nvSpPr>
              <p:cNvPr id="4842" name="Google Shape;4842;p74"/>
              <p:cNvSpPr/>
              <p:nvPr/>
            </p:nvSpPr>
            <p:spPr>
              <a:xfrm rot="959039">
                <a:off x="1720833" y="4041748"/>
                <a:ext cx="595424" cy="136164"/>
              </a:xfrm>
              <a:prstGeom prst="rect">
                <a:avLst/>
              </a:prstGeom>
              <a:solidFill>
                <a:srgbClr val="9CE0FA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3" name="Google Shape;4843;p74"/>
              <p:cNvSpPr/>
              <p:nvPr/>
            </p:nvSpPr>
            <p:spPr>
              <a:xfrm>
                <a:off x="1831800" y="3315547"/>
                <a:ext cx="3027668" cy="1350613"/>
              </a:xfrm>
              <a:custGeom>
                <a:rect b="b" l="l" r="r" t="t"/>
                <a:pathLst>
                  <a:path extrusionOk="0" h="1350613" w="3027668">
                    <a:moveTo>
                      <a:pt x="3027668" y="1341548"/>
                    </a:moveTo>
                    <a:cubicBezTo>
                      <a:pt x="2853298" y="1402927"/>
                      <a:pt x="2569597" y="1136314"/>
                      <a:pt x="2481366" y="1032040"/>
                    </a:cubicBezTo>
                    <a:cubicBezTo>
                      <a:pt x="2185720" y="779811"/>
                      <a:pt x="1590333" y="-763"/>
                      <a:pt x="1253784" y="1"/>
                    </a:cubicBezTo>
                    <a:cubicBezTo>
                      <a:pt x="917235" y="765"/>
                      <a:pt x="216481" y="770689"/>
                      <a:pt x="0" y="714162"/>
                    </a:cubicBezTo>
                  </a:path>
                </a:pathLst>
              </a:custGeom>
              <a:noFill/>
              <a:ln cap="flat" cmpd="sng" w="19050">
                <a:solidFill>
                  <a:srgbClr val="C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844" name="Google Shape;4844;p74"/>
            <p:cNvSpPr/>
            <p:nvPr/>
          </p:nvSpPr>
          <p:spPr>
            <a:xfrm>
              <a:off x="2277117" y="3425460"/>
              <a:ext cx="2420012" cy="1483426"/>
            </a:xfrm>
            <a:custGeom>
              <a:rect b="b" l="l" r="r" t="t"/>
              <a:pathLst>
                <a:path extrusionOk="0" h="1483426" w="2420012">
                  <a:moveTo>
                    <a:pt x="2420012" y="1483426"/>
                  </a:moveTo>
                  <a:cubicBezTo>
                    <a:pt x="2401354" y="1286387"/>
                    <a:pt x="2137532" y="1185427"/>
                    <a:pt x="2049301" y="1081153"/>
                  </a:cubicBezTo>
                  <a:cubicBezTo>
                    <a:pt x="1746098" y="841078"/>
                    <a:pt x="952480" y="-4290"/>
                    <a:pt x="797173" y="17"/>
                  </a:cubicBezTo>
                  <a:cubicBezTo>
                    <a:pt x="641866" y="4324"/>
                    <a:pt x="289883" y="346087"/>
                    <a:pt x="160106" y="481027"/>
                  </a:cubicBezTo>
                  <a:cubicBezTo>
                    <a:pt x="30329" y="615967"/>
                    <a:pt x="-34430" y="756719"/>
                    <a:pt x="18509" y="809658"/>
                  </a:cubicBezTo>
                </a:path>
              </a:pathLst>
            </a:custGeom>
            <a:noFill/>
            <a:ln cap="flat" cmpd="sng" w="19050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45" name="Google Shape;4845;p74"/>
          <p:cNvGrpSpPr/>
          <p:nvPr/>
        </p:nvGrpSpPr>
        <p:grpSpPr>
          <a:xfrm>
            <a:off x="957230" y="3160833"/>
            <a:ext cx="335031" cy="188799"/>
            <a:chOff x="3668110" y="2448910"/>
            <a:chExt cx="3794234" cy="2165130"/>
          </a:xfrm>
        </p:grpSpPr>
        <p:sp>
          <p:nvSpPr>
            <p:cNvPr id="4846" name="Google Shape;4846;p74"/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7" name="Google Shape;4847;p74"/>
            <p:cNvSpPr/>
            <p:nvPr/>
          </p:nvSpPr>
          <p:spPr>
            <a:xfrm>
              <a:off x="3678620" y="2448910"/>
              <a:ext cx="3783724" cy="1324303"/>
            </a:xfrm>
            <a:custGeom>
              <a:rect b="b" l="l" r="r" t="t"/>
              <a:pathLst>
                <a:path extrusionOk="0" h="1324303" w="3783724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848" name="Google Shape;4848;p74"/>
            <p:cNvGrpSpPr/>
            <p:nvPr/>
          </p:nvGrpSpPr>
          <p:grpSpPr>
            <a:xfrm>
              <a:off x="3941376" y="2603243"/>
              <a:ext cx="3202061" cy="1066110"/>
              <a:chOff x="7939341" y="3037317"/>
              <a:chExt cx="897649" cy="353919"/>
            </a:xfrm>
          </p:grpSpPr>
          <p:sp>
            <p:nvSpPr>
              <p:cNvPr id="4849" name="Google Shape;4849;p74"/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0" name="Google Shape;4850;p74"/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1" name="Google Shape;4851;p74"/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2" name="Google Shape;4852;p74"/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4853" name="Google Shape;4853;p74"/>
          <p:cNvCxnSpPr/>
          <p:nvPr/>
        </p:nvCxnSpPr>
        <p:spPr>
          <a:xfrm flipH="1">
            <a:off x="1217156" y="2515112"/>
            <a:ext cx="860700" cy="644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54" name="Google Shape;4854;p74"/>
          <p:cNvCxnSpPr/>
          <p:nvPr/>
        </p:nvCxnSpPr>
        <p:spPr>
          <a:xfrm>
            <a:off x="3431930" y="3449515"/>
            <a:ext cx="168000" cy="59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855" name="Google Shape;4855;p74"/>
          <p:cNvGrpSpPr/>
          <p:nvPr/>
        </p:nvGrpSpPr>
        <p:grpSpPr>
          <a:xfrm>
            <a:off x="1421549" y="3638351"/>
            <a:ext cx="291625" cy="267728"/>
            <a:chOff x="-44" y="1473"/>
            <a:chExt cx="981" cy="1105"/>
          </a:xfrm>
        </p:grpSpPr>
        <p:pic>
          <p:nvPicPr>
            <p:cNvPr descr="desktop_computer_stylized_medium" id="4856" name="Google Shape;4856;p7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57" name="Google Shape;4857;p74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58" name="Google Shape;4858;p74"/>
          <p:cNvSpPr txBox="1"/>
          <p:nvPr/>
        </p:nvSpPr>
        <p:spPr>
          <a:xfrm>
            <a:off x="128358" y="890172"/>
            <a:ext cx="78909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Ε: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τι συμβαίνει όσο τα μεγέθη των LAN κλιμακώνουν, οι χρήστες αλλάζουν το σημείο σύνδεσης;</a:t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A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9" name="Google Shape;4859;p74"/>
          <p:cNvSpPr txBox="1"/>
          <p:nvPr/>
        </p:nvSpPr>
        <p:spPr>
          <a:xfrm>
            <a:off x="4424966" y="1239592"/>
            <a:ext cx="4337100" cy="19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635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ένας τομέας εκπομπής:</a:t>
            </a:r>
            <a:endParaRPr sz="2000">
              <a:solidFill>
                <a:schemeClr val="dk1"/>
              </a:solidFill>
            </a:endParaRPr>
          </a:p>
          <a:p>
            <a:pPr indent="-177800" lvl="1" marL="431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κλιμάκωση: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όλη η κίνηση εκπομπής επιπέδου-2 (ARP, DHCP, unknown MAC) πρέπει να διασχίσει ολόκληρο το LAN </a:t>
            </a:r>
            <a:endParaRPr sz="2000">
              <a:solidFill>
                <a:schemeClr val="dk1"/>
              </a:solidFill>
            </a:endParaRPr>
          </a:p>
          <a:p>
            <a:pPr indent="-177800" lvl="1" marL="431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αποδοτικότητα, ασφάλεια, θέματα ασφάλειας</a:t>
            </a:r>
            <a:endParaRPr sz="2000">
              <a:solidFill>
                <a:srgbClr val="0000A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4" name="Shape 4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5" name="Google Shape;4865;p75"/>
          <p:cNvGrpSpPr/>
          <p:nvPr/>
        </p:nvGrpSpPr>
        <p:grpSpPr>
          <a:xfrm>
            <a:off x="5651582" y="1723877"/>
            <a:ext cx="932708" cy="389334"/>
            <a:chOff x="9287864" y="4082048"/>
            <a:chExt cx="1243611" cy="519112"/>
          </a:xfrm>
        </p:grpSpPr>
        <p:sp>
          <p:nvSpPr>
            <p:cNvPr id="4866" name="Google Shape;4866;p75"/>
            <p:cNvSpPr/>
            <p:nvPr/>
          </p:nvSpPr>
          <p:spPr>
            <a:xfrm>
              <a:off x="9340181" y="4127584"/>
              <a:ext cx="1188897" cy="471997"/>
            </a:xfrm>
            <a:prstGeom prst="rect">
              <a:avLst/>
            </a:prstGeom>
            <a:solidFill>
              <a:srgbClr val="F56F6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7" name="Google Shape;4867;p75"/>
            <p:cNvSpPr/>
            <p:nvPr/>
          </p:nvSpPr>
          <p:spPr>
            <a:xfrm>
              <a:off x="9349866" y="4128085"/>
              <a:ext cx="1181609" cy="468313"/>
            </a:xfrm>
            <a:prstGeom prst="rect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868" name="Google Shape;4868;p75"/>
            <p:cNvCxnSpPr/>
            <p:nvPr/>
          </p:nvCxnSpPr>
          <p:spPr>
            <a:xfrm flipH="1" rot="10800000">
              <a:off x="9351453" y="4342570"/>
              <a:ext cx="1179110" cy="141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869" name="Google Shape;4869;p75"/>
            <p:cNvSpPr txBox="1"/>
            <p:nvPr/>
          </p:nvSpPr>
          <p:spPr>
            <a:xfrm>
              <a:off x="9287864" y="4107358"/>
              <a:ext cx="2412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100"/>
            </a:p>
          </p:txBody>
        </p:sp>
        <p:cxnSp>
          <p:nvCxnSpPr>
            <p:cNvPr id="4870" name="Google Shape;4870;p75"/>
            <p:cNvCxnSpPr/>
            <p:nvPr/>
          </p:nvCxnSpPr>
          <p:spPr>
            <a:xfrm>
              <a:off x="9930891" y="4132848"/>
              <a:ext cx="0" cy="4635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71" name="Google Shape;4871;p75"/>
            <p:cNvCxnSpPr/>
            <p:nvPr/>
          </p:nvCxnSpPr>
          <p:spPr>
            <a:xfrm>
              <a:off x="9640378" y="4129673"/>
              <a:ext cx="0" cy="4635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72" name="Google Shape;4872;p75"/>
            <p:cNvCxnSpPr/>
            <p:nvPr/>
          </p:nvCxnSpPr>
          <p:spPr>
            <a:xfrm>
              <a:off x="10211878" y="4137610"/>
              <a:ext cx="0" cy="4635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873" name="Google Shape;4873;p75"/>
            <p:cNvSpPr txBox="1"/>
            <p:nvPr/>
          </p:nvSpPr>
          <p:spPr>
            <a:xfrm>
              <a:off x="10148378" y="4296360"/>
              <a:ext cx="2412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 sz="1100"/>
            </a:p>
          </p:txBody>
        </p:sp>
        <p:sp>
          <p:nvSpPr>
            <p:cNvPr id="4874" name="Google Shape;4874;p75"/>
            <p:cNvSpPr txBox="1"/>
            <p:nvPr/>
          </p:nvSpPr>
          <p:spPr>
            <a:xfrm>
              <a:off x="9290540" y="4300533"/>
              <a:ext cx="2412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100"/>
            </a:p>
          </p:txBody>
        </p:sp>
        <p:sp>
          <p:nvSpPr>
            <p:cNvPr id="4875" name="Google Shape;4875;p75"/>
            <p:cNvSpPr txBox="1"/>
            <p:nvPr/>
          </p:nvSpPr>
          <p:spPr>
            <a:xfrm>
              <a:off x="10143616" y="4082048"/>
              <a:ext cx="2412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 sz="1100"/>
            </a:p>
          </p:txBody>
        </p:sp>
        <p:sp>
          <p:nvSpPr>
            <p:cNvPr id="4876" name="Google Shape;4876;p75"/>
            <p:cNvSpPr/>
            <p:nvPr/>
          </p:nvSpPr>
          <p:spPr>
            <a:xfrm>
              <a:off x="9465753" y="4442410"/>
              <a:ext cx="42863" cy="4762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7" name="Google Shape;4877;p75"/>
            <p:cNvSpPr/>
            <p:nvPr/>
          </p:nvSpPr>
          <p:spPr>
            <a:xfrm>
              <a:off x="9757853" y="4439235"/>
              <a:ext cx="42863" cy="4762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8" name="Google Shape;4878;p75"/>
            <p:cNvSpPr/>
            <p:nvPr/>
          </p:nvSpPr>
          <p:spPr>
            <a:xfrm>
              <a:off x="10345228" y="4443998"/>
              <a:ext cx="42863" cy="476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79" name="Google Shape;4879;p75"/>
          <p:cNvGrpSpPr/>
          <p:nvPr/>
        </p:nvGrpSpPr>
        <p:grpSpPr>
          <a:xfrm>
            <a:off x="6528233" y="1720311"/>
            <a:ext cx="944835" cy="392906"/>
            <a:chOff x="10932220" y="4822113"/>
            <a:chExt cx="1259780" cy="523875"/>
          </a:xfrm>
        </p:grpSpPr>
        <p:sp>
          <p:nvSpPr>
            <p:cNvPr id="4880" name="Google Shape;4880;p75"/>
            <p:cNvSpPr/>
            <p:nvPr/>
          </p:nvSpPr>
          <p:spPr>
            <a:xfrm>
              <a:off x="11001071" y="4880851"/>
              <a:ext cx="1190929" cy="457200"/>
            </a:xfrm>
            <a:prstGeom prst="rect">
              <a:avLst/>
            </a:prstGeom>
            <a:solidFill>
              <a:srgbClr val="9CC2E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1" name="Google Shape;4881;p75"/>
            <p:cNvSpPr/>
            <p:nvPr/>
          </p:nvSpPr>
          <p:spPr>
            <a:xfrm>
              <a:off x="11010391" y="4872913"/>
              <a:ext cx="1181609" cy="468313"/>
            </a:xfrm>
            <a:prstGeom prst="rect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882" name="Google Shape;4882;p75"/>
            <p:cNvCxnSpPr/>
            <p:nvPr/>
          </p:nvCxnSpPr>
          <p:spPr>
            <a:xfrm>
              <a:off x="11009376" y="5090714"/>
              <a:ext cx="1163270" cy="28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83" name="Google Shape;4883;p75"/>
            <p:cNvCxnSpPr/>
            <p:nvPr/>
          </p:nvCxnSpPr>
          <p:spPr>
            <a:xfrm>
              <a:off x="11601146" y="4882438"/>
              <a:ext cx="0" cy="4635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84" name="Google Shape;4884;p75"/>
            <p:cNvCxnSpPr/>
            <p:nvPr/>
          </p:nvCxnSpPr>
          <p:spPr>
            <a:xfrm>
              <a:off x="11305871" y="4877676"/>
              <a:ext cx="0" cy="4635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85" name="Google Shape;4885;p75"/>
            <p:cNvCxnSpPr/>
            <p:nvPr/>
          </p:nvCxnSpPr>
          <p:spPr>
            <a:xfrm>
              <a:off x="11896421" y="4872913"/>
              <a:ext cx="0" cy="4635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886" name="Google Shape;4886;p75"/>
            <p:cNvSpPr txBox="1"/>
            <p:nvPr/>
          </p:nvSpPr>
          <p:spPr>
            <a:xfrm>
              <a:off x="10947845" y="4840575"/>
              <a:ext cx="2412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 sz="1100"/>
            </a:p>
          </p:txBody>
        </p:sp>
        <p:sp>
          <p:nvSpPr>
            <p:cNvPr id="4887" name="Google Shape;4887;p75"/>
            <p:cNvSpPr txBox="1"/>
            <p:nvPr/>
          </p:nvSpPr>
          <p:spPr>
            <a:xfrm>
              <a:off x="11813871" y="5045951"/>
              <a:ext cx="298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16</a:t>
              </a:r>
              <a:endParaRPr sz="1100"/>
            </a:p>
          </p:txBody>
        </p:sp>
        <p:sp>
          <p:nvSpPr>
            <p:cNvPr id="4888" name="Google Shape;4888;p75"/>
            <p:cNvSpPr txBox="1"/>
            <p:nvPr/>
          </p:nvSpPr>
          <p:spPr>
            <a:xfrm>
              <a:off x="10932220" y="5049376"/>
              <a:ext cx="298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 sz="1100"/>
            </a:p>
          </p:txBody>
        </p:sp>
        <p:sp>
          <p:nvSpPr>
            <p:cNvPr id="4889" name="Google Shape;4889;p75"/>
            <p:cNvSpPr txBox="1"/>
            <p:nvPr/>
          </p:nvSpPr>
          <p:spPr>
            <a:xfrm>
              <a:off x="11809108" y="4822113"/>
              <a:ext cx="298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15</a:t>
              </a:r>
              <a:endParaRPr sz="1100"/>
            </a:p>
          </p:txBody>
        </p:sp>
        <p:sp>
          <p:nvSpPr>
            <p:cNvPr id="4890" name="Google Shape;4890;p75"/>
            <p:cNvSpPr/>
            <p:nvPr/>
          </p:nvSpPr>
          <p:spPr>
            <a:xfrm>
              <a:off x="11147121" y="5185651"/>
              <a:ext cx="42862" cy="4762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1" name="Google Shape;4891;p75"/>
            <p:cNvSpPr/>
            <p:nvPr/>
          </p:nvSpPr>
          <p:spPr>
            <a:xfrm>
              <a:off x="11134421" y="4971338"/>
              <a:ext cx="42862" cy="4762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2" name="Google Shape;4892;p75"/>
            <p:cNvSpPr/>
            <p:nvPr/>
          </p:nvSpPr>
          <p:spPr>
            <a:xfrm>
              <a:off x="12009133" y="4968163"/>
              <a:ext cx="42863" cy="4762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93" name="Google Shape;4893;p75"/>
          <p:cNvSpPr txBox="1"/>
          <p:nvPr>
            <p:ph type="title"/>
          </p:nvPr>
        </p:nvSpPr>
        <p:spPr>
          <a:xfrm>
            <a:off x="118631" y="166463"/>
            <a:ext cx="71253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000"/>
              <a:t>VLAN</a:t>
            </a:r>
            <a:r>
              <a:rPr lang="en-US" sz="3000"/>
              <a:t> που βασίζονται </a:t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000"/>
              <a:t>σε θύρες</a:t>
            </a:r>
            <a:endParaRPr sz="3000"/>
          </a:p>
        </p:txBody>
      </p:sp>
      <p:sp>
        <p:nvSpPr>
          <p:cNvPr id="4894" name="Google Shape;4894;p75"/>
          <p:cNvSpPr txBox="1"/>
          <p:nvPr>
            <p:ph idx="12" type="sldNum"/>
          </p:nvPr>
        </p:nvSpPr>
        <p:spPr>
          <a:xfrm>
            <a:off x="6905053" y="48696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95" name="Google Shape;4895;p75"/>
          <p:cNvSpPr txBox="1"/>
          <p:nvPr/>
        </p:nvSpPr>
        <p:spPr>
          <a:xfrm>
            <a:off x="682537" y="1761919"/>
            <a:ext cx="3018000" cy="22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οι μεταγωγείς υποστηρίζουν τις δυνατότητες του</a:t>
            </a:r>
            <a:r>
              <a:rPr i="0"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VLAN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μπορεί να διαμορφωθούν να ορίσουν πολλαπλές </a:t>
            </a:r>
            <a:r>
              <a:rPr i="1" lang="en-US" sz="20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εικονικές</a:t>
            </a:r>
            <a:r>
              <a:rPr i="1" lang="en-US" sz="20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0"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LANS πάν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ω σε μια φυσική</a:t>
            </a:r>
            <a:r>
              <a:rPr i="0"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LAN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 υποδομή</a:t>
            </a:r>
            <a:r>
              <a:rPr i="0"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900"/>
          </a:p>
        </p:txBody>
      </p:sp>
      <p:sp>
        <p:nvSpPr>
          <p:cNvPr id="4896" name="Google Shape;4896;p75"/>
          <p:cNvSpPr/>
          <p:nvPr/>
        </p:nvSpPr>
        <p:spPr>
          <a:xfrm>
            <a:off x="555938" y="1488000"/>
            <a:ext cx="3105600" cy="2493000"/>
          </a:xfrm>
          <a:prstGeom prst="rect">
            <a:avLst/>
          </a:prstGeom>
          <a:noFill/>
          <a:ln cap="flat" cmpd="sng" w="254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7" name="Google Shape;4897;p75"/>
          <p:cNvSpPr txBox="1"/>
          <p:nvPr/>
        </p:nvSpPr>
        <p:spPr>
          <a:xfrm>
            <a:off x="926524" y="1129384"/>
            <a:ext cx="2261100" cy="592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100"/>
              <a:buFont typeface="Calibri"/>
              <a:buNone/>
            </a:pPr>
            <a:r>
              <a:rPr i="0" lang="en-US" sz="20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Virtual Local Area Network (VLAN)</a:t>
            </a:r>
            <a:endParaRPr sz="2000"/>
          </a:p>
        </p:txBody>
      </p:sp>
      <p:grpSp>
        <p:nvGrpSpPr>
          <p:cNvPr id="4898" name="Google Shape;4898;p75"/>
          <p:cNvGrpSpPr/>
          <p:nvPr/>
        </p:nvGrpSpPr>
        <p:grpSpPr>
          <a:xfrm>
            <a:off x="5684561" y="1439244"/>
            <a:ext cx="1791627" cy="307983"/>
            <a:chOff x="7399107" y="1365161"/>
            <a:chExt cx="2388836" cy="732595"/>
          </a:xfrm>
        </p:grpSpPr>
        <p:sp>
          <p:nvSpPr>
            <p:cNvPr id="4899" name="Google Shape;4899;p75"/>
            <p:cNvSpPr/>
            <p:nvPr/>
          </p:nvSpPr>
          <p:spPr>
            <a:xfrm>
              <a:off x="7399107" y="1365161"/>
              <a:ext cx="2388836" cy="732595"/>
            </a:xfrm>
            <a:custGeom>
              <a:rect b="b" l="l" r="r" t="t"/>
              <a:pathLst>
                <a:path extrusionOk="0" h="1324303" w="3783724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00" name="Google Shape;4900;p75"/>
            <p:cNvGrpSpPr/>
            <p:nvPr/>
          </p:nvGrpSpPr>
          <p:grpSpPr>
            <a:xfrm>
              <a:off x="7564997" y="1450537"/>
              <a:ext cx="2021605" cy="589765"/>
              <a:chOff x="7939341" y="3037317"/>
              <a:chExt cx="897649" cy="353919"/>
            </a:xfrm>
          </p:grpSpPr>
          <p:sp>
            <p:nvSpPr>
              <p:cNvPr id="4901" name="Google Shape;4901;p75"/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02" name="Google Shape;4902;p75"/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03" name="Google Shape;4903;p75"/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04" name="Google Shape;4904;p75"/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905" name="Google Shape;4905;p75"/>
          <p:cNvSpPr txBox="1"/>
          <p:nvPr/>
        </p:nvSpPr>
        <p:spPr>
          <a:xfrm>
            <a:off x="4350258" y="87655"/>
            <a:ext cx="4470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Noto Sans Symbols"/>
              <a:buNone/>
            </a:pPr>
            <a:r>
              <a:rPr lang="en-US" sz="20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βασιζόμενη σε θύρα</a:t>
            </a:r>
            <a:r>
              <a:rPr lang="en-US" sz="20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 VLAN: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ομαδοποιημένες θύρες μεταγωγών (από μεταγωγέα διαχείρισης λογισμικού) έτσι ώστε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n-US" sz="20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ένας</a:t>
            </a:r>
            <a:r>
              <a:rPr lang="en-US" sz="20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φυσικός μεταγωγέας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……</a:t>
            </a:r>
            <a:endParaRPr sz="2000"/>
          </a:p>
          <a:p>
            <a:pPr indent="-152400" lvl="0" marL="254000" marR="0" rtl="0" algn="l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>
                <a:srgbClr val="000099"/>
              </a:buClr>
              <a:buSzPts val="15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4906" name="Google Shape;4906;p75"/>
          <p:cNvCxnSpPr/>
          <p:nvPr/>
        </p:nvCxnSpPr>
        <p:spPr>
          <a:xfrm flipH="1">
            <a:off x="5120470" y="1986955"/>
            <a:ext cx="676200" cy="209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07" name="Google Shape;4907;p75"/>
          <p:cNvCxnSpPr/>
          <p:nvPr/>
        </p:nvCxnSpPr>
        <p:spPr>
          <a:xfrm flipH="1">
            <a:off x="5409755" y="1986955"/>
            <a:ext cx="604800" cy="314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08" name="Google Shape;4908;p75"/>
          <p:cNvCxnSpPr/>
          <p:nvPr/>
        </p:nvCxnSpPr>
        <p:spPr>
          <a:xfrm flipH="1">
            <a:off x="5949206" y="1998149"/>
            <a:ext cx="504600" cy="270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09" name="Google Shape;4909;p75"/>
          <p:cNvSpPr txBox="1"/>
          <p:nvPr/>
        </p:nvSpPr>
        <p:spPr>
          <a:xfrm>
            <a:off x="7291211" y="2148344"/>
            <a:ext cx="2574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1100"/>
          </a:p>
        </p:txBody>
      </p:sp>
      <p:cxnSp>
        <p:nvCxnSpPr>
          <p:cNvPr id="4910" name="Google Shape;4910;p75"/>
          <p:cNvCxnSpPr/>
          <p:nvPr/>
        </p:nvCxnSpPr>
        <p:spPr>
          <a:xfrm>
            <a:off x="6705117" y="1989336"/>
            <a:ext cx="76200" cy="283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11" name="Google Shape;4911;p75"/>
          <p:cNvCxnSpPr/>
          <p:nvPr/>
        </p:nvCxnSpPr>
        <p:spPr>
          <a:xfrm>
            <a:off x="6697973" y="1838126"/>
            <a:ext cx="359700" cy="45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12" name="Google Shape;4912;p75"/>
          <p:cNvCxnSpPr/>
          <p:nvPr/>
        </p:nvCxnSpPr>
        <p:spPr>
          <a:xfrm>
            <a:off x="7339720" y="1796455"/>
            <a:ext cx="385800" cy="363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13" name="Google Shape;4913;p75"/>
          <p:cNvSpPr txBox="1"/>
          <p:nvPr/>
        </p:nvSpPr>
        <p:spPr>
          <a:xfrm>
            <a:off x="4834890" y="2517017"/>
            <a:ext cx="12987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EE (VLAN ports 1-8)</a:t>
            </a:r>
            <a:endParaRPr sz="1100"/>
          </a:p>
        </p:txBody>
      </p:sp>
      <p:sp>
        <p:nvSpPr>
          <p:cNvPr id="4914" name="Google Shape;4914;p75"/>
          <p:cNvSpPr txBox="1"/>
          <p:nvPr/>
        </p:nvSpPr>
        <p:spPr>
          <a:xfrm>
            <a:off x="6290561" y="2517017"/>
            <a:ext cx="19293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CS (VLAN ports 9-15)</a:t>
            </a:r>
            <a:endParaRPr sz="1100"/>
          </a:p>
        </p:txBody>
      </p:sp>
      <p:sp>
        <p:nvSpPr>
          <p:cNvPr id="4915" name="Google Shape;4915;p75"/>
          <p:cNvSpPr txBox="1"/>
          <p:nvPr/>
        </p:nvSpPr>
        <p:spPr>
          <a:xfrm>
            <a:off x="5606528" y="2120629"/>
            <a:ext cx="2574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1100"/>
          </a:p>
        </p:txBody>
      </p:sp>
      <p:grpSp>
        <p:nvGrpSpPr>
          <p:cNvPr id="4916" name="Google Shape;4916;p75"/>
          <p:cNvGrpSpPr/>
          <p:nvPr/>
        </p:nvGrpSpPr>
        <p:grpSpPr>
          <a:xfrm>
            <a:off x="4717963" y="2126258"/>
            <a:ext cx="457200" cy="419100"/>
            <a:chOff x="-44" y="1473"/>
            <a:chExt cx="981" cy="1105"/>
          </a:xfrm>
        </p:grpSpPr>
        <p:pic>
          <p:nvPicPr>
            <p:cNvPr descr="desktop_computer_stylized_medium" id="4917" name="Google Shape;4917;p7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18" name="Google Shape;4918;p75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19" name="Google Shape;4919;p75"/>
          <p:cNvGrpSpPr/>
          <p:nvPr/>
        </p:nvGrpSpPr>
        <p:grpSpPr>
          <a:xfrm>
            <a:off x="5141549" y="2130258"/>
            <a:ext cx="457200" cy="419100"/>
            <a:chOff x="-44" y="1473"/>
            <a:chExt cx="981" cy="1105"/>
          </a:xfrm>
        </p:grpSpPr>
        <p:pic>
          <p:nvPicPr>
            <p:cNvPr descr="desktop_computer_stylized_medium" id="4920" name="Google Shape;4920;p7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21" name="Google Shape;4921;p75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22" name="Google Shape;4922;p75"/>
          <p:cNvGrpSpPr/>
          <p:nvPr/>
        </p:nvGrpSpPr>
        <p:grpSpPr>
          <a:xfrm>
            <a:off x="5709199" y="2126762"/>
            <a:ext cx="457200" cy="419100"/>
            <a:chOff x="-44" y="1473"/>
            <a:chExt cx="981" cy="1105"/>
          </a:xfrm>
        </p:grpSpPr>
        <p:pic>
          <p:nvPicPr>
            <p:cNvPr descr="desktop_computer_stylized_medium" id="4923" name="Google Shape;4923;p7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24" name="Google Shape;4924;p75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25" name="Google Shape;4925;p75"/>
          <p:cNvGrpSpPr/>
          <p:nvPr/>
        </p:nvGrpSpPr>
        <p:grpSpPr>
          <a:xfrm>
            <a:off x="6433250" y="2123265"/>
            <a:ext cx="457200" cy="419100"/>
            <a:chOff x="-44" y="1473"/>
            <a:chExt cx="981" cy="1105"/>
          </a:xfrm>
        </p:grpSpPr>
        <p:pic>
          <p:nvPicPr>
            <p:cNvPr descr="desktop_computer_stylized_medium" id="4926" name="Google Shape;4926;p7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27" name="Google Shape;4927;p75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28" name="Google Shape;4928;p75"/>
          <p:cNvGrpSpPr/>
          <p:nvPr/>
        </p:nvGrpSpPr>
        <p:grpSpPr>
          <a:xfrm>
            <a:off x="6819671" y="2127698"/>
            <a:ext cx="457200" cy="419100"/>
            <a:chOff x="-44" y="1473"/>
            <a:chExt cx="981" cy="1105"/>
          </a:xfrm>
        </p:grpSpPr>
        <p:pic>
          <p:nvPicPr>
            <p:cNvPr descr="desktop_computer_stylized_medium" id="4929" name="Google Shape;4929;p7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30" name="Google Shape;4930;p75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31" name="Google Shape;4931;p75"/>
          <p:cNvGrpSpPr/>
          <p:nvPr/>
        </p:nvGrpSpPr>
        <p:grpSpPr>
          <a:xfrm>
            <a:off x="7467371" y="2134442"/>
            <a:ext cx="457200" cy="419100"/>
            <a:chOff x="-44" y="1473"/>
            <a:chExt cx="981" cy="1105"/>
          </a:xfrm>
        </p:grpSpPr>
        <p:pic>
          <p:nvPicPr>
            <p:cNvPr descr="desktop_computer_stylized_medium" id="4932" name="Google Shape;4932;p7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33" name="Google Shape;4933;p75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34" name="Google Shape;4934;p75"/>
          <p:cNvGrpSpPr/>
          <p:nvPr/>
        </p:nvGrpSpPr>
        <p:grpSpPr>
          <a:xfrm>
            <a:off x="4652750" y="2769550"/>
            <a:ext cx="3984913" cy="2052670"/>
            <a:chOff x="6203667" y="3692734"/>
            <a:chExt cx="5313217" cy="2736893"/>
          </a:xfrm>
        </p:grpSpPr>
        <p:grpSp>
          <p:nvGrpSpPr>
            <p:cNvPr id="4935" name="Google Shape;4935;p75"/>
            <p:cNvGrpSpPr/>
            <p:nvPr/>
          </p:nvGrpSpPr>
          <p:grpSpPr>
            <a:xfrm>
              <a:off x="6540241" y="4410585"/>
              <a:ext cx="4725167" cy="1478151"/>
              <a:chOff x="6576817" y="3374265"/>
              <a:chExt cx="4310127" cy="1451015"/>
            </a:xfrm>
          </p:grpSpPr>
          <p:sp>
            <p:nvSpPr>
              <p:cNvPr id="4936" name="Google Shape;4936;p75"/>
              <p:cNvSpPr/>
              <p:nvPr/>
            </p:nvSpPr>
            <p:spPr>
              <a:xfrm>
                <a:off x="8691093" y="3384997"/>
                <a:ext cx="1094704" cy="528034"/>
              </a:xfrm>
              <a:prstGeom prst="ellipse">
                <a:avLst/>
              </a:prstGeom>
              <a:noFill/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0800" rotWithShape="0" dir="162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37" name="Google Shape;4937;p75"/>
              <p:cNvSpPr/>
              <p:nvPr/>
            </p:nvSpPr>
            <p:spPr>
              <a:xfrm>
                <a:off x="9704233" y="3561007"/>
                <a:ext cx="1094704" cy="528034"/>
              </a:xfrm>
              <a:prstGeom prst="ellipse">
                <a:avLst/>
              </a:prstGeom>
              <a:noFill/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0800" rotWithShape="0" algn="bl" dir="189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38" name="Google Shape;4938;p75"/>
              <p:cNvSpPr/>
              <p:nvPr/>
            </p:nvSpPr>
            <p:spPr>
              <a:xfrm>
                <a:off x="9274940" y="4110502"/>
                <a:ext cx="1094704" cy="575259"/>
              </a:xfrm>
              <a:prstGeom prst="ellipse">
                <a:avLst/>
              </a:prstGeom>
              <a:noFill/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39" name="Google Shape;4939;p75"/>
              <p:cNvSpPr/>
              <p:nvPr/>
            </p:nvSpPr>
            <p:spPr>
              <a:xfrm>
                <a:off x="8178090" y="4250021"/>
                <a:ext cx="1313640" cy="575259"/>
              </a:xfrm>
              <a:prstGeom prst="ellipse">
                <a:avLst/>
              </a:prstGeom>
              <a:noFill/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0" name="Google Shape;4940;p75"/>
              <p:cNvSpPr/>
              <p:nvPr/>
            </p:nvSpPr>
            <p:spPr>
              <a:xfrm>
                <a:off x="7222907" y="4170602"/>
                <a:ext cx="1313640" cy="575259"/>
              </a:xfrm>
              <a:prstGeom prst="ellipse">
                <a:avLst/>
              </a:prstGeom>
              <a:noFill/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1" name="Google Shape;4941;p75"/>
              <p:cNvSpPr/>
              <p:nvPr/>
            </p:nvSpPr>
            <p:spPr>
              <a:xfrm>
                <a:off x="7029724" y="3539536"/>
                <a:ext cx="1313640" cy="575259"/>
              </a:xfrm>
              <a:prstGeom prst="ellipse">
                <a:avLst/>
              </a:prstGeom>
              <a:noFill/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0800" rotWithShape="0" algn="br" dir="135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2" name="Google Shape;4942;p75"/>
              <p:cNvSpPr/>
              <p:nvPr/>
            </p:nvSpPr>
            <p:spPr>
              <a:xfrm>
                <a:off x="9792240" y="3842194"/>
                <a:ext cx="1094704" cy="575259"/>
              </a:xfrm>
              <a:prstGeom prst="ellipse">
                <a:avLst/>
              </a:prstGeom>
              <a:solidFill>
                <a:schemeClr val="lt1"/>
              </a:solidFill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3" name="Google Shape;4943;p75"/>
              <p:cNvSpPr/>
              <p:nvPr/>
            </p:nvSpPr>
            <p:spPr>
              <a:xfrm>
                <a:off x="9358649" y="3395729"/>
                <a:ext cx="1094704" cy="528034"/>
              </a:xfrm>
              <a:prstGeom prst="ellipse">
                <a:avLst/>
              </a:prstGeom>
              <a:solidFill>
                <a:schemeClr val="lt1"/>
              </a:solidFill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0800" rotWithShape="0" algn="bl" dir="18900000" dist="38100">
                  <a:srgbClr val="A5A5A5">
                    <a:alpha val="4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4" name="Google Shape;4944;p75"/>
              <p:cNvSpPr/>
              <p:nvPr/>
            </p:nvSpPr>
            <p:spPr>
              <a:xfrm>
                <a:off x="7727324" y="3374265"/>
                <a:ext cx="1442434" cy="605307"/>
              </a:xfrm>
              <a:prstGeom prst="ellipse">
                <a:avLst/>
              </a:prstGeom>
              <a:solidFill>
                <a:schemeClr val="lt1"/>
              </a:solidFill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0800" rotWithShape="0" dir="16200000" dist="38100">
                  <a:srgbClr val="A5A5A5">
                    <a:alpha val="4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5" name="Google Shape;4945;p75"/>
              <p:cNvSpPr/>
              <p:nvPr/>
            </p:nvSpPr>
            <p:spPr>
              <a:xfrm>
                <a:off x="6576817" y="3859361"/>
                <a:ext cx="1313640" cy="575259"/>
              </a:xfrm>
              <a:prstGeom prst="ellipse">
                <a:avLst/>
              </a:prstGeom>
              <a:solidFill>
                <a:schemeClr val="lt1"/>
              </a:solidFill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0800" rotWithShape="0" algn="br" dir="13500000" dist="38100">
                  <a:srgbClr val="BFBFBF">
                    <a:alpha val="4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6" name="Google Shape;4946;p75"/>
              <p:cNvSpPr/>
              <p:nvPr/>
            </p:nvSpPr>
            <p:spPr>
              <a:xfrm>
                <a:off x="7094483" y="3443189"/>
                <a:ext cx="3651294" cy="1248629"/>
              </a:xfrm>
              <a:custGeom>
                <a:rect b="b" l="l" r="r" t="t"/>
                <a:pathLst>
                  <a:path extrusionOk="0" h="1248629" w="3651294">
                    <a:moveTo>
                      <a:pt x="18918" y="327923"/>
                    </a:moveTo>
                    <a:lnTo>
                      <a:pt x="0" y="472965"/>
                    </a:lnTo>
                    <a:lnTo>
                      <a:pt x="75674" y="939625"/>
                    </a:lnTo>
                    <a:lnTo>
                      <a:pt x="176574" y="964850"/>
                    </a:lnTo>
                    <a:lnTo>
                      <a:pt x="214411" y="1034218"/>
                    </a:lnTo>
                    <a:lnTo>
                      <a:pt x="1072055" y="1248629"/>
                    </a:lnTo>
                    <a:lnTo>
                      <a:pt x="1210791" y="1179261"/>
                    </a:lnTo>
                    <a:lnTo>
                      <a:pt x="1311691" y="1248629"/>
                    </a:lnTo>
                    <a:lnTo>
                      <a:pt x="2238703" y="1242323"/>
                    </a:lnTo>
                    <a:lnTo>
                      <a:pt x="2352215" y="1072055"/>
                    </a:lnTo>
                    <a:lnTo>
                      <a:pt x="2453114" y="1109892"/>
                    </a:lnTo>
                    <a:lnTo>
                      <a:pt x="3165716" y="1021605"/>
                    </a:lnTo>
                    <a:lnTo>
                      <a:pt x="3272921" y="870257"/>
                    </a:lnTo>
                    <a:lnTo>
                      <a:pt x="3651294" y="567559"/>
                    </a:lnTo>
                    <a:lnTo>
                      <a:pt x="3600844" y="510803"/>
                    </a:lnTo>
                    <a:lnTo>
                      <a:pt x="3619763" y="416210"/>
                    </a:lnTo>
                    <a:lnTo>
                      <a:pt x="3436883" y="245942"/>
                    </a:lnTo>
                    <a:lnTo>
                      <a:pt x="3436883" y="245942"/>
                    </a:lnTo>
                    <a:lnTo>
                      <a:pt x="3285534" y="182880"/>
                    </a:lnTo>
                    <a:lnTo>
                      <a:pt x="2699056" y="18919"/>
                    </a:lnTo>
                    <a:lnTo>
                      <a:pt x="2440502" y="69368"/>
                    </a:lnTo>
                    <a:lnTo>
                      <a:pt x="2308071" y="6306"/>
                    </a:lnTo>
                    <a:lnTo>
                      <a:pt x="2011680" y="0"/>
                    </a:lnTo>
                    <a:lnTo>
                      <a:pt x="1828800" y="31531"/>
                    </a:lnTo>
                    <a:lnTo>
                      <a:pt x="775663" y="94593"/>
                    </a:lnTo>
                    <a:lnTo>
                      <a:pt x="599089" y="170268"/>
                    </a:lnTo>
                    <a:lnTo>
                      <a:pt x="283779" y="195492"/>
                    </a:lnTo>
                    <a:lnTo>
                      <a:pt x="18918" y="32792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947" name="Google Shape;4947;p75"/>
            <p:cNvSpPr/>
            <p:nvPr/>
          </p:nvSpPr>
          <p:spPr>
            <a:xfrm>
              <a:off x="6203667" y="3692734"/>
              <a:ext cx="5140200" cy="5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254000" lvl="0" marL="254000" marR="0" rtl="0" algn="l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200"/>
                <a:buFont typeface="Noto Sans Symbols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… να λειτουργ</a:t>
              </a:r>
              <a:r>
                <a:rPr lang="en-US" sz="2000">
                  <a:latin typeface="Calibri"/>
                  <a:ea typeface="Calibri"/>
                  <a:cs typeface="Calibri"/>
                  <a:sym typeface="Calibri"/>
                </a:rPr>
                <a:t>εί ως</a:t>
              </a:r>
              <a:r>
                <a:rPr b="0" i="0" lang="en-US" sz="20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000">
                  <a:solidFill>
                    <a:srgbClr val="CC0000"/>
                  </a:solidFill>
                  <a:latin typeface="Calibri"/>
                  <a:ea typeface="Calibri"/>
                  <a:cs typeface="Calibri"/>
                  <a:sym typeface="Calibri"/>
                </a:rPr>
                <a:t>πολλαπλούς</a:t>
              </a:r>
              <a:r>
                <a:rPr b="0" i="0" lang="en-US" sz="2000" u="none" cap="none" strike="noStrike">
                  <a:solidFill>
                    <a:srgbClr val="CC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000">
                  <a:latin typeface="Calibri"/>
                  <a:ea typeface="Calibri"/>
                  <a:cs typeface="Calibri"/>
                  <a:sym typeface="Calibri"/>
                </a:rPr>
                <a:t>εικονικούς μεταγωγείς</a:t>
              </a:r>
              <a:endParaRPr b="0" i="0" sz="20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grpSp>
          <p:nvGrpSpPr>
            <p:cNvPr id="4948" name="Google Shape;4948;p75"/>
            <p:cNvGrpSpPr/>
            <p:nvPr/>
          </p:nvGrpSpPr>
          <p:grpSpPr>
            <a:xfrm>
              <a:off x="6371136" y="4706033"/>
              <a:ext cx="2504545" cy="1723594"/>
              <a:chOff x="6713475" y="4508715"/>
              <a:chExt cx="2504545" cy="1723594"/>
            </a:xfrm>
          </p:grpSpPr>
          <p:grpSp>
            <p:nvGrpSpPr>
              <p:cNvPr id="4949" name="Google Shape;4949;p75"/>
              <p:cNvGrpSpPr/>
              <p:nvPr/>
            </p:nvGrpSpPr>
            <p:grpSpPr>
              <a:xfrm>
                <a:off x="7956791" y="4882148"/>
                <a:ext cx="1253884" cy="519112"/>
                <a:chOff x="9277591" y="4082048"/>
                <a:chExt cx="1253884" cy="519112"/>
              </a:xfrm>
            </p:grpSpPr>
            <p:sp>
              <p:nvSpPr>
                <p:cNvPr id="4950" name="Google Shape;4950;p75"/>
                <p:cNvSpPr/>
                <p:nvPr/>
              </p:nvSpPr>
              <p:spPr>
                <a:xfrm>
                  <a:off x="9340181" y="4127584"/>
                  <a:ext cx="1188897" cy="471997"/>
                </a:xfrm>
                <a:prstGeom prst="rect">
                  <a:avLst/>
                </a:prstGeom>
                <a:solidFill>
                  <a:srgbClr val="F56F6F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51" name="Google Shape;4951;p75"/>
                <p:cNvSpPr/>
                <p:nvPr/>
              </p:nvSpPr>
              <p:spPr>
                <a:xfrm>
                  <a:off x="9349866" y="4128085"/>
                  <a:ext cx="1181609" cy="468313"/>
                </a:xfrm>
                <a:prstGeom prst="rect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4952" name="Google Shape;4952;p75"/>
                <p:cNvCxnSpPr/>
                <p:nvPr/>
              </p:nvCxnSpPr>
              <p:spPr>
                <a:xfrm flipH="1" rot="10800000">
                  <a:off x="9351453" y="4342570"/>
                  <a:ext cx="1179110" cy="141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4953" name="Google Shape;4953;p75"/>
                <p:cNvSpPr txBox="1"/>
                <p:nvPr/>
              </p:nvSpPr>
              <p:spPr>
                <a:xfrm>
                  <a:off x="9277591" y="4097084"/>
                  <a:ext cx="2412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i="0" lang="en-US" sz="6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</a:t>
                  </a:r>
                  <a:endParaRPr sz="1100"/>
                </a:p>
              </p:txBody>
            </p:sp>
            <p:cxnSp>
              <p:nvCxnSpPr>
                <p:cNvPr id="4954" name="Google Shape;4954;p75"/>
                <p:cNvCxnSpPr/>
                <p:nvPr/>
              </p:nvCxnSpPr>
              <p:spPr>
                <a:xfrm>
                  <a:off x="9930891" y="4132848"/>
                  <a:ext cx="0" cy="46355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955" name="Google Shape;4955;p75"/>
                <p:cNvCxnSpPr/>
                <p:nvPr/>
              </p:nvCxnSpPr>
              <p:spPr>
                <a:xfrm>
                  <a:off x="9640378" y="4129673"/>
                  <a:ext cx="0" cy="46355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956" name="Google Shape;4956;p75"/>
                <p:cNvCxnSpPr/>
                <p:nvPr/>
              </p:nvCxnSpPr>
              <p:spPr>
                <a:xfrm>
                  <a:off x="10211878" y="4137610"/>
                  <a:ext cx="0" cy="46355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4957" name="Google Shape;4957;p75"/>
                <p:cNvSpPr txBox="1"/>
                <p:nvPr/>
              </p:nvSpPr>
              <p:spPr>
                <a:xfrm>
                  <a:off x="10148378" y="4296360"/>
                  <a:ext cx="2412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i="0" lang="en-US" sz="6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8</a:t>
                  </a:r>
                  <a:endParaRPr sz="1100"/>
                </a:p>
              </p:txBody>
            </p:sp>
            <p:sp>
              <p:nvSpPr>
                <p:cNvPr id="4958" name="Google Shape;4958;p75"/>
                <p:cNvSpPr txBox="1"/>
                <p:nvPr/>
              </p:nvSpPr>
              <p:spPr>
                <a:xfrm>
                  <a:off x="9287115" y="4297109"/>
                  <a:ext cx="2412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i="0" lang="en-US" sz="6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</a:t>
                  </a:r>
                  <a:endParaRPr sz="1100"/>
                </a:p>
              </p:txBody>
            </p:sp>
            <p:sp>
              <p:nvSpPr>
                <p:cNvPr id="4959" name="Google Shape;4959;p75"/>
                <p:cNvSpPr txBox="1"/>
                <p:nvPr/>
              </p:nvSpPr>
              <p:spPr>
                <a:xfrm>
                  <a:off x="10143616" y="4082048"/>
                  <a:ext cx="2412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i="0" lang="en-US" sz="6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7</a:t>
                  </a:r>
                  <a:endParaRPr sz="1100"/>
                </a:p>
              </p:txBody>
            </p:sp>
            <p:sp>
              <p:nvSpPr>
                <p:cNvPr id="4960" name="Google Shape;4960;p75"/>
                <p:cNvSpPr/>
                <p:nvPr/>
              </p:nvSpPr>
              <p:spPr>
                <a:xfrm>
                  <a:off x="9465753" y="4442410"/>
                  <a:ext cx="42863" cy="47625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61" name="Google Shape;4961;p75"/>
                <p:cNvSpPr/>
                <p:nvPr/>
              </p:nvSpPr>
              <p:spPr>
                <a:xfrm>
                  <a:off x="9757853" y="4439235"/>
                  <a:ext cx="42863" cy="47625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62" name="Google Shape;4962;p75"/>
                <p:cNvSpPr/>
                <p:nvPr/>
              </p:nvSpPr>
              <p:spPr>
                <a:xfrm>
                  <a:off x="10345228" y="4443998"/>
                  <a:ext cx="42863" cy="4762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963" name="Google Shape;4963;p75"/>
              <p:cNvGrpSpPr/>
              <p:nvPr/>
            </p:nvGrpSpPr>
            <p:grpSpPr>
              <a:xfrm>
                <a:off x="8011898" y="4508715"/>
                <a:ext cx="1206122" cy="410624"/>
                <a:chOff x="7399107" y="1365161"/>
                <a:chExt cx="2388836" cy="732595"/>
              </a:xfrm>
            </p:grpSpPr>
            <p:sp>
              <p:nvSpPr>
                <p:cNvPr id="4964" name="Google Shape;4964;p75"/>
                <p:cNvSpPr/>
                <p:nvPr/>
              </p:nvSpPr>
              <p:spPr>
                <a:xfrm>
                  <a:off x="7399107" y="1365161"/>
                  <a:ext cx="2388836" cy="732595"/>
                </a:xfrm>
                <a:custGeom>
                  <a:rect b="b" l="l" r="r" t="t"/>
                  <a:pathLst>
                    <a:path extrusionOk="0" h="1324303" w="3783724">
                      <a:moveTo>
                        <a:pt x="0" y="1313793"/>
                      </a:moveTo>
                      <a:lnTo>
                        <a:pt x="0" y="1313793"/>
                      </a:lnTo>
                      <a:lnTo>
                        <a:pt x="252248" y="0"/>
                      </a:lnTo>
                      <a:lnTo>
                        <a:pt x="3415862" y="21020"/>
                      </a:lnTo>
                      <a:lnTo>
                        <a:pt x="3783724" y="1324303"/>
                      </a:lnTo>
                      <a:lnTo>
                        <a:pt x="0" y="1313793"/>
                      </a:lnTo>
                      <a:close/>
                    </a:path>
                  </a:pathLst>
                </a:custGeom>
                <a:solidFill>
                  <a:srgbClr val="B8C2C9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4965" name="Google Shape;4965;p75"/>
                <p:cNvGrpSpPr/>
                <p:nvPr/>
              </p:nvGrpSpPr>
              <p:grpSpPr>
                <a:xfrm>
                  <a:off x="7564997" y="1450537"/>
                  <a:ext cx="2021605" cy="589765"/>
                  <a:chOff x="7939341" y="3037317"/>
                  <a:chExt cx="897649" cy="353919"/>
                </a:xfrm>
              </p:grpSpPr>
              <p:sp>
                <p:nvSpPr>
                  <p:cNvPr id="4966" name="Google Shape;4966;p75"/>
                  <p:cNvSpPr/>
                  <p:nvPr/>
                </p:nvSpPr>
                <p:spPr>
                  <a:xfrm>
                    <a:off x="7964170" y="3037317"/>
                    <a:ext cx="849158" cy="198115"/>
                  </a:xfrm>
                  <a:custGeom>
                    <a:rect b="b" l="l" r="r" t="t"/>
                    <a:pathLst>
                      <a:path extrusionOk="0" h="1049866" w="467301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67" name="Google Shape;4967;p75"/>
                  <p:cNvSpPr/>
                  <p:nvPr/>
                </p:nvSpPr>
                <p:spPr>
                  <a:xfrm>
                    <a:off x="8519948" y="3206783"/>
                    <a:ext cx="317042" cy="170569"/>
                  </a:xfrm>
                  <a:custGeom>
                    <a:rect b="b" l="l" r="r" t="t"/>
                    <a:pathLst>
                      <a:path extrusionOk="0" h="903890" w="1744718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68" name="Google Shape;4968;p75"/>
                  <p:cNvSpPr/>
                  <p:nvPr/>
                </p:nvSpPr>
                <p:spPr>
                  <a:xfrm>
                    <a:off x="7939341" y="3206783"/>
                    <a:ext cx="311312" cy="168585"/>
                  </a:xfrm>
                  <a:custGeom>
                    <a:rect b="b" l="l" r="r" t="t"/>
                    <a:pathLst>
                      <a:path extrusionOk="0" h="893380" w="1713187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69" name="Google Shape;4969;p75"/>
                  <p:cNvSpPr/>
                  <p:nvPr/>
                </p:nvSpPr>
                <p:spPr>
                  <a:xfrm>
                    <a:off x="8047413" y="3123483"/>
                    <a:ext cx="676892" cy="267753"/>
                  </a:xfrm>
                  <a:custGeom>
                    <a:rect b="b" l="l" r="r" t="t"/>
                    <a:pathLst>
                      <a:path extrusionOk="0" h="1418896" w="3725019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rgbClr val="8DA9DB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970" name="Google Shape;4970;p75"/>
              <p:cNvGrpSpPr/>
              <p:nvPr/>
            </p:nvGrpSpPr>
            <p:grpSpPr>
              <a:xfrm>
                <a:off x="6713475" y="5263098"/>
                <a:ext cx="2324083" cy="969211"/>
                <a:chOff x="6713475" y="5263098"/>
                <a:chExt cx="2324083" cy="969211"/>
              </a:xfrm>
            </p:grpSpPr>
            <p:cxnSp>
              <p:nvCxnSpPr>
                <p:cNvPr id="4971" name="Google Shape;4971;p75"/>
                <p:cNvCxnSpPr/>
                <p:nvPr/>
              </p:nvCxnSpPr>
              <p:spPr>
                <a:xfrm flipH="1">
                  <a:off x="7259676" y="5267911"/>
                  <a:ext cx="901700" cy="27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972" name="Google Shape;4972;p75"/>
                <p:cNvCxnSpPr/>
                <p:nvPr/>
              </p:nvCxnSpPr>
              <p:spPr>
                <a:xfrm flipH="1">
                  <a:off x="7645439" y="5263098"/>
                  <a:ext cx="806450" cy="4191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973" name="Google Shape;4973;p75"/>
                <p:cNvCxnSpPr/>
                <p:nvPr/>
              </p:nvCxnSpPr>
              <p:spPr>
                <a:xfrm flipH="1">
                  <a:off x="8364575" y="5268398"/>
                  <a:ext cx="672983" cy="361311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4974" name="Google Shape;4974;p75"/>
                <p:cNvSpPr txBox="1"/>
                <p:nvPr/>
              </p:nvSpPr>
              <p:spPr>
                <a:xfrm>
                  <a:off x="6869377" y="5955409"/>
                  <a:ext cx="1731600" cy="276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i="0" lang="en-US" sz="9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EE (VLAN ports 1-8)</a:t>
                  </a:r>
                  <a:endParaRPr sz="1100"/>
                </a:p>
              </p:txBody>
            </p:sp>
            <p:sp>
              <p:nvSpPr>
                <p:cNvPr id="4975" name="Google Shape;4975;p75"/>
                <p:cNvSpPr txBox="1"/>
                <p:nvPr/>
              </p:nvSpPr>
              <p:spPr>
                <a:xfrm>
                  <a:off x="7898227" y="5426891"/>
                  <a:ext cx="343500" cy="379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i="0" lang="en-US" sz="1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…</a:t>
                  </a:r>
                  <a:endParaRPr sz="1100"/>
                </a:p>
              </p:txBody>
            </p:sp>
            <p:grpSp>
              <p:nvGrpSpPr>
                <p:cNvPr id="4976" name="Google Shape;4976;p75"/>
                <p:cNvGrpSpPr/>
                <p:nvPr/>
              </p:nvGrpSpPr>
              <p:grpSpPr>
                <a:xfrm>
                  <a:off x="6713475" y="5434396"/>
                  <a:ext cx="609600" cy="558800"/>
                  <a:chOff x="-44" y="1473"/>
                  <a:chExt cx="981" cy="1105"/>
                </a:xfrm>
              </p:grpSpPr>
              <p:pic>
                <p:nvPicPr>
                  <p:cNvPr descr="desktop_computer_stylized_medium" id="4977" name="Google Shape;4977;p75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b="0" l="0" r="0" t="0"/>
                  <a:stretch/>
                </p:blipFill>
                <p:spPr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4978" name="Google Shape;4978;p75"/>
                  <p:cNvSpPr/>
                  <p:nvPr/>
                </p:nvSpPr>
                <p:spPr>
                  <a:xfrm flipH="1">
                    <a:off x="374" y="1579"/>
                    <a:ext cx="477" cy="506"/>
                  </a:xfrm>
                  <a:custGeom>
                    <a:rect b="b" l="l" r="r" t="t"/>
                    <a:pathLst>
                      <a:path extrusionOk="0" h="368" w="356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000099"/>
                      </a:gs>
                      <a:gs pos="100000">
                        <a:srgbClr val="FFFFFF"/>
                      </a:gs>
                    </a:gsLst>
                    <a:lin ang="270000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4979" name="Google Shape;4979;p75"/>
                <p:cNvGrpSpPr/>
                <p:nvPr/>
              </p:nvGrpSpPr>
              <p:grpSpPr>
                <a:xfrm>
                  <a:off x="7278256" y="5439730"/>
                  <a:ext cx="609600" cy="558800"/>
                  <a:chOff x="-44" y="1473"/>
                  <a:chExt cx="981" cy="1105"/>
                </a:xfrm>
              </p:grpSpPr>
              <p:pic>
                <p:nvPicPr>
                  <p:cNvPr descr="desktop_computer_stylized_medium" id="4980" name="Google Shape;4980;p75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b="0" l="0" r="0" t="0"/>
                  <a:stretch/>
                </p:blipFill>
                <p:spPr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4981" name="Google Shape;4981;p75"/>
                  <p:cNvSpPr/>
                  <p:nvPr/>
                </p:nvSpPr>
                <p:spPr>
                  <a:xfrm flipH="1">
                    <a:off x="374" y="1579"/>
                    <a:ext cx="477" cy="506"/>
                  </a:xfrm>
                  <a:custGeom>
                    <a:rect b="b" l="l" r="r" t="t"/>
                    <a:pathLst>
                      <a:path extrusionOk="0" h="368" w="356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000099"/>
                      </a:gs>
                      <a:gs pos="100000">
                        <a:srgbClr val="FFFFFF"/>
                      </a:gs>
                    </a:gsLst>
                    <a:lin ang="270000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4982" name="Google Shape;4982;p75"/>
                <p:cNvGrpSpPr/>
                <p:nvPr/>
              </p:nvGrpSpPr>
              <p:grpSpPr>
                <a:xfrm>
                  <a:off x="8035123" y="5435068"/>
                  <a:ext cx="609600" cy="558800"/>
                  <a:chOff x="-44" y="1473"/>
                  <a:chExt cx="981" cy="1105"/>
                </a:xfrm>
              </p:grpSpPr>
              <p:pic>
                <p:nvPicPr>
                  <p:cNvPr descr="desktop_computer_stylized_medium" id="4983" name="Google Shape;4983;p75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b="0" l="0" r="0" t="0"/>
                  <a:stretch/>
                </p:blipFill>
                <p:spPr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4984" name="Google Shape;4984;p75"/>
                  <p:cNvSpPr/>
                  <p:nvPr/>
                </p:nvSpPr>
                <p:spPr>
                  <a:xfrm flipH="1">
                    <a:off x="374" y="1579"/>
                    <a:ext cx="477" cy="506"/>
                  </a:xfrm>
                  <a:custGeom>
                    <a:rect b="b" l="l" r="r" t="t"/>
                    <a:pathLst>
                      <a:path extrusionOk="0" h="368" w="356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000099"/>
                      </a:gs>
                      <a:gs pos="100000">
                        <a:srgbClr val="FFFFFF"/>
                      </a:gs>
                    </a:gsLst>
                    <a:lin ang="270000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4985" name="Google Shape;4985;p75"/>
            <p:cNvGrpSpPr/>
            <p:nvPr/>
          </p:nvGrpSpPr>
          <p:grpSpPr>
            <a:xfrm>
              <a:off x="8944384" y="4697880"/>
              <a:ext cx="2572500" cy="1717309"/>
              <a:chOff x="8810272" y="4515000"/>
              <a:chExt cx="2572500" cy="1717309"/>
            </a:xfrm>
          </p:grpSpPr>
          <p:grpSp>
            <p:nvGrpSpPr>
              <p:cNvPr id="4986" name="Google Shape;4986;p75"/>
              <p:cNvGrpSpPr/>
              <p:nvPr/>
            </p:nvGrpSpPr>
            <p:grpSpPr>
              <a:xfrm>
                <a:off x="9139356" y="4877393"/>
                <a:ext cx="1256356" cy="523875"/>
                <a:chOff x="10935644" y="4822113"/>
                <a:chExt cx="1256356" cy="523875"/>
              </a:xfrm>
            </p:grpSpPr>
            <p:sp>
              <p:nvSpPr>
                <p:cNvPr id="4987" name="Google Shape;4987;p75"/>
                <p:cNvSpPr/>
                <p:nvPr/>
              </p:nvSpPr>
              <p:spPr>
                <a:xfrm>
                  <a:off x="11001071" y="4880851"/>
                  <a:ext cx="1190929" cy="457200"/>
                </a:xfrm>
                <a:prstGeom prst="rect">
                  <a:avLst/>
                </a:prstGeom>
                <a:solidFill>
                  <a:srgbClr val="9CC2E5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88" name="Google Shape;4988;p75"/>
                <p:cNvSpPr/>
                <p:nvPr/>
              </p:nvSpPr>
              <p:spPr>
                <a:xfrm>
                  <a:off x="11010391" y="4872913"/>
                  <a:ext cx="1181609" cy="468313"/>
                </a:xfrm>
                <a:prstGeom prst="rect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4989" name="Google Shape;4989;p75"/>
                <p:cNvCxnSpPr/>
                <p:nvPr/>
              </p:nvCxnSpPr>
              <p:spPr>
                <a:xfrm>
                  <a:off x="11009376" y="5090714"/>
                  <a:ext cx="1163270" cy="286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990" name="Google Shape;4990;p75"/>
                <p:cNvCxnSpPr/>
                <p:nvPr/>
              </p:nvCxnSpPr>
              <p:spPr>
                <a:xfrm>
                  <a:off x="11601146" y="4882438"/>
                  <a:ext cx="0" cy="46355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991" name="Google Shape;4991;p75"/>
                <p:cNvCxnSpPr/>
                <p:nvPr/>
              </p:nvCxnSpPr>
              <p:spPr>
                <a:xfrm>
                  <a:off x="11305871" y="4877676"/>
                  <a:ext cx="0" cy="46355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992" name="Google Shape;4992;p75"/>
                <p:cNvCxnSpPr/>
                <p:nvPr/>
              </p:nvCxnSpPr>
              <p:spPr>
                <a:xfrm>
                  <a:off x="11896421" y="4872913"/>
                  <a:ext cx="0" cy="46355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4993" name="Google Shape;4993;p75"/>
                <p:cNvSpPr txBox="1"/>
                <p:nvPr/>
              </p:nvSpPr>
              <p:spPr>
                <a:xfrm>
                  <a:off x="10954695" y="4830300"/>
                  <a:ext cx="2412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i="0" lang="en-US" sz="6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9</a:t>
                  </a:r>
                  <a:endParaRPr sz="1100"/>
                </a:p>
              </p:txBody>
            </p:sp>
            <p:sp>
              <p:nvSpPr>
                <p:cNvPr id="4994" name="Google Shape;4994;p75"/>
                <p:cNvSpPr txBox="1"/>
                <p:nvPr/>
              </p:nvSpPr>
              <p:spPr>
                <a:xfrm>
                  <a:off x="11813871" y="5045951"/>
                  <a:ext cx="2985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i="0" lang="en-US" sz="6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16</a:t>
                  </a:r>
                  <a:endParaRPr sz="1100"/>
                </a:p>
              </p:txBody>
            </p:sp>
            <p:sp>
              <p:nvSpPr>
                <p:cNvPr id="4995" name="Google Shape;4995;p75"/>
                <p:cNvSpPr txBox="1"/>
                <p:nvPr/>
              </p:nvSpPr>
              <p:spPr>
                <a:xfrm>
                  <a:off x="10935644" y="5045951"/>
                  <a:ext cx="2985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i="0" lang="en-US" sz="6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10</a:t>
                  </a:r>
                  <a:endParaRPr sz="1100"/>
                </a:p>
              </p:txBody>
            </p:sp>
            <p:sp>
              <p:nvSpPr>
                <p:cNvPr id="4996" name="Google Shape;4996;p75"/>
                <p:cNvSpPr txBox="1"/>
                <p:nvPr/>
              </p:nvSpPr>
              <p:spPr>
                <a:xfrm>
                  <a:off x="11809108" y="4822113"/>
                  <a:ext cx="2985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i="0" lang="en-US" sz="6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15</a:t>
                  </a:r>
                  <a:endParaRPr sz="1100"/>
                </a:p>
              </p:txBody>
            </p:sp>
            <p:sp>
              <p:nvSpPr>
                <p:cNvPr id="4997" name="Google Shape;4997;p75"/>
                <p:cNvSpPr/>
                <p:nvPr/>
              </p:nvSpPr>
              <p:spPr>
                <a:xfrm>
                  <a:off x="11147121" y="5185651"/>
                  <a:ext cx="42862" cy="47625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98" name="Google Shape;4998;p75"/>
                <p:cNvSpPr/>
                <p:nvPr/>
              </p:nvSpPr>
              <p:spPr>
                <a:xfrm>
                  <a:off x="11134421" y="4971338"/>
                  <a:ext cx="42862" cy="47625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99" name="Google Shape;4999;p75"/>
                <p:cNvSpPr/>
                <p:nvPr/>
              </p:nvSpPr>
              <p:spPr>
                <a:xfrm>
                  <a:off x="12009133" y="4968163"/>
                  <a:ext cx="42863" cy="47625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000" name="Google Shape;5000;p75"/>
              <p:cNvSpPr txBox="1"/>
              <p:nvPr/>
            </p:nvSpPr>
            <p:spPr>
              <a:xfrm>
                <a:off x="10144471" y="5463844"/>
                <a:ext cx="343500" cy="3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0" lang="en-US" sz="1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…</a:t>
                </a:r>
                <a:endParaRPr sz="1100"/>
              </a:p>
            </p:txBody>
          </p:sp>
          <p:cxnSp>
            <p:nvCxnSpPr>
              <p:cNvPr id="5001" name="Google Shape;5001;p75"/>
              <p:cNvCxnSpPr/>
              <p:nvPr/>
            </p:nvCxnSpPr>
            <p:spPr>
              <a:xfrm>
                <a:off x="9363013" y="5251834"/>
                <a:ext cx="101600" cy="3778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002" name="Google Shape;5002;p75"/>
              <p:cNvCxnSpPr/>
              <p:nvPr/>
            </p:nvCxnSpPr>
            <p:spPr>
              <a:xfrm>
                <a:off x="9353488" y="5050221"/>
                <a:ext cx="479425" cy="60325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5003" name="Google Shape;5003;p75"/>
              <p:cNvSpPr txBox="1"/>
              <p:nvPr/>
            </p:nvSpPr>
            <p:spPr>
              <a:xfrm>
                <a:off x="8810272" y="5955409"/>
                <a:ext cx="25725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0" lang="en-US" sz="9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CS (VLAN ports 9-15)</a:t>
                </a:r>
                <a:endParaRPr sz="1100"/>
              </a:p>
            </p:txBody>
          </p:sp>
          <p:grpSp>
            <p:nvGrpSpPr>
              <p:cNvPr id="5004" name="Google Shape;5004;p75"/>
              <p:cNvGrpSpPr/>
              <p:nvPr/>
            </p:nvGrpSpPr>
            <p:grpSpPr>
              <a:xfrm>
                <a:off x="9000524" y="5430406"/>
                <a:ext cx="609600" cy="558800"/>
                <a:chOff x="-44" y="1473"/>
                <a:chExt cx="981" cy="1105"/>
              </a:xfrm>
            </p:grpSpPr>
            <p:pic>
              <p:nvPicPr>
                <p:cNvPr descr="desktop_computer_stylized_medium" id="5005" name="Google Shape;5005;p75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006" name="Google Shape;5006;p75"/>
                <p:cNvSpPr/>
                <p:nvPr/>
              </p:nvSpPr>
              <p:spPr>
                <a:xfrm flipH="1">
                  <a:off x="374" y="1579"/>
                  <a:ext cx="477" cy="506"/>
                </a:xfrm>
                <a:custGeom>
                  <a:rect b="b" l="l" r="r" t="t"/>
                  <a:pathLst>
                    <a:path extrusionOk="0" h="368" w="356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007" name="Google Shape;5007;p75"/>
              <p:cNvGrpSpPr/>
              <p:nvPr/>
            </p:nvGrpSpPr>
            <p:grpSpPr>
              <a:xfrm>
                <a:off x="9515751" y="5436316"/>
                <a:ext cx="609600" cy="558800"/>
                <a:chOff x="-44" y="1473"/>
                <a:chExt cx="981" cy="1105"/>
              </a:xfrm>
            </p:grpSpPr>
            <p:pic>
              <p:nvPicPr>
                <p:cNvPr descr="desktop_computer_stylized_medium" id="5008" name="Google Shape;5008;p75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009" name="Google Shape;5009;p75"/>
                <p:cNvSpPr/>
                <p:nvPr/>
              </p:nvSpPr>
              <p:spPr>
                <a:xfrm flipH="1">
                  <a:off x="374" y="1579"/>
                  <a:ext cx="477" cy="506"/>
                </a:xfrm>
                <a:custGeom>
                  <a:rect b="b" l="l" r="r" t="t"/>
                  <a:pathLst>
                    <a:path extrusionOk="0" h="368" w="356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010" name="Google Shape;5010;p75"/>
              <p:cNvGrpSpPr/>
              <p:nvPr/>
            </p:nvGrpSpPr>
            <p:grpSpPr>
              <a:xfrm>
                <a:off x="9202354" y="4515000"/>
                <a:ext cx="1206122" cy="410624"/>
                <a:chOff x="7399107" y="1365161"/>
                <a:chExt cx="2388836" cy="732595"/>
              </a:xfrm>
            </p:grpSpPr>
            <p:sp>
              <p:nvSpPr>
                <p:cNvPr id="5011" name="Google Shape;5011;p75"/>
                <p:cNvSpPr/>
                <p:nvPr/>
              </p:nvSpPr>
              <p:spPr>
                <a:xfrm>
                  <a:off x="7399107" y="1365161"/>
                  <a:ext cx="2388836" cy="732595"/>
                </a:xfrm>
                <a:custGeom>
                  <a:rect b="b" l="l" r="r" t="t"/>
                  <a:pathLst>
                    <a:path extrusionOk="0" h="1324303" w="3783724">
                      <a:moveTo>
                        <a:pt x="0" y="1313793"/>
                      </a:moveTo>
                      <a:lnTo>
                        <a:pt x="0" y="1313793"/>
                      </a:lnTo>
                      <a:lnTo>
                        <a:pt x="252248" y="0"/>
                      </a:lnTo>
                      <a:lnTo>
                        <a:pt x="3415862" y="21020"/>
                      </a:lnTo>
                      <a:lnTo>
                        <a:pt x="3783724" y="1324303"/>
                      </a:lnTo>
                      <a:lnTo>
                        <a:pt x="0" y="1313793"/>
                      </a:lnTo>
                      <a:close/>
                    </a:path>
                  </a:pathLst>
                </a:custGeom>
                <a:solidFill>
                  <a:srgbClr val="B8C2C9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5012" name="Google Shape;5012;p75"/>
                <p:cNvGrpSpPr/>
                <p:nvPr/>
              </p:nvGrpSpPr>
              <p:grpSpPr>
                <a:xfrm>
                  <a:off x="7564997" y="1450537"/>
                  <a:ext cx="2021605" cy="589765"/>
                  <a:chOff x="7939341" y="3037317"/>
                  <a:chExt cx="897649" cy="353919"/>
                </a:xfrm>
              </p:grpSpPr>
              <p:sp>
                <p:nvSpPr>
                  <p:cNvPr id="5013" name="Google Shape;5013;p75"/>
                  <p:cNvSpPr/>
                  <p:nvPr/>
                </p:nvSpPr>
                <p:spPr>
                  <a:xfrm>
                    <a:off x="7964170" y="3037317"/>
                    <a:ext cx="849158" cy="198115"/>
                  </a:xfrm>
                  <a:custGeom>
                    <a:rect b="b" l="l" r="r" t="t"/>
                    <a:pathLst>
                      <a:path extrusionOk="0" h="1049866" w="467301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14" name="Google Shape;5014;p75"/>
                  <p:cNvSpPr/>
                  <p:nvPr/>
                </p:nvSpPr>
                <p:spPr>
                  <a:xfrm>
                    <a:off x="8519948" y="3206783"/>
                    <a:ext cx="317042" cy="170569"/>
                  </a:xfrm>
                  <a:custGeom>
                    <a:rect b="b" l="l" r="r" t="t"/>
                    <a:pathLst>
                      <a:path extrusionOk="0" h="903890" w="1744718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15" name="Google Shape;5015;p75"/>
                  <p:cNvSpPr/>
                  <p:nvPr/>
                </p:nvSpPr>
                <p:spPr>
                  <a:xfrm>
                    <a:off x="7939341" y="3206783"/>
                    <a:ext cx="311312" cy="168585"/>
                  </a:xfrm>
                  <a:custGeom>
                    <a:rect b="b" l="l" r="r" t="t"/>
                    <a:pathLst>
                      <a:path extrusionOk="0" h="893380" w="1713187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16" name="Google Shape;5016;p75"/>
                  <p:cNvSpPr/>
                  <p:nvPr/>
                </p:nvSpPr>
                <p:spPr>
                  <a:xfrm>
                    <a:off x="8047413" y="3123483"/>
                    <a:ext cx="676892" cy="267753"/>
                  </a:xfrm>
                  <a:custGeom>
                    <a:rect b="b" l="l" r="r" t="t"/>
                    <a:pathLst>
                      <a:path extrusionOk="0" h="1418896" w="3725019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rgbClr val="8DA9DB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cxnSp>
            <p:nvCxnSpPr>
              <p:cNvPr id="5017" name="Google Shape;5017;p75"/>
              <p:cNvCxnSpPr/>
              <p:nvPr/>
            </p:nvCxnSpPr>
            <p:spPr>
              <a:xfrm>
                <a:off x="10232595" y="5048617"/>
                <a:ext cx="479425" cy="60325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5018" name="Google Shape;5018;p75"/>
              <p:cNvGrpSpPr/>
              <p:nvPr/>
            </p:nvGrpSpPr>
            <p:grpSpPr>
              <a:xfrm>
                <a:off x="10379352" y="5445308"/>
                <a:ext cx="609600" cy="558800"/>
                <a:chOff x="-44" y="1473"/>
                <a:chExt cx="981" cy="1105"/>
              </a:xfrm>
            </p:grpSpPr>
            <p:pic>
              <p:nvPicPr>
                <p:cNvPr descr="desktop_computer_stylized_medium" id="5019" name="Google Shape;5019;p75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020" name="Google Shape;5020;p75"/>
                <p:cNvSpPr/>
                <p:nvPr/>
              </p:nvSpPr>
              <p:spPr>
                <a:xfrm flipH="1">
                  <a:off x="374" y="1579"/>
                  <a:ext cx="477" cy="506"/>
                </a:xfrm>
                <a:custGeom>
                  <a:rect b="b" l="l" r="r" t="t"/>
                  <a:pathLst>
                    <a:path extrusionOk="0" h="368" w="356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5" name="Shape 5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26" name="Google Shape;5026;p76"/>
          <p:cNvGrpSpPr/>
          <p:nvPr/>
        </p:nvGrpSpPr>
        <p:grpSpPr>
          <a:xfrm>
            <a:off x="6575639" y="2903857"/>
            <a:ext cx="932708" cy="389334"/>
            <a:chOff x="9287864" y="4082048"/>
            <a:chExt cx="1243611" cy="519112"/>
          </a:xfrm>
        </p:grpSpPr>
        <p:sp>
          <p:nvSpPr>
            <p:cNvPr id="5027" name="Google Shape;5027;p76"/>
            <p:cNvSpPr/>
            <p:nvPr/>
          </p:nvSpPr>
          <p:spPr>
            <a:xfrm>
              <a:off x="9340181" y="4127584"/>
              <a:ext cx="1188897" cy="471997"/>
            </a:xfrm>
            <a:prstGeom prst="rect">
              <a:avLst/>
            </a:prstGeom>
            <a:solidFill>
              <a:srgbClr val="F56F6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8" name="Google Shape;5028;p76"/>
            <p:cNvSpPr/>
            <p:nvPr/>
          </p:nvSpPr>
          <p:spPr>
            <a:xfrm>
              <a:off x="9349866" y="4128085"/>
              <a:ext cx="1181609" cy="468313"/>
            </a:xfrm>
            <a:prstGeom prst="rect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029" name="Google Shape;5029;p76"/>
            <p:cNvCxnSpPr/>
            <p:nvPr/>
          </p:nvCxnSpPr>
          <p:spPr>
            <a:xfrm flipH="1" rot="10800000">
              <a:off x="9351453" y="4342570"/>
              <a:ext cx="1179110" cy="141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030" name="Google Shape;5030;p76"/>
            <p:cNvSpPr txBox="1"/>
            <p:nvPr/>
          </p:nvSpPr>
          <p:spPr>
            <a:xfrm>
              <a:off x="9287864" y="4107358"/>
              <a:ext cx="2412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100"/>
            </a:p>
          </p:txBody>
        </p:sp>
        <p:cxnSp>
          <p:nvCxnSpPr>
            <p:cNvPr id="5031" name="Google Shape;5031;p76"/>
            <p:cNvCxnSpPr/>
            <p:nvPr/>
          </p:nvCxnSpPr>
          <p:spPr>
            <a:xfrm>
              <a:off x="9930891" y="4132848"/>
              <a:ext cx="0" cy="4635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32" name="Google Shape;5032;p76"/>
            <p:cNvCxnSpPr/>
            <p:nvPr/>
          </p:nvCxnSpPr>
          <p:spPr>
            <a:xfrm>
              <a:off x="9640378" y="4129673"/>
              <a:ext cx="0" cy="4635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33" name="Google Shape;5033;p76"/>
            <p:cNvCxnSpPr/>
            <p:nvPr/>
          </p:nvCxnSpPr>
          <p:spPr>
            <a:xfrm>
              <a:off x="10211878" y="4137610"/>
              <a:ext cx="0" cy="4635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034" name="Google Shape;5034;p76"/>
            <p:cNvSpPr txBox="1"/>
            <p:nvPr/>
          </p:nvSpPr>
          <p:spPr>
            <a:xfrm>
              <a:off x="10148378" y="4296360"/>
              <a:ext cx="2412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 sz="1100"/>
            </a:p>
          </p:txBody>
        </p:sp>
        <p:sp>
          <p:nvSpPr>
            <p:cNvPr id="5035" name="Google Shape;5035;p76"/>
            <p:cNvSpPr txBox="1"/>
            <p:nvPr/>
          </p:nvSpPr>
          <p:spPr>
            <a:xfrm>
              <a:off x="9290540" y="4300533"/>
              <a:ext cx="2412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100"/>
            </a:p>
          </p:txBody>
        </p:sp>
        <p:sp>
          <p:nvSpPr>
            <p:cNvPr id="5036" name="Google Shape;5036;p76"/>
            <p:cNvSpPr txBox="1"/>
            <p:nvPr/>
          </p:nvSpPr>
          <p:spPr>
            <a:xfrm>
              <a:off x="10143616" y="4082048"/>
              <a:ext cx="2412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 sz="1100"/>
            </a:p>
          </p:txBody>
        </p:sp>
        <p:sp>
          <p:nvSpPr>
            <p:cNvPr id="5037" name="Google Shape;5037;p76"/>
            <p:cNvSpPr/>
            <p:nvPr/>
          </p:nvSpPr>
          <p:spPr>
            <a:xfrm>
              <a:off x="9465753" y="4442410"/>
              <a:ext cx="42863" cy="4762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8" name="Google Shape;5038;p76"/>
            <p:cNvSpPr/>
            <p:nvPr/>
          </p:nvSpPr>
          <p:spPr>
            <a:xfrm>
              <a:off x="9757853" y="4439235"/>
              <a:ext cx="42863" cy="4762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9" name="Google Shape;5039;p76"/>
            <p:cNvSpPr/>
            <p:nvPr/>
          </p:nvSpPr>
          <p:spPr>
            <a:xfrm>
              <a:off x="10345228" y="4443998"/>
              <a:ext cx="42863" cy="476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40" name="Google Shape;5040;p76"/>
          <p:cNvGrpSpPr/>
          <p:nvPr/>
        </p:nvGrpSpPr>
        <p:grpSpPr>
          <a:xfrm>
            <a:off x="7452290" y="2900290"/>
            <a:ext cx="944835" cy="392906"/>
            <a:chOff x="10932220" y="4822113"/>
            <a:chExt cx="1259780" cy="523875"/>
          </a:xfrm>
        </p:grpSpPr>
        <p:sp>
          <p:nvSpPr>
            <p:cNvPr id="5041" name="Google Shape;5041;p76"/>
            <p:cNvSpPr/>
            <p:nvPr/>
          </p:nvSpPr>
          <p:spPr>
            <a:xfrm>
              <a:off x="11001071" y="4880851"/>
              <a:ext cx="1190929" cy="457200"/>
            </a:xfrm>
            <a:prstGeom prst="rect">
              <a:avLst/>
            </a:prstGeom>
            <a:solidFill>
              <a:srgbClr val="9CC2E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2" name="Google Shape;5042;p76"/>
            <p:cNvSpPr/>
            <p:nvPr/>
          </p:nvSpPr>
          <p:spPr>
            <a:xfrm>
              <a:off x="11010391" y="4872913"/>
              <a:ext cx="1181609" cy="468313"/>
            </a:xfrm>
            <a:prstGeom prst="rect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043" name="Google Shape;5043;p76"/>
            <p:cNvCxnSpPr/>
            <p:nvPr/>
          </p:nvCxnSpPr>
          <p:spPr>
            <a:xfrm>
              <a:off x="11009376" y="5090714"/>
              <a:ext cx="1163270" cy="28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44" name="Google Shape;5044;p76"/>
            <p:cNvCxnSpPr/>
            <p:nvPr/>
          </p:nvCxnSpPr>
          <p:spPr>
            <a:xfrm>
              <a:off x="11601146" y="4882438"/>
              <a:ext cx="0" cy="4635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45" name="Google Shape;5045;p76"/>
            <p:cNvCxnSpPr/>
            <p:nvPr/>
          </p:nvCxnSpPr>
          <p:spPr>
            <a:xfrm>
              <a:off x="11305871" y="4877676"/>
              <a:ext cx="0" cy="4635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46" name="Google Shape;5046;p76"/>
            <p:cNvCxnSpPr/>
            <p:nvPr/>
          </p:nvCxnSpPr>
          <p:spPr>
            <a:xfrm>
              <a:off x="11896421" y="4872913"/>
              <a:ext cx="0" cy="4635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047" name="Google Shape;5047;p76"/>
            <p:cNvSpPr txBox="1"/>
            <p:nvPr/>
          </p:nvSpPr>
          <p:spPr>
            <a:xfrm>
              <a:off x="10947845" y="4840575"/>
              <a:ext cx="2412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 sz="1100"/>
            </a:p>
          </p:txBody>
        </p:sp>
        <p:sp>
          <p:nvSpPr>
            <p:cNvPr id="5048" name="Google Shape;5048;p76"/>
            <p:cNvSpPr txBox="1"/>
            <p:nvPr/>
          </p:nvSpPr>
          <p:spPr>
            <a:xfrm>
              <a:off x="11813871" y="5045951"/>
              <a:ext cx="298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16</a:t>
              </a:r>
              <a:endParaRPr sz="1100"/>
            </a:p>
          </p:txBody>
        </p:sp>
        <p:sp>
          <p:nvSpPr>
            <p:cNvPr id="5049" name="Google Shape;5049;p76"/>
            <p:cNvSpPr txBox="1"/>
            <p:nvPr/>
          </p:nvSpPr>
          <p:spPr>
            <a:xfrm>
              <a:off x="10932220" y="5049376"/>
              <a:ext cx="298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 sz="1100"/>
            </a:p>
          </p:txBody>
        </p:sp>
        <p:sp>
          <p:nvSpPr>
            <p:cNvPr id="5050" name="Google Shape;5050;p76"/>
            <p:cNvSpPr txBox="1"/>
            <p:nvPr/>
          </p:nvSpPr>
          <p:spPr>
            <a:xfrm>
              <a:off x="11809108" y="4822113"/>
              <a:ext cx="298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15</a:t>
              </a:r>
              <a:endParaRPr sz="1100"/>
            </a:p>
          </p:txBody>
        </p:sp>
        <p:sp>
          <p:nvSpPr>
            <p:cNvPr id="5051" name="Google Shape;5051;p76"/>
            <p:cNvSpPr/>
            <p:nvPr/>
          </p:nvSpPr>
          <p:spPr>
            <a:xfrm>
              <a:off x="11147121" y="5185651"/>
              <a:ext cx="42862" cy="4762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2" name="Google Shape;5052;p76"/>
            <p:cNvSpPr/>
            <p:nvPr/>
          </p:nvSpPr>
          <p:spPr>
            <a:xfrm>
              <a:off x="11134421" y="4971338"/>
              <a:ext cx="42862" cy="4762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3" name="Google Shape;5053;p76"/>
            <p:cNvSpPr/>
            <p:nvPr/>
          </p:nvSpPr>
          <p:spPr>
            <a:xfrm>
              <a:off x="12009133" y="4968163"/>
              <a:ext cx="42863" cy="4762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54" name="Google Shape;5054;p76"/>
          <p:cNvSpPr txBox="1"/>
          <p:nvPr>
            <p:ph type="title"/>
          </p:nvPr>
        </p:nvSpPr>
        <p:spPr>
          <a:xfrm>
            <a:off x="19500" y="185719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600"/>
              <a:t>VLAN που βασίζονται σε θύρες</a:t>
            </a:r>
            <a:endParaRPr b="0" sz="3600"/>
          </a:p>
        </p:txBody>
      </p:sp>
      <p:sp>
        <p:nvSpPr>
          <p:cNvPr id="5055" name="Google Shape;5055;p76"/>
          <p:cNvSpPr txBox="1"/>
          <p:nvPr>
            <p:ph idx="12" type="sldNum"/>
          </p:nvPr>
        </p:nvSpPr>
        <p:spPr>
          <a:xfrm>
            <a:off x="6905053" y="48696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5056" name="Google Shape;5056;p76"/>
          <p:cNvGrpSpPr/>
          <p:nvPr/>
        </p:nvGrpSpPr>
        <p:grpSpPr>
          <a:xfrm>
            <a:off x="6608618" y="2619224"/>
            <a:ext cx="1791627" cy="307983"/>
            <a:chOff x="7399107" y="1365161"/>
            <a:chExt cx="2388836" cy="732595"/>
          </a:xfrm>
        </p:grpSpPr>
        <p:sp>
          <p:nvSpPr>
            <p:cNvPr id="5057" name="Google Shape;5057;p76"/>
            <p:cNvSpPr/>
            <p:nvPr/>
          </p:nvSpPr>
          <p:spPr>
            <a:xfrm>
              <a:off x="7399107" y="1365161"/>
              <a:ext cx="2388836" cy="732595"/>
            </a:xfrm>
            <a:custGeom>
              <a:rect b="b" l="l" r="r" t="t"/>
              <a:pathLst>
                <a:path extrusionOk="0" h="1324303" w="3783724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58" name="Google Shape;5058;p76"/>
            <p:cNvGrpSpPr/>
            <p:nvPr/>
          </p:nvGrpSpPr>
          <p:grpSpPr>
            <a:xfrm>
              <a:off x="7564997" y="1450537"/>
              <a:ext cx="2021605" cy="589765"/>
              <a:chOff x="7939341" y="3037317"/>
              <a:chExt cx="897649" cy="353919"/>
            </a:xfrm>
          </p:grpSpPr>
          <p:sp>
            <p:nvSpPr>
              <p:cNvPr id="5059" name="Google Shape;5059;p76"/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0" name="Google Shape;5060;p76"/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1" name="Google Shape;5061;p76"/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2" name="Google Shape;5062;p76"/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5063" name="Google Shape;5063;p76"/>
          <p:cNvCxnSpPr/>
          <p:nvPr/>
        </p:nvCxnSpPr>
        <p:spPr>
          <a:xfrm flipH="1">
            <a:off x="6044526" y="3166934"/>
            <a:ext cx="676200" cy="209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64" name="Google Shape;5064;p76"/>
          <p:cNvCxnSpPr/>
          <p:nvPr/>
        </p:nvCxnSpPr>
        <p:spPr>
          <a:xfrm flipH="1">
            <a:off x="6333811" y="3166934"/>
            <a:ext cx="604800" cy="314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65" name="Google Shape;5065;p76"/>
          <p:cNvCxnSpPr/>
          <p:nvPr/>
        </p:nvCxnSpPr>
        <p:spPr>
          <a:xfrm flipH="1">
            <a:off x="6873263" y="3178129"/>
            <a:ext cx="504600" cy="270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66" name="Google Shape;5066;p76"/>
          <p:cNvSpPr txBox="1"/>
          <p:nvPr/>
        </p:nvSpPr>
        <p:spPr>
          <a:xfrm>
            <a:off x="8215267" y="3328323"/>
            <a:ext cx="2574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1100"/>
          </a:p>
        </p:txBody>
      </p:sp>
      <p:cxnSp>
        <p:nvCxnSpPr>
          <p:cNvPr id="5067" name="Google Shape;5067;p76"/>
          <p:cNvCxnSpPr/>
          <p:nvPr/>
        </p:nvCxnSpPr>
        <p:spPr>
          <a:xfrm>
            <a:off x="7629173" y="3169315"/>
            <a:ext cx="76200" cy="283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68" name="Google Shape;5068;p76"/>
          <p:cNvCxnSpPr/>
          <p:nvPr/>
        </p:nvCxnSpPr>
        <p:spPr>
          <a:xfrm>
            <a:off x="7622030" y="3018106"/>
            <a:ext cx="359700" cy="45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69" name="Google Shape;5069;p76"/>
          <p:cNvCxnSpPr/>
          <p:nvPr/>
        </p:nvCxnSpPr>
        <p:spPr>
          <a:xfrm>
            <a:off x="8263776" y="2976434"/>
            <a:ext cx="385800" cy="363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70" name="Google Shape;5070;p76"/>
          <p:cNvSpPr txBox="1"/>
          <p:nvPr/>
        </p:nvSpPr>
        <p:spPr>
          <a:xfrm>
            <a:off x="5758946" y="3696997"/>
            <a:ext cx="12987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EE (VLAN ports 1-8)</a:t>
            </a:r>
            <a:endParaRPr sz="1100"/>
          </a:p>
        </p:txBody>
      </p:sp>
      <p:sp>
        <p:nvSpPr>
          <p:cNvPr id="5071" name="Google Shape;5071;p76"/>
          <p:cNvSpPr txBox="1"/>
          <p:nvPr/>
        </p:nvSpPr>
        <p:spPr>
          <a:xfrm>
            <a:off x="7214617" y="3696997"/>
            <a:ext cx="19293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CS (VLAN ports 9-15)</a:t>
            </a:r>
            <a:endParaRPr sz="1100"/>
          </a:p>
        </p:txBody>
      </p:sp>
      <p:sp>
        <p:nvSpPr>
          <p:cNvPr id="5072" name="Google Shape;5072;p76"/>
          <p:cNvSpPr txBox="1"/>
          <p:nvPr/>
        </p:nvSpPr>
        <p:spPr>
          <a:xfrm>
            <a:off x="6530584" y="3300608"/>
            <a:ext cx="2574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1100"/>
          </a:p>
        </p:txBody>
      </p:sp>
      <p:grpSp>
        <p:nvGrpSpPr>
          <p:cNvPr id="5073" name="Google Shape;5073;p76"/>
          <p:cNvGrpSpPr/>
          <p:nvPr/>
        </p:nvGrpSpPr>
        <p:grpSpPr>
          <a:xfrm>
            <a:off x="5642020" y="3306237"/>
            <a:ext cx="457200" cy="419100"/>
            <a:chOff x="-44" y="1473"/>
            <a:chExt cx="981" cy="1105"/>
          </a:xfrm>
        </p:grpSpPr>
        <p:pic>
          <p:nvPicPr>
            <p:cNvPr descr="desktop_computer_stylized_medium" id="5074" name="Google Shape;5074;p7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75" name="Google Shape;5075;p76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76" name="Google Shape;5076;p76"/>
          <p:cNvGrpSpPr/>
          <p:nvPr/>
        </p:nvGrpSpPr>
        <p:grpSpPr>
          <a:xfrm>
            <a:off x="6065605" y="3310238"/>
            <a:ext cx="457200" cy="419100"/>
            <a:chOff x="-44" y="1473"/>
            <a:chExt cx="981" cy="1105"/>
          </a:xfrm>
        </p:grpSpPr>
        <p:pic>
          <p:nvPicPr>
            <p:cNvPr descr="desktop_computer_stylized_medium" id="5077" name="Google Shape;5077;p7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78" name="Google Shape;5078;p76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79" name="Google Shape;5079;p76"/>
          <p:cNvGrpSpPr/>
          <p:nvPr/>
        </p:nvGrpSpPr>
        <p:grpSpPr>
          <a:xfrm>
            <a:off x="6633256" y="3306741"/>
            <a:ext cx="457200" cy="419100"/>
            <a:chOff x="-44" y="1473"/>
            <a:chExt cx="981" cy="1105"/>
          </a:xfrm>
        </p:grpSpPr>
        <p:pic>
          <p:nvPicPr>
            <p:cNvPr descr="desktop_computer_stylized_medium" id="5080" name="Google Shape;5080;p7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81" name="Google Shape;5081;p76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82" name="Google Shape;5082;p76"/>
          <p:cNvGrpSpPr/>
          <p:nvPr/>
        </p:nvGrpSpPr>
        <p:grpSpPr>
          <a:xfrm>
            <a:off x="7357306" y="3303244"/>
            <a:ext cx="457200" cy="419100"/>
            <a:chOff x="-44" y="1473"/>
            <a:chExt cx="981" cy="1105"/>
          </a:xfrm>
        </p:grpSpPr>
        <p:pic>
          <p:nvPicPr>
            <p:cNvPr descr="desktop_computer_stylized_medium" id="5083" name="Google Shape;5083;p7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84" name="Google Shape;5084;p76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85" name="Google Shape;5085;p76"/>
          <p:cNvGrpSpPr/>
          <p:nvPr/>
        </p:nvGrpSpPr>
        <p:grpSpPr>
          <a:xfrm>
            <a:off x="7743727" y="3307677"/>
            <a:ext cx="457200" cy="419100"/>
            <a:chOff x="-44" y="1473"/>
            <a:chExt cx="981" cy="1105"/>
          </a:xfrm>
        </p:grpSpPr>
        <p:pic>
          <p:nvPicPr>
            <p:cNvPr descr="desktop_computer_stylized_medium" id="5086" name="Google Shape;5086;p7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87" name="Google Shape;5087;p76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88" name="Google Shape;5088;p76"/>
          <p:cNvGrpSpPr/>
          <p:nvPr/>
        </p:nvGrpSpPr>
        <p:grpSpPr>
          <a:xfrm>
            <a:off x="8391427" y="3314421"/>
            <a:ext cx="457200" cy="419100"/>
            <a:chOff x="-44" y="1473"/>
            <a:chExt cx="981" cy="1105"/>
          </a:xfrm>
        </p:grpSpPr>
        <p:pic>
          <p:nvPicPr>
            <p:cNvPr descr="desktop_computer_stylized_medium" id="5089" name="Google Shape;5089;p7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90" name="Google Shape;5090;p76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91" name="Google Shape;5091;p76"/>
          <p:cNvSpPr txBox="1"/>
          <p:nvPr/>
        </p:nvSpPr>
        <p:spPr>
          <a:xfrm>
            <a:off x="119801" y="856825"/>
            <a:ext cx="4874700" cy="13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1778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απομόνωση κυκλοφορίας</a:t>
            </a: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πλαίσια από/προς θύρες 1-8 μπορούν να έχουν πρόσβαση μόνο στις θύρες 1-8</a:t>
            </a:r>
            <a:endParaRPr sz="2000"/>
          </a:p>
          <a:p>
            <a:pPr indent="-177800" lvl="1" marL="5080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μπορούν επίσης να ορίσουν</a:t>
            </a:r>
            <a:r>
              <a:rPr b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VLAN που βασίζονται σε διευθύνσεις MAC τελικών σημείων, αντί θύρας μεταγωγέα</a:t>
            </a:r>
            <a:endParaRPr sz="2000"/>
          </a:p>
        </p:txBody>
      </p:sp>
      <p:sp>
        <p:nvSpPr>
          <p:cNvPr id="5092" name="Google Shape;5092;p76"/>
          <p:cNvSpPr/>
          <p:nvPr/>
        </p:nvSpPr>
        <p:spPr>
          <a:xfrm>
            <a:off x="119799" y="2476925"/>
            <a:ext cx="4759500" cy="12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1778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δυναμική συμμετοχή</a:t>
            </a: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οι θύρες μπορούν να αντιστοιχιστούν δυναμικά ανάμεσα στα </a:t>
            </a: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VLANs</a:t>
            </a:r>
            <a:endParaRPr sz="2000"/>
          </a:p>
        </p:txBody>
      </p:sp>
      <p:grpSp>
        <p:nvGrpSpPr>
          <p:cNvPr id="5093" name="Google Shape;5093;p76"/>
          <p:cNvGrpSpPr/>
          <p:nvPr/>
        </p:nvGrpSpPr>
        <p:grpSpPr>
          <a:xfrm>
            <a:off x="143075" y="1345826"/>
            <a:ext cx="7625963" cy="3126124"/>
            <a:chOff x="495567" y="1896035"/>
            <a:chExt cx="10167951" cy="4168165"/>
          </a:xfrm>
        </p:grpSpPr>
        <p:sp>
          <p:nvSpPr>
            <p:cNvPr id="5094" name="Google Shape;5094;p76"/>
            <p:cNvSpPr/>
            <p:nvPr/>
          </p:nvSpPr>
          <p:spPr>
            <a:xfrm>
              <a:off x="495567" y="4451400"/>
              <a:ext cx="6452100" cy="16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241300" lvl="0" marL="254000" marR="0" rtl="0" algn="l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2000"/>
                <a:buFont typeface="Noto Sans Symbols"/>
                <a:buChar char="▪"/>
              </a:pPr>
              <a:r>
                <a:rPr lang="en-US" sz="2000">
                  <a:solidFill>
                    <a:srgbClr val="CC0000"/>
                  </a:solidFill>
                  <a:latin typeface="Calibri"/>
                  <a:ea typeface="Calibri"/>
                  <a:cs typeface="Calibri"/>
                  <a:sym typeface="Calibri"/>
                </a:rPr>
                <a:t>προώθηση μεταξύ</a:t>
              </a:r>
              <a:r>
                <a:rPr b="0" i="0" lang="en-US" sz="2000" u="none" cap="none" strike="noStrike">
                  <a:solidFill>
                    <a:srgbClr val="CC0000"/>
                  </a:solidFill>
                  <a:latin typeface="Calibri"/>
                  <a:ea typeface="Calibri"/>
                  <a:cs typeface="Calibri"/>
                  <a:sym typeface="Calibri"/>
                </a:rPr>
                <a:t> VLANS: </a:t>
              </a:r>
              <a:r>
                <a:rPr lang="en-US" sz="2000">
                  <a:latin typeface="Calibri"/>
                  <a:ea typeface="Calibri"/>
                  <a:cs typeface="Calibri"/>
                  <a:sym typeface="Calibri"/>
                </a:rPr>
                <a:t>γίνεται μέσω δρομολόγησης (όπως με τους ξεχωριστούς μεταγωγείς)</a:t>
              </a:r>
              <a:endParaRPr sz="2000"/>
            </a:p>
            <a:p>
              <a:pPr indent="-177800" lvl="1" marL="508000" marR="0" rtl="0" algn="l">
                <a:lnSpc>
                  <a:spcPct val="8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99"/>
                </a:buClr>
                <a:buSzPts val="2000"/>
                <a:buFont typeface="Arial"/>
                <a:buChar char="•"/>
              </a:pPr>
              <a:r>
                <a:rPr lang="en-US" sz="2000">
                  <a:latin typeface="Calibri"/>
                  <a:ea typeface="Calibri"/>
                  <a:cs typeface="Calibri"/>
                  <a:sym typeface="Calibri"/>
                </a:rPr>
                <a:t>στην πράξη οι πωλητές πωλούν σε συνδυασμό μεταγωγείς συν δρομολογητές</a:t>
              </a:r>
              <a:endParaRPr sz="2000"/>
            </a:p>
          </p:txBody>
        </p:sp>
        <p:cxnSp>
          <p:nvCxnSpPr>
            <p:cNvPr id="5095" name="Google Shape;5095;p76"/>
            <p:cNvCxnSpPr/>
            <p:nvPr/>
          </p:nvCxnSpPr>
          <p:spPr>
            <a:xfrm>
              <a:off x="9829800" y="2216523"/>
              <a:ext cx="0" cy="1815353"/>
            </a:xfrm>
            <a:prstGeom prst="straightConnector1">
              <a:avLst/>
            </a:prstGeom>
            <a:noFill/>
            <a:ln cap="flat" cmpd="sng" w="222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096" name="Google Shape;5096;p76"/>
            <p:cNvCxnSpPr/>
            <p:nvPr/>
          </p:nvCxnSpPr>
          <p:spPr>
            <a:xfrm>
              <a:off x="10466294" y="2216523"/>
              <a:ext cx="0" cy="1815353"/>
            </a:xfrm>
            <a:prstGeom prst="straightConnector1">
              <a:avLst/>
            </a:prstGeom>
            <a:noFill/>
            <a:ln cap="flat" cmpd="sng" w="222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5097" name="Google Shape;5097;p76"/>
            <p:cNvGrpSpPr/>
            <p:nvPr/>
          </p:nvGrpSpPr>
          <p:grpSpPr>
            <a:xfrm>
              <a:off x="9594532" y="1896035"/>
              <a:ext cx="1068986" cy="551329"/>
              <a:chOff x="7493876" y="2774731"/>
              <a:chExt cx="1481958" cy="894622"/>
            </a:xfrm>
          </p:grpSpPr>
          <p:sp>
            <p:nvSpPr>
              <p:cNvPr id="5098" name="Google Shape;5098;p76"/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rect b="b" l="l" r="r" t="t"/>
                <a:pathLst>
                  <a:path extrusionOk="0" h="3099826" w="8166683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lt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Calibri"/>
                  <a:buNone/>
                </a:pPr>
                <a:r>
                  <a:rPr b="0" i="0" lang="en-US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                </a:t>
                </a:r>
                <a:endParaRPr sz="1100"/>
              </a:p>
            </p:txBody>
          </p:sp>
          <p:sp>
            <p:nvSpPr>
              <p:cNvPr id="5099" name="Google Shape;5099;p76"/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Calibri"/>
                  <a:buNone/>
                </a:pPr>
                <a:r>
                  <a:rPr b="0" i="0" lang="en-US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           </a:t>
                </a:r>
                <a:endParaRPr sz="1100"/>
              </a:p>
            </p:txBody>
          </p:sp>
          <p:grpSp>
            <p:nvGrpSpPr>
              <p:cNvPr id="5100" name="Google Shape;5100;p76"/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5101" name="Google Shape;5101;p76"/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rect b="b" l="l" r="r" t="t"/>
                  <a:pathLst>
                    <a:path extrusionOk="0" h="1049866" w="467301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02" name="Google Shape;5102;p76"/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rect b="b" l="l" r="r" t="t"/>
                  <a:pathLst>
                    <a:path extrusionOk="0" h="903890" w="1744718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03" name="Google Shape;5103;p76"/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rect b="b" l="l" r="r" t="t"/>
                  <a:pathLst>
                    <a:path extrusionOk="0" h="893380" w="1713187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04" name="Google Shape;5104;p76"/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rect b="b" l="l" r="r" t="t"/>
                  <a:pathLst>
                    <a:path extrusionOk="0" h="1418896" w="3725019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rgbClr val="8DA9DB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9" name="Shape 5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0" name="Google Shape;5110;p77"/>
          <p:cNvSpPr/>
          <p:nvPr/>
        </p:nvSpPr>
        <p:spPr>
          <a:xfrm>
            <a:off x="3302061" y="1709738"/>
            <a:ext cx="220500" cy="166800"/>
          </a:xfrm>
          <a:prstGeom prst="rect">
            <a:avLst/>
          </a:prstGeom>
          <a:solidFill>
            <a:srgbClr val="9CC2E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1" name="Google Shape;5111;p77"/>
          <p:cNvSpPr/>
          <p:nvPr/>
        </p:nvSpPr>
        <p:spPr>
          <a:xfrm>
            <a:off x="5228400" y="1889531"/>
            <a:ext cx="227100" cy="189300"/>
          </a:xfrm>
          <a:prstGeom prst="rect">
            <a:avLst/>
          </a:prstGeom>
          <a:solidFill>
            <a:srgbClr val="F56F6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2" name="Google Shape;5112;p77"/>
          <p:cNvSpPr/>
          <p:nvPr/>
        </p:nvSpPr>
        <p:spPr>
          <a:xfrm>
            <a:off x="5895242" y="1731205"/>
            <a:ext cx="220500" cy="185700"/>
          </a:xfrm>
          <a:prstGeom prst="rect">
            <a:avLst/>
          </a:prstGeom>
          <a:solidFill>
            <a:srgbClr val="9CC2E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3" name="Google Shape;5113;p77"/>
          <p:cNvSpPr/>
          <p:nvPr/>
        </p:nvSpPr>
        <p:spPr>
          <a:xfrm>
            <a:off x="1743679" y="1707603"/>
            <a:ext cx="891600" cy="354000"/>
          </a:xfrm>
          <a:prstGeom prst="rect">
            <a:avLst/>
          </a:prstGeom>
          <a:solidFill>
            <a:srgbClr val="F56F6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4" name="Google Shape;5114;p77"/>
          <p:cNvSpPr/>
          <p:nvPr/>
        </p:nvSpPr>
        <p:spPr>
          <a:xfrm>
            <a:off x="1750943" y="1707979"/>
            <a:ext cx="886200" cy="351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15" name="Google Shape;5115;p77"/>
          <p:cNvCxnSpPr/>
          <p:nvPr/>
        </p:nvCxnSpPr>
        <p:spPr>
          <a:xfrm flipH="1" rot="10800000">
            <a:off x="1752133" y="1868705"/>
            <a:ext cx="884400" cy="1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16" name="Google Shape;5116;p77"/>
          <p:cNvSpPr txBox="1"/>
          <p:nvPr/>
        </p:nvSpPr>
        <p:spPr>
          <a:xfrm>
            <a:off x="1704441" y="1692433"/>
            <a:ext cx="1809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100"/>
          </a:p>
        </p:txBody>
      </p:sp>
      <p:cxnSp>
        <p:nvCxnSpPr>
          <p:cNvPr id="5117" name="Google Shape;5117;p77"/>
          <p:cNvCxnSpPr/>
          <p:nvPr/>
        </p:nvCxnSpPr>
        <p:spPr>
          <a:xfrm>
            <a:off x="2186711" y="1711551"/>
            <a:ext cx="0" cy="347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18" name="Google Shape;5118;p77"/>
          <p:cNvCxnSpPr/>
          <p:nvPr/>
        </p:nvCxnSpPr>
        <p:spPr>
          <a:xfrm>
            <a:off x="1968826" y="1709170"/>
            <a:ext cx="0" cy="347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19" name="Google Shape;5119;p77"/>
          <p:cNvCxnSpPr/>
          <p:nvPr/>
        </p:nvCxnSpPr>
        <p:spPr>
          <a:xfrm>
            <a:off x="2397451" y="1715123"/>
            <a:ext cx="0" cy="347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20" name="Google Shape;5120;p77"/>
          <p:cNvSpPr txBox="1"/>
          <p:nvPr/>
        </p:nvSpPr>
        <p:spPr>
          <a:xfrm>
            <a:off x="2349826" y="1834185"/>
            <a:ext cx="1809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1100"/>
          </a:p>
        </p:txBody>
      </p:sp>
      <p:sp>
        <p:nvSpPr>
          <p:cNvPr id="5121" name="Google Shape;5121;p77"/>
          <p:cNvSpPr txBox="1"/>
          <p:nvPr/>
        </p:nvSpPr>
        <p:spPr>
          <a:xfrm>
            <a:off x="1706448" y="1837315"/>
            <a:ext cx="1809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100"/>
          </a:p>
        </p:txBody>
      </p:sp>
      <p:sp>
        <p:nvSpPr>
          <p:cNvPr id="5122" name="Google Shape;5122;p77"/>
          <p:cNvSpPr txBox="1"/>
          <p:nvPr/>
        </p:nvSpPr>
        <p:spPr>
          <a:xfrm>
            <a:off x="2346255" y="1673451"/>
            <a:ext cx="1809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1100"/>
          </a:p>
        </p:txBody>
      </p:sp>
      <p:sp>
        <p:nvSpPr>
          <p:cNvPr id="5123" name="Google Shape;5123;p77"/>
          <p:cNvSpPr/>
          <p:nvPr/>
        </p:nvSpPr>
        <p:spPr>
          <a:xfrm>
            <a:off x="1837858" y="1943723"/>
            <a:ext cx="32100" cy="3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4" name="Google Shape;5124;p77"/>
          <p:cNvSpPr/>
          <p:nvPr/>
        </p:nvSpPr>
        <p:spPr>
          <a:xfrm>
            <a:off x="2056933" y="1941341"/>
            <a:ext cx="32100" cy="3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5" name="Google Shape;5125;p77"/>
          <p:cNvSpPr/>
          <p:nvPr/>
        </p:nvSpPr>
        <p:spPr>
          <a:xfrm>
            <a:off x="2497464" y="1944913"/>
            <a:ext cx="32100" cy="3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6" name="Google Shape;5126;p77"/>
          <p:cNvSpPr/>
          <p:nvPr/>
        </p:nvSpPr>
        <p:spPr>
          <a:xfrm>
            <a:off x="5452238" y="1725224"/>
            <a:ext cx="436500" cy="354000"/>
          </a:xfrm>
          <a:prstGeom prst="rect">
            <a:avLst/>
          </a:prstGeom>
          <a:solidFill>
            <a:srgbClr val="F56F6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27" name="Google Shape;5127;p77"/>
          <p:cNvGrpSpPr/>
          <p:nvPr/>
        </p:nvGrpSpPr>
        <p:grpSpPr>
          <a:xfrm>
            <a:off x="2581092" y="1669885"/>
            <a:ext cx="944834" cy="392906"/>
            <a:chOff x="10932220" y="4822113"/>
            <a:chExt cx="1259779" cy="523875"/>
          </a:xfrm>
        </p:grpSpPr>
        <p:sp>
          <p:nvSpPr>
            <p:cNvPr id="5128" name="Google Shape;5128;p77"/>
            <p:cNvSpPr/>
            <p:nvPr/>
          </p:nvSpPr>
          <p:spPr>
            <a:xfrm>
              <a:off x="11001071" y="4880851"/>
              <a:ext cx="896593" cy="457200"/>
            </a:xfrm>
            <a:prstGeom prst="rect">
              <a:avLst/>
            </a:prstGeom>
            <a:solidFill>
              <a:srgbClr val="9CC2E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9" name="Google Shape;5129;p77"/>
            <p:cNvSpPr/>
            <p:nvPr/>
          </p:nvSpPr>
          <p:spPr>
            <a:xfrm>
              <a:off x="11010391" y="4872913"/>
              <a:ext cx="1181609" cy="468313"/>
            </a:xfrm>
            <a:prstGeom prst="rect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130" name="Google Shape;5130;p77"/>
            <p:cNvCxnSpPr/>
            <p:nvPr/>
          </p:nvCxnSpPr>
          <p:spPr>
            <a:xfrm>
              <a:off x="11009376" y="5090714"/>
              <a:ext cx="1163270" cy="28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31" name="Google Shape;5131;p77"/>
            <p:cNvCxnSpPr/>
            <p:nvPr/>
          </p:nvCxnSpPr>
          <p:spPr>
            <a:xfrm>
              <a:off x="11601146" y="4882438"/>
              <a:ext cx="0" cy="4635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32" name="Google Shape;5132;p77"/>
            <p:cNvCxnSpPr/>
            <p:nvPr/>
          </p:nvCxnSpPr>
          <p:spPr>
            <a:xfrm>
              <a:off x="11305871" y="4877676"/>
              <a:ext cx="0" cy="4635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33" name="Google Shape;5133;p77"/>
            <p:cNvCxnSpPr/>
            <p:nvPr/>
          </p:nvCxnSpPr>
          <p:spPr>
            <a:xfrm>
              <a:off x="11896421" y="4872913"/>
              <a:ext cx="0" cy="4635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134" name="Google Shape;5134;p77"/>
            <p:cNvSpPr txBox="1"/>
            <p:nvPr/>
          </p:nvSpPr>
          <p:spPr>
            <a:xfrm>
              <a:off x="10947845" y="4840575"/>
              <a:ext cx="2412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 sz="1100"/>
            </a:p>
          </p:txBody>
        </p:sp>
        <p:sp>
          <p:nvSpPr>
            <p:cNvPr id="5135" name="Google Shape;5135;p77"/>
            <p:cNvSpPr txBox="1"/>
            <p:nvPr/>
          </p:nvSpPr>
          <p:spPr>
            <a:xfrm>
              <a:off x="11813871" y="5045951"/>
              <a:ext cx="298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16</a:t>
              </a:r>
              <a:endParaRPr sz="1100"/>
            </a:p>
          </p:txBody>
        </p:sp>
        <p:sp>
          <p:nvSpPr>
            <p:cNvPr id="5136" name="Google Shape;5136;p77"/>
            <p:cNvSpPr txBox="1"/>
            <p:nvPr/>
          </p:nvSpPr>
          <p:spPr>
            <a:xfrm>
              <a:off x="10932220" y="5049376"/>
              <a:ext cx="298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 sz="1100"/>
            </a:p>
          </p:txBody>
        </p:sp>
        <p:sp>
          <p:nvSpPr>
            <p:cNvPr id="5137" name="Google Shape;5137;p77"/>
            <p:cNvSpPr txBox="1"/>
            <p:nvPr/>
          </p:nvSpPr>
          <p:spPr>
            <a:xfrm>
              <a:off x="11809108" y="4822113"/>
              <a:ext cx="298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15</a:t>
              </a:r>
              <a:endParaRPr sz="1100"/>
            </a:p>
          </p:txBody>
        </p:sp>
        <p:sp>
          <p:nvSpPr>
            <p:cNvPr id="5138" name="Google Shape;5138;p77"/>
            <p:cNvSpPr/>
            <p:nvPr/>
          </p:nvSpPr>
          <p:spPr>
            <a:xfrm>
              <a:off x="11147121" y="5185651"/>
              <a:ext cx="42862" cy="4762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9" name="Google Shape;5139;p77"/>
            <p:cNvSpPr/>
            <p:nvPr/>
          </p:nvSpPr>
          <p:spPr>
            <a:xfrm>
              <a:off x="11134421" y="4971338"/>
              <a:ext cx="42862" cy="4762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0" name="Google Shape;5140;p77"/>
            <p:cNvSpPr/>
            <p:nvPr/>
          </p:nvSpPr>
          <p:spPr>
            <a:xfrm>
              <a:off x="12009133" y="4968163"/>
              <a:ext cx="42863" cy="4762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41" name="Google Shape;5141;p77"/>
          <p:cNvSpPr txBox="1"/>
          <p:nvPr>
            <p:ph type="title"/>
          </p:nvPr>
        </p:nvSpPr>
        <p:spPr>
          <a:xfrm>
            <a:off x="19500" y="19654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300"/>
              <a:buFont typeface="Calibri"/>
              <a:buNone/>
            </a:pPr>
            <a:r>
              <a:rPr lang="en-US" sz="3000">
                <a:solidFill>
                  <a:srgbClr val="000099"/>
                </a:solidFill>
              </a:rPr>
              <a:t>VLANS </a:t>
            </a:r>
            <a:r>
              <a:rPr lang="en-US" sz="3000">
                <a:solidFill>
                  <a:srgbClr val="000099"/>
                </a:solidFill>
              </a:rPr>
              <a:t>πολλαπλοί μεταγωγείς που εκτείνονται</a:t>
            </a:r>
            <a:endParaRPr sz="3000"/>
          </a:p>
        </p:txBody>
      </p:sp>
      <p:sp>
        <p:nvSpPr>
          <p:cNvPr id="5142" name="Google Shape;5142;p77"/>
          <p:cNvSpPr txBox="1"/>
          <p:nvPr>
            <p:ph idx="12" type="sldNum"/>
          </p:nvPr>
        </p:nvSpPr>
        <p:spPr>
          <a:xfrm>
            <a:off x="6905053" y="48696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5143" name="Google Shape;5143;p77"/>
          <p:cNvGrpSpPr/>
          <p:nvPr/>
        </p:nvGrpSpPr>
        <p:grpSpPr>
          <a:xfrm>
            <a:off x="1737420" y="1388818"/>
            <a:ext cx="1791627" cy="307983"/>
            <a:chOff x="7399107" y="1365161"/>
            <a:chExt cx="2388836" cy="732595"/>
          </a:xfrm>
        </p:grpSpPr>
        <p:sp>
          <p:nvSpPr>
            <p:cNvPr id="5144" name="Google Shape;5144;p77"/>
            <p:cNvSpPr/>
            <p:nvPr/>
          </p:nvSpPr>
          <p:spPr>
            <a:xfrm>
              <a:off x="7399107" y="1365161"/>
              <a:ext cx="2388836" cy="732595"/>
            </a:xfrm>
            <a:custGeom>
              <a:rect b="b" l="l" r="r" t="t"/>
              <a:pathLst>
                <a:path extrusionOk="0" h="1324303" w="3783724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45" name="Google Shape;5145;p77"/>
            <p:cNvGrpSpPr/>
            <p:nvPr/>
          </p:nvGrpSpPr>
          <p:grpSpPr>
            <a:xfrm>
              <a:off x="7564997" y="1450537"/>
              <a:ext cx="2021605" cy="589765"/>
              <a:chOff x="7939341" y="3037317"/>
              <a:chExt cx="897649" cy="353919"/>
            </a:xfrm>
          </p:grpSpPr>
          <p:sp>
            <p:nvSpPr>
              <p:cNvPr id="5146" name="Google Shape;5146;p77"/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7" name="Google Shape;5147;p77"/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8" name="Google Shape;5148;p77"/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9" name="Google Shape;5149;p77"/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5150" name="Google Shape;5150;p77"/>
          <p:cNvCxnSpPr/>
          <p:nvPr/>
        </p:nvCxnSpPr>
        <p:spPr>
          <a:xfrm flipH="1">
            <a:off x="1173329" y="1936529"/>
            <a:ext cx="676200" cy="209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51" name="Google Shape;5151;p77"/>
          <p:cNvCxnSpPr/>
          <p:nvPr/>
        </p:nvCxnSpPr>
        <p:spPr>
          <a:xfrm flipH="1">
            <a:off x="1462613" y="1936529"/>
            <a:ext cx="604800" cy="314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52" name="Google Shape;5152;p77"/>
          <p:cNvCxnSpPr/>
          <p:nvPr/>
        </p:nvCxnSpPr>
        <p:spPr>
          <a:xfrm flipH="1">
            <a:off x="2001899" y="1964531"/>
            <a:ext cx="512700" cy="254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53" name="Google Shape;5153;p77"/>
          <p:cNvSpPr txBox="1"/>
          <p:nvPr/>
        </p:nvSpPr>
        <p:spPr>
          <a:xfrm>
            <a:off x="3344069" y="2097917"/>
            <a:ext cx="2574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1100"/>
          </a:p>
        </p:txBody>
      </p:sp>
      <p:cxnSp>
        <p:nvCxnSpPr>
          <p:cNvPr id="5154" name="Google Shape;5154;p77"/>
          <p:cNvCxnSpPr/>
          <p:nvPr/>
        </p:nvCxnSpPr>
        <p:spPr>
          <a:xfrm>
            <a:off x="2759869" y="1959769"/>
            <a:ext cx="74400" cy="262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55" name="Google Shape;5155;p77"/>
          <p:cNvCxnSpPr/>
          <p:nvPr/>
        </p:nvCxnSpPr>
        <p:spPr>
          <a:xfrm>
            <a:off x="2750345" y="1804988"/>
            <a:ext cx="360000" cy="435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56" name="Google Shape;5156;p77"/>
          <p:cNvCxnSpPr/>
          <p:nvPr/>
        </p:nvCxnSpPr>
        <p:spPr>
          <a:xfrm>
            <a:off x="3402805" y="1797844"/>
            <a:ext cx="375600" cy="311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57" name="Google Shape;5157;p77"/>
          <p:cNvSpPr txBox="1"/>
          <p:nvPr/>
        </p:nvSpPr>
        <p:spPr>
          <a:xfrm>
            <a:off x="887749" y="2466591"/>
            <a:ext cx="12987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EE (VLAN ports 1-8)</a:t>
            </a:r>
            <a:endParaRPr sz="1100"/>
          </a:p>
        </p:txBody>
      </p:sp>
      <p:sp>
        <p:nvSpPr>
          <p:cNvPr id="5158" name="Google Shape;5158;p77"/>
          <p:cNvSpPr txBox="1"/>
          <p:nvPr/>
        </p:nvSpPr>
        <p:spPr>
          <a:xfrm>
            <a:off x="2343420" y="2466591"/>
            <a:ext cx="19293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CS (VLAN ports 9-15)</a:t>
            </a:r>
            <a:endParaRPr sz="1100"/>
          </a:p>
        </p:txBody>
      </p:sp>
      <p:sp>
        <p:nvSpPr>
          <p:cNvPr id="5159" name="Google Shape;5159;p77"/>
          <p:cNvSpPr txBox="1"/>
          <p:nvPr/>
        </p:nvSpPr>
        <p:spPr>
          <a:xfrm>
            <a:off x="1659386" y="2070202"/>
            <a:ext cx="2574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1100"/>
          </a:p>
        </p:txBody>
      </p:sp>
      <p:grpSp>
        <p:nvGrpSpPr>
          <p:cNvPr id="5160" name="Google Shape;5160;p77"/>
          <p:cNvGrpSpPr/>
          <p:nvPr/>
        </p:nvGrpSpPr>
        <p:grpSpPr>
          <a:xfrm>
            <a:off x="770822" y="2075831"/>
            <a:ext cx="457200" cy="419100"/>
            <a:chOff x="-44" y="1473"/>
            <a:chExt cx="981" cy="1105"/>
          </a:xfrm>
        </p:grpSpPr>
        <p:pic>
          <p:nvPicPr>
            <p:cNvPr descr="desktop_computer_stylized_medium" id="5161" name="Google Shape;5161;p7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62" name="Google Shape;5162;p77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63" name="Google Shape;5163;p77"/>
          <p:cNvGrpSpPr/>
          <p:nvPr/>
        </p:nvGrpSpPr>
        <p:grpSpPr>
          <a:xfrm>
            <a:off x="1194408" y="2079832"/>
            <a:ext cx="457200" cy="419100"/>
            <a:chOff x="-44" y="1473"/>
            <a:chExt cx="981" cy="1105"/>
          </a:xfrm>
        </p:grpSpPr>
        <p:pic>
          <p:nvPicPr>
            <p:cNvPr descr="desktop_computer_stylized_medium" id="5164" name="Google Shape;5164;p7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65" name="Google Shape;5165;p77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66" name="Google Shape;5166;p77"/>
          <p:cNvGrpSpPr/>
          <p:nvPr/>
        </p:nvGrpSpPr>
        <p:grpSpPr>
          <a:xfrm>
            <a:off x="1762058" y="2076335"/>
            <a:ext cx="457200" cy="419100"/>
            <a:chOff x="-44" y="1473"/>
            <a:chExt cx="981" cy="1105"/>
          </a:xfrm>
        </p:grpSpPr>
        <p:pic>
          <p:nvPicPr>
            <p:cNvPr descr="desktop_computer_stylized_medium" id="5167" name="Google Shape;5167;p7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68" name="Google Shape;5168;p77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69" name="Google Shape;5169;p77"/>
          <p:cNvGrpSpPr/>
          <p:nvPr/>
        </p:nvGrpSpPr>
        <p:grpSpPr>
          <a:xfrm>
            <a:off x="2486109" y="2072839"/>
            <a:ext cx="457200" cy="419100"/>
            <a:chOff x="-44" y="1473"/>
            <a:chExt cx="981" cy="1105"/>
          </a:xfrm>
        </p:grpSpPr>
        <p:pic>
          <p:nvPicPr>
            <p:cNvPr descr="desktop_computer_stylized_medium" id="5170" name="Google Shape;5170;p7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71" name="Google Shape;5171;p77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72" name="Google Shape;5172;p77"/>
          <p:cNvGrpSpPr/>
          <p:nvPr/>
        </p:nvGrpSpPr>
        <p:grpSpPr>
          <a:xfrm>
            <a:off x="2872529" y="2077271"/>
            <a:ext cx="457200" cy="419100"/>
            <a:chOff x="-44" y="1473"/>
            <a:chExt cx="981" cy="1105"/>
          </a:xfrm>
        </p:grpSpPr>
        <p:pic>
          <p:nvPicPr>
            <p:cNvPr descr="desktop_computer_stylized_medium" id="5173" name="Google Shape;5173;p7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74" name="Google Shape;5174;p77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75" name="Google Shape;5175;p77"/>
          <p:cNvGrpSpPr/>
          <p:nvPr/>
        </p:nvGrpSpPr>
        <p:grpSpPr>
          <a:xfrm>
            <a:off x="3520230" y="2084015"/>
            <a:ext cx="457200" cy="419100"/>
            <a:chOff x="-44" y="1473"/>
            <a:chExt cx="981" cy="1105"/>
          </a:xfrm>
        </p:grpSpPr>
        <p:pic>
          <p:nvPicPr>
            <p:cNvPr descr="desktop_computer_stylized_medium" id="5176" name="Google Shape;5176;p7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77" name="Google Shape;5177;p77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78" name="Google Shape;5178;p77"/>
          <p:cNvSpPr/>
          <p:nvPr/>
        </p:nvSpPr>
        <p:spPr>
          <a:xfrm>
            <a:off x="5446835" y="1888587"/>
            <a:ext cx="665400" cy="185700"/>
          </a:xfrm>
          <a:prstGeom prst="rect">
            <a:avLst/>
          </a:prstGeom>
          <a:solidFill>
            <a:srgbClr val="9CC2E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9" name="Google Shape;5179;p77"/>
          <p:cNvSpPr/>
          <p:nvPr/>
        </p:nvSpPr>
        <p:spPr>
          <a:xfrm>
            <a:off x="5226064" y="1725479"/>
            <a:ext cx="886200" cy="351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80" name="Google Shape;5180;p77"/>
          <p:cNvCxnSpPr/>
          <p:nvPr/>
        </p:nvCxnSpPr>
        <p:spPr>
          <a:xfrm>
            <a:off x="5225303" y="1888829"/>
            <a:ext cx="872400" cy="2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81" name="Google Shape;5181;p77"/>
          <p:cNvCxnSpPr/>
          <p:nvPr/>
        </p:nvCxnSpPr>
        <p:spPr>
          <a:xfrm>
            <a:off x="5669130" y="1732622"/>
            <a:ext cx="0" cy="347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82" name="Google Shape;5182;p77"/>
          <p:cNvCxnSpPr/>
          <p:nvPr/>
        </p:nvCxnSpPr>
        <p:spPr>
          <a:xfrm>
            <a:off x="5447674" y="1729051"/>
            <a:ext cx="0" cy="347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83" name="Google Shape;5183;p77"/>
          <p:cNvCxnSpPr/>
          <p:nvPr/>
        </p:nvCxnSpPr>
        <p:spPr>
          <a:xfrm>
            <a:off x="5890587" y="1725479"/>
            <a:ext cx="0" cy="347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84" name="Google Shape;5184;p77"/>
          <p:cNvSpPr txBox="1"/>
          <p:nvPr/>
        </p:nvSpPr>
        <p:spPr>
          <a:xfrm>
            <a:off x="5624787" y="1690881"/>
            <a:ext cx="1809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100"/>
          </a:p>
        </p:txBody>
      </p:sp>
      <p:sp>
        <p:nvSpPr>
          <p:cNvPr id="5185" name="Google Shape;5185;p77"/>
          <p:cNvSpPr txBox="1"/>
          <p:nvPr/>
        </p:nvSpPr>
        <p:spPr>
          <a:xfrm>
            <a:off x="5839226" y="1858570"/>
            <a:ext cx="1818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1100"/>
          </a:p>
        </p:txBody>
      </p:sp>
      <p:sp>
        <p:nvSpPr>
          <p:cNvPr id="5186" name="Google Shape;5186;p77"/>
          <p:cNvSpPr txBox="1"/>
          <p:nvPr/>
        </p:nvSpPr>
        <p:spPr>
          <a:xfrm>
            <a:off x="5170004" y="1855257"/>
            <a:ext cx="1818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100"/>
          </a:p>
        </p:txBody>
      </p:sp>
      <p:sp>
        <p:nvSpPr>
          <p:cNvPr id="5187" name="Google Shape;5187;p77"/>
          <p:cNvSpPr txBox="1"/>
          <p:nvPr/>
        </p:nvSpPr>
        <p:spPr>
          <a:xfrm>
            <a:off x="5842280" y="1694005"/>
            <a:ext cx="1818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1100"/>
          </a:p>
        </p:txBody>
      </p:sp>
      <p:sp>
        <p:nvSpPr>
          <p:cNvPr id="5188" name="Google Shape;5188;p77"/>
          <p:cNvSpPr/>
          <p:nvPr/>
        </p:nvSpPr>
        <p:spPr>
          <a:xfrm>
            <a:off x="5328612" y="1960032"/>
            <a:ext cx="32100" cy="3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9" name="Google Shape;5189;p77"/>
          <p:cNvSpPr/>
          <p:nvPr/>
        </p:nvSpPr>
        <p:spPr>
          <a:xfrm>
            <a:off x="5319087" y="1799297"/>
            <a:ext cx="32100" cy="3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0" name="Google Shape;5190;p77"/>
          <p:cNvSpPr/>
          <p:nvPr/>
        </p:nvSpPr>
        <p:spPr>
          <a:xfrm>
            <a:off x="5978434" y="1955942"/>
            <a:ext cx="32100" cy="3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1" name="Google Shape;5191;p77"/>
          <p:cNvSpPr txBox="1"/>
          <p:nvPr/>
        </p:nvSpPr>
        <p:spPr>
          <a:xfrm>
            <a:off x="5923840" y="2127217"/>
            <a:ext cx="2574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1100"/>
          </a:p>
        </p:txBody>
      </p:sp>
      <p:cxnSp>
        <p:nvCxnSpPr>
          <p:cNvPr id="5192" name="Google Shape;5192;p77"/>
          <p:cNvCxnSpPr/>
          <p:nvPr/>
        </p:nvCxnSpPr>
        <p:spPr>
          <a:xfrm>
            <a:off x="5337747" y="1968209"/>
            <a:ext cx="76200" cy="283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93" name="Google Shape;5193;p77"/>
          <p:cNvCxnSpPr/>
          <p:nvPr/>
        </p:nvCxnSpPr>
        <p:spPr>
          <a:xfrm flipH="1">
            <a:off x="5690047" y="1981200"/>
            <a:ext cx="87900" cy="288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194" name="Google Shape;5194;p77"/>
          <p:cNvGrpSpPr/>
          <p:nvPr/>
        </p:nvGrpSpPr>
        <p:grpSpPr>
          <a:xfrm>
            <a:off x="5065880" y="2102138"/>
            <a:ext cx="457200" cy="419100"/>
            <a:chOff x="-44" y="1473"/>
            <a:chExt cx="981" cy="1105"/>
          </a:xfrm>
        </p:grpSpPr>
        <p:pic>
          <p:nvPicPr>
            <p:cNvPr descr="desktop_computer_stylized_medium" id="5195" name="Google Shape;5195;p7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96" name="Google Shape;5196;p77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97" name="Google Shape;5197;p77"/>
          <p:cNvGrpSpPr/>
          <p:nvPr/>
        </p:nvGrpSpPr>
        <p:grpSpPr>
          <a:xfrm>
            <a:off x="5452300" y="2106571"/>
            <a:ext cx="457200" cy="419100"/>
            <a:chOff x="-44" y="1473"/>
            <a:chExt cx="981" cy="1105"/>
          </a:xfrm>
        </p:grpSpPr>
        <p:pic>
          <p:nvPicPr>
            <p:cNvPr descr="desktop_computer_stylized_medium" id="5198" name="Google Shape;5198;p7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99" name="Google Shape;5199;p77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00" name="Google Shape;5200;p77"/>
          <p:cNvGrpSpPr/>
          <p:nvPr/>
        </p:nvGrpSpPr>
        <p:grpSpPr>
          <a:xfrm>
            <a:off x="5214128" y="1415612"/>
            <a:ext cx="904652" cy="307983"/>
            <a:chOff x="7399107" y="1365161"/>
            <a:chExt cx="2388836" cy="732595"/>
          </a:xfrm>
        </p:grpSpPr>
        <p:sp>
          <p:nvSpPr>
            <p:cNvPr id="5201" name="Google Shape;5201;p77"/>
            <p:cNvSpPr/>
            <p:nvPr/>
          </p:nvSpPr>
          <p:spPr>
            <a:xfrm>
              <a:off x="7399107" y="1365161"/>
              <a:ext cx="2388836" cy="732595"/>
            </a:xfrm>
            <a:custGeom>
              <a:rect b="b" l="l" r="r" t="t"/>
              <a:pathLst>
                <a:path extrusionOk="0" h="1324303" w="3783724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202" name="Google Shape;5202;p77"/>
            <p:cNvGrpSpPr/>
            <p:nvPr/>
          </p:nvGrpSpPr>
          <p:grpSpPr>
            <a:xfrm>
              <a:off x="7564997" y="1450537"/>
              <a:ext cx="2021605" cy="589765"/>
              <a:chOff x="7939341" y="3037317"/>
              <a:chExt cx="897649" cy="353919"/>
            </a:xfrm>
          </p:grpSpPr>
          <p:sp>
            <p:nvSpPr>
              <p:cNvPr id="5203" name="Google Shape;5203;p77"/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4" name="Google Shape;5204;p77"/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5" name="Google Shape;5205;p77"/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6" name="Google Shape;5206;p77"/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5207" name="Google Shape;5207;p77"/>
          <p:cNvCxnSpPr/>
          <p:nvPr/>
        </p:nvCxnSpPr>
        <p:spPr>
          <a:xfrm>
            <a:off x="5993296" y="1971261"/>
            <a:ext cx="356100" cy="297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208" name="Google Shape;5208;p77"/>
          <p:cNvGrpSpPr/>
          <p:nvPr/>
        </p:nvGrpSpPr>
        <p:grpSpPr>
          <a:xfrm>
            <a:off x="6100001" y="2113315"/>
            <a:ext cx="457200" cy="419100"/>
            <a:chOff x="-44" y="1473"/>
            <a:chExt cx="981" cy="1105"/>
          </a:xfrm>
        </p:grpSpPr>
        <p:pic>
          <p:nvPicPr>
            <p:cNvPr descr="desktop_computer_stylized_medium" id="5209" name="Google Shape;5209;p7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10" name="Google Shape;5210;p77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11" name="Google Shape;5211;p77"/>
          <p:cNvGrpSpPr/>
          <p:nvPr/>
        </p:nvGrpSpPr>
        <p:grpSpPr>
          <a:xfrm>
            <a:off x="3238246" y="1688541"/>
            <a:ext cx="2301478" cy="305991"/>
            <a:chOff x="2096" y="1154"/>
            <a:chExt cx="1933" cy="257"/>
          </a:xfrm>
        </p:grpSpPr>
        <p:sp>
          <p:nvSpPr>
            <p:cNvPr id="5212" name="Google Shape;5212;p77"/>
            <p:cNvSpPr/>
            <p:nvPr/>
          </p:nvSpPr>
          <p:spPr>
            <a:xfrm>
              <a:off x="2215" y="1381"/>
              <a:ext cx="27" cy="3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13" name="Google Shape;5213;p77"/>
            <p:cNvGrpSpPr/>
            <p:nvPr/>
          </p:nvGrpSpPr>
          <p:grpSpPr>
            <a:xfrm>
              <a:off x="2096" y="1154"/>
              <a:ext cx="1933" cy="241"/>
              <a:chOff x="2096" y="1154"/>
              <a:chExt cx="1933" cy="241"/>
            </a:xfrm>
          </p:grpSpPr>
          <p:sp>
            <p:nvSpPr>
              <p:cNvPr id="5214" name="Google Shape;5214;p77"/>
              <p:cNvSpPr txBox="1"/>
              <p:nvPr/>
            </p:nvSpPr>
            <p:spPr>
              <a:xfrm>
                <a:off x="2096" y="1290"/>
                <a:ext cx="30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0" lang="en-US" sz="6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16</a:t>
                </a:r>
                <a:endParaRPr sz="1100"/>
              </a:p>
            </p:txBody>
          </p:sp>
          <p:sp>
            <p:nvSpPr>
              <p:cNvPr id="5215" name="Google Shape;5215;p77"/>
              <p:cNvSpPr txBox="1"/>
              <p:nvPr/>
            </p:nvSpPr>
            <p:spPr>
              <a:xfrm>
                <a:off x="3729" y="1154"/>
                <a:ext cx="30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0" lang="en-US" sz="6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100"/>
              </a:p>
            </p:txBody>
          </p:sp>
          <p:sp>
            <p:nvSpPr>
              <p:cNvPr id="5216" name="Google Shape;5216;p77"/>
              <p:cNvSpPr/>
              <p:nvPr/>
            </p:nvSpPr>
            <p:spPr>
              <a:xfrm>
                <a:off x="3855" y="1247"/>
                <a:ext cx="27" cy="3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i="0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7" name="Google Shape;5217;p77"/>
              <p:cNvSpPr/>
              <p:nvPr/>
            </p:nvSpPr>
            <p:spPr>
              <a:xfrm>
                <a:off x="2226" y="1260"/>
                <a:ext cx="1644" cy="135"/>
              </a:xfrm>
              <a:custGeom>
                <a:rect b="b" l="l" r="r" t="t"/>
                <a:pathLst>
                  <a:path extrusionOk="0" h="135" w="1644">
                    <a:moveTo>
                      <a:pt x="0" y="135"/>
                    </a:moveTo>
                    <a:lnTo>
                      <a:pt x="852" y="132"/>
                    </a:lnTo>
                    <a:lnTo>
                      <a:pt x="1050" y="0"/>
                    </a:lnTo>
                    <a:lnTo>
                      <a:pt x="1644" y="0"/>
                    </a:lnTo>
                  </a:path>
                </a:pathLst>
              </a:custGeom>
              <a:noFill/>
              <a:ln cap="flat" cmpd="sng" w="2857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218" name="Google Shape;5218;p77"/>
          <p:cNvSpPr txBox="1"/>
          <p:nvPr/>
        </p:nvSpPr>
        <p:spPr>
          <a:xfrm>
            <a:off x="5625667" y="1856585"/>
            <a:ext cx="1809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100"/>
          </a:p>
        </p:txBody>
      </p:sp>
      <p:sp>
        <p:nvSpPr>
          <p:cNvPr id="5219" name="Google Shape;5219;p77"/>
          <p:cNvSpPr txBox="1"/>
          <p:nvPr/>
        </p:nvSpPr>
        <p:spPr>
          <a:xfrm>
            <a:off x="5413551" y="1692599"/>
            <a:ext cx="1818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100"/>
          </a:p>
        </p:txBody>
      </p:sp>
      <p:sp>
        <p:nvSpPr>
          <p:cNvPr id="5220" name="Google Shape;5220;p77"/>
          <p:cNvSpPr txBox="1"/>
          <p:nvPr/>
        </p:nvSpPr>
        <p:spPr>
          <a:xfrm>
            <a:off x="5399890" y="1855729"/>
            <a:ext cx="1818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100"/>
          </a:p>
        </p:txBody>
      </p:sp>
      <p:sp>
        <p:nvSpPr>
          <p:cNvPr id="5221" name="Google Shape;5221;p77"/>
          <p:cNvSpPr/>
          <p:nvPr/>
        </p:nvSpPr>
        <p:spPr>
          <a:xfrm>
            <a:off x="5761843" y="1964535"/>
            <a:ext cx="32100" cy="3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2" name="Google Shape;5222;p77"/>
          <p:cNvSpPr txBox="1"/>
          <p:nvPr/>
        </p:nvSpPr>
        <p:spPr>
          <a:xfrm>
            <a:off x="4831276" y="2494429"/>
            <a:ext cx="1806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Ports 2,3,5 belong to EE VLAN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Ports 4,6,7,8 belong to CS VLAN</a:t>
            </a:r>
            <a:endParaRPr sz="1100"/>
          </a:p>
        </p:txBody>
      </p:sp>
      <p:sp>
        <p:nvSpPr>
          <p:cNvPr id="5223" name="Google Shape;5223;p77"/>
          <p:cNvSpPr txBox="1"/>
          <p:nvPr/>
        </p:nvSpPr>
        <p:spPr>
          <a:xfrm>
            <a:off x="19488" y="2995181"/>
            <a:ext cx="7487700" cy="20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rPr lang="en-US" sz="20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θύρα ζεύξης κορμού</a:t>
            </a:r>
            <a:r>
              <a:rPr lang="en-US" sz="20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κουβαλάει πλαίσια μεταξύ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VLANS που ορίζονται πάνω σε πολλαπλούς φυσικούς μεταγωγείς</a:t>
            </a:r>
            <a:endParaRPr sz="2000"/>
          </a:p>
          <a:p>
            <a:pPr indent="-190500" lvl="1" marL="355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τα πλαίσια που προωθούνται μέσα σε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VLAN μεταξύ μεταγωγών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δεν μπορούν να είναι απλά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802.1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πλαίσια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(πρέπει να έχει πληροφορίες VLAN ID)</a:t>
            </a:r>
            <a:endParaRPr sz="2000"/>
          </a:p>
          <a:p>
            <a:pPr indent="-190500" lvl="1" marL="355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802.1q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πρωτόκολλο προσθέτει/αφαιρεί επιπλέον πεδία κεφαλίδας για πλαίσια που προωθούνται μεταξύ θυρών ζεύξης κορμού</a:t>
            </a:r>
            <a:endParaRPr sz="20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8" name="Shape 5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9" name="Google Shape;5229;p78"/>
          <p:cNvSpPr txBox="1"/>
          <p:nvPr>
            <p:ph type="title"/>
          </p:nvPr>
        </p:nvSpPr>
        <p:spPr>
          <a:xfrm>
            <a:off x="19500" y="27344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300"/>
              <a:buFont typeface="Calibri"/>
              <a:buNone/>
            </a:pPr>
            <a:r>
              <a:rPr lang="en-US" sz="3600">
                <a:solidFill>
                  <a:srgbClr val="000099"/>
                </a:solidFill>
              </a:rPr>
              <a:t>802.1Q VLAN </a:t>
            </a:r>
            <a:r>
              <a:rPr lang="en-US" sz="3600">
                <a:solidFill>
                  <a:srgbClr val="000099"/>
                </a:solidFill>
              </a:rPr>
              <a:t>μορφή πλαισίου</a:t>
            </a:r>
            <a:endParaRPr sz="3600"/>
          </a:p>
        </p:txBody>
      </p:sp>
      <p:sp>
        <p:nvSpPr>
          <p:cNvPr id="5230" name="Google Shape;5230;p78"/>
          <p:cNvSpPr txBox="1"/>
          <p:nvPr>
            <p:ph idx="12" type="sldNum"/>
          </p:nvPr>
        </p:nvSpPr>
        <p:spPr>
          <a:xfrm>
            <a:off x="6905053" y="48696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31" name="Google Shape;5231;p78"/>
          <p:cNvSpPr txBox="1"/>
          <p:nvPr/>
        </p:nvSpPr>
        <p:spPr>
          <a:xfrm>
            <a:off x="6777949" y="1472383"/>
            <a:ext cx="2139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802.1 Ethernet frame</a:t>
            </a:r>
            <a:endParaRPr sz="1100"/>
          </a:p>
        </p:txBody>
      </p:sp>
      <p:grpSp>
        <p:nvGrpSpPr>
          <p:cNvPr id="5232" name="Google Shape;5232;p78"/>
          <p:cNvGrpSpPr/>
          <p:nvPr/>
        </p:nvGrpSpPr>
        <p:grpSpPr>
          <a:xfrm>
            <a:off x="727702" y="1060306"/>
            <a:ext cx="5900959" cy="828273"/>
            <a:chOff x="940711" y="4902593"/>
            <a:chExt cx="6291001" cy="992895"/>
          </a:xfrm>
        </p:grpSpPr>
        <p:cxnSp>
          <p:nvCxnSpPr>
            <p:cNvPr id="5233" name="Google Shape;5233;p78"/>
            <p:cNvCxnSpPr/>
            <p:nvPr/>
          </p:nvCxnSpPr>
          <p:spPr>
            <a:xfrm>
              <a:off x="3570934" y="5199463"/>
              <a:ext cx="0" cy="20464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234" name="Google Shape;5234;p78"/>
            <p:cNvSpPr/>
            <p:nvPr/>
          </p:nvSpPr>
          <p:spPr>
            <a:xfrm>
              <a:off x="976959" y="5272489"/>
              <a:ext cx="6254753" cy="547846"/>
            </a:xfrm>
            <a:prstGeom prst="rect">
              <a:avLst/>
            </a:prstGeom>
            <a:solidFill>
              <a:srgbClr val="00B050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235" name="Google Shape;5235;p78"/>
            <p:cNvCxnSpPr/>
            <p:nvPr/>
          </p:nvCxnSpPr>
          <p:spPr>
            <a:xfrm>
              <a:off x="1970955" y="5262636"/>
              <a:ext cx="0" cy="550375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36" name="Google Shape;5236;p78"/>
            <p:cNvCxnSpPr/>
            <p:nvPr/>
          </p:nvCxnSpPr>
          <p:spPr>
            <a:xfrm>
              <a:off x="2701175" y="5265808"/>
              <a:ext cx="0" cy="583683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37" name="Google Shape;5237;p78"/>
            <p:cNvCxnSpPr/>
            <p:nvPr/>
          </p:nvCxnSpPr>
          <p:spPr>
            <a:xfrm>
              <a:off x="3429808" y="5270567"/>
              <a:ext cx="0" cy="548789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38" name="Google Shape;5238;p78"/>
            <p:cNvCxnSpPr/>
            <p:nvPr/>
          </p:nvCxnSpPr>
          <p:spPr>
            <a:xfrm>
              <a:off x="3683797" y="5265808"/>
              <a:ext cx="0" cy="58051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39" name="Google Shape;5239;p78"/>
            <p:cNvCxnSpPr/>
            <p:nvPr/>
          </p:nvCxnSpPr>
          <p:spPr>
            <a:xfrm>
              <a:off x="5650628" y="5272152"/>
              <a:ext cx="0" cy="623336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240" name="Google Shape;5240;p78"/>
            <p:cNvSpPr txBox="1"/>
            <p:nvPr/>
          </p:nvSpPr>
          <p:spPr>
            <a:xfrm>
              <a:off x="1927355" y="5375236"/>
              <a:ext cx="844800" cy="41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dest.</a:t>
              </a:r>
              <a:endParaRPr sz="1100"/>
            </a:p>
            <a:p>
              <a:pPr indent="0" lvl="0" marL="0" marR="0" rtl="0" algn="ctr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address</a:t>
              </a:r>
              <a:endParaRPr sz="1100"/>
            </a:p>
          </p:txBody>
        </p:sp>
        <p:sp>
          <p:nvSpPr>
            <p:cNvPr id="5241" name="Google Shape;5241;p78"/>
            <p:cNvSpPr txBox="1"/>
            <p:nvPr/>
          </p:nvSpPr>
          <p:spPr>
            <a:xfrm>
              <a:off x="2652391" y="5379038"/>
              <a:ext cx="844800" cy="41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source</a:t>
              </a:r>
              <a:endParaRPr sz="1100"/>
            </a:p>
            <a:p>
              <a:pPr indent="0" lvl="0" marL="0" marR="0" rtl="0" algn="ctr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address</a:t>
              </a:r>
              <a:endParaRPr sz="1100"/>
            </a:p>
          </p:txBody>
        </p:sp>
        <p:sp>
          <p:nvSpPr>
            <p:cNvPr id="5242" name="Google Shape;5242;p78"/>
            <p:cNvSpPr txBox="1"/>
            <p:nvPr/>
          </p:nvSpPr>
          <p:spPr>
            <a:xfrm>
              <a:off x="3969632" y="5447787"/>
              <a:ext cx="1377300" cy="25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6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data (payload)</a:t>
              </a:r>
              <a:endParaRPr sz="1100"/>
            </a:p>
          </p:txBody>
        </p:sp>
        <p:sp>
          <p:nvSpPr>
            <p:cNvPr id="5243" name="Google Shape;5243;p78"/>
            <p:cNvSpPr txBox="1"/>
            <p:nvPr/>
          </p:nvSpPr>
          <p:spPr>
            <a:xfrm>
              <a:off x="5941065" y="5431291"/>
              <a:ext cx="855600" cy="25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6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CRC</a:t>
              </a:r>
              <a:endParaRPr sz="1100"/>
            </a:p>
          </p:txBody>
        </p:sp>
        <p:sp>
          <p:nvSpPr>
            <p:cNvPr id="5244" name="Google Shape;5244;p78"/>
            <p:cNvSpPr txBox="1"/>
            <p:nvPr/>
          </p:nvSpPr>
          <p:spPr>
            <a:xfrm>
              <a:off x="940711" y="5468237"/>
              <a:ext cx="1070100" cy="25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6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preamble</a:t>
              </a:r>
              <a:endParaRPr sz="1100"/>
            </a:p>
          </p:txBody>
        </p:sp>
        <p:sp>
          <p:nvSpPr>
            <p:cNvPr id="5245" name="Google Shape;5245;p78"/>
            <p:cNvSpPr txBox="1"/>
            <p:nvPr/>
          </p:nvSpPr>
          <p:spPr>
            <a:xfrm>
              <a:off x="3321504" y="4902593"/>
              <a:ext cx="770400" cy="34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type</a:t>
              </a:r>
              <a:endParaRPr sz="1100"/>
            </a:p>
          </p:txBody>
        </p:sp>
      </p:grpSp>
      <p:cxnSp>
        <p:nvCxnSpPr>
          <p:cNvPr id="5246" name="Google Shape;5246;p78"/>
          <p:cNvCxnSpPr/>
          <p:nvPr/>
        </p:nvCxnSpPr>
        <p:spPr>
          <a:xfrm>
            <a:off x="3275200" y="2959894"/>
            <a:ext cx="0" cy="642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247" name="Google Shape;5247;p78"/>
          <p:cNvSpPr/>
          <p:nvPr/>
        </p:nvSpPr>
        <p:spPr>
          <a:xfrm>
            <a:off x="1055594" y="3577657"/>
            <a:ext cx="2408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2-byte Tag Protocol Identifier</a:t>
            </a:r>
            <a:endParaRPr sz="1100"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(value: 81-00) </a:t>
            </a:r>
            <a:endParaRPr sz="1100"/>
          </a:p>
        </p:txBody>
      </p:sp>
      <p:sp>
        <p:nvSpPr>
          <p:cNvPr id="5248" name="Google Shape;5248;p78"/>
          <p:cNvSpPr/>
          <p:nvPr/>
        </p:nvSpPr>
        <p:spPr>
          <a:xfrm>
            <a:off x="3526702" y="3861103"/>
            <a:ext cx="36138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Tag Control Information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(12 bit VLAN ID field, 3 bit priority field like IP TOS)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/>
          </a:p>
        </p:txBody>
      </p:sp>
      <p:cxnSp>
        <p:nvCxnSpPr>
          <p:cNvPr id="5249" name="Google Shape;5249;p78"/>
          <p:cNvCxnSpPr/>
          <p:nvPr/>
        </p:nvCxnSpPr>
        <p:spPr>
          <a:xfrm>
            <a:off x="6707141" y="3024118"/>
            <a:ext cx="0" cy="642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250" name="Google Shape;5250;p78"/>
          <p:cNvSpPr/>
          <p:nvPr/>
        </p:nvSpPr>
        <p:spPr>
          <a:xfrm>
            <a:off x="6364241" y="3665864"/>
            <a:ext cx="9288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Recomputed </a:t>
            </a:r>
            <a:endParaRPr sz="1100"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CRC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/>
          </a:p>
        </p:txBody>
      </p:sp>
      <p:grpSp>
        <p:nvGrpSpPr>
          <p:cNvPr id="5251" name="Google Shape;5251;p78"/>
          <p:cNvGrpSpPr/>
          <p:nvPr/>
        </p:nvGrpSpPr>
        <p:grpSpPr>
          <a:xfrm>
            <a:off x="731045" y="1813882"/>
            <a:ext cx="8171379" cy="1248135"/>
            <a:chOff x="974727" y="2418509"/>
            <a:chExt cx="10895172" cy="1664180"/>
          </a:xfrm>
        </p:grpSpPr>
        <p:cxnSp>
          <p:nvCxnSpPr>
            <p:cNvPr id="5252" name="Google Shape;5252;p78"/>
            <p:cNvCxnSpPr/>
            <p:nvPr/>
          </p:nvCxnSpPr>
          <p:spPr>
            <a:xfrm>
              <a:off x="4089588" y="2418509"/>
              <a:ext cx="979954" cy="95670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5253" name="Google Shape;5253;p78"/>
            <p:cNvCxnSpPr/>
            <p:nvPr/>
          </p:nvCxnSpPr>
          <p:spPr>
            <a:xfrm>
              <a:off x="8803063" y="2441481"/>
              <a:ext cx="905714" cy="94717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sp>
          <p:nvSpPr>
            <p:cNvPr id="5254" name="Google Shape;5254;p78"/>
            <p:cNvSpPr txBox="1"/>
            <p:nvPr/>
          </p:nvSpPr>
          <p:spPr>
            <a:xfrm>
              <a:off x="9968288" y="3478025"/>
              <a:ext cx="190161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802.1Q frame</a:t>
              </a:r>
              <a:endParaRPr sz="1100"/>
            </a:p>
          </p:txBody>
        </p:sp>
        <p:cxnSp>
          <p:nvCxnSpPr>
            <p:cNvPr id="5255" name="Google Shape;5255;p78"/>
            <p:cNvCxnSpPr/>
            <p:nvPr/>
          </p:nvCxnSpPr>
          <p:spPr>
            <a:xfrm>
              <a:off x="5272715" y="3308495"/>
              <a:ext cx="0" cy="22763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256" name="Google Shape;5256;p78"/>
            <p:cNvSpPr/>
            <p:nvPr/>
          </p:nvSpPr>
          <p:spPr>
            <a:xfrm>
              <a:off x="1020060" y="3389722"/>
              <a:ext cx="8796294" cy="609373"/>
            </a:xfrm>
            <a:prstGeom prst="rect">
              <a:avLst/>
            </a:prstGeom>
            <a:solidFill>
              <a:srgbClr val="00B050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257" name="Google Shape;5257;p78"/>
            <p:cNvCxnSpPr/>
            <p:nvPr/>
          </p:nvCxnSpPr>
          <p:spPr>
            <a:xfrm>
              <a:off x="2263192" y="3378763"/>
              <a:ext cx="0" cy="612186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58" name="Google Shape;5258;p78"/>
            <p:cNvCxnSpPr/>
            <p:nvPr/>
          </p:nvCxnSpPr>
          <p:spPr>
            <a:xfrm>
              <a:off x="3176434" y="3382291"/>
              <a:ext cx="0" cy="649235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59" name="Google Shape;5259;p78"/>
            <p:cNvCxnSpPr/>
            <p:nvPr/>
          </p:nvCxnSpPr>
          <p:spPr>
            <a:xfrm>
              <a:off x="5096217" y="3387584"/>
              <a:ext cx="0" cy="610422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60" name="Google Shape;5260;p78"/>
            <p:cNvCxnSpPr/>
            <p:nvPr/>
          </p:nvCxnSpPr>
          <p:spPr>
            <a:xfrm>
              <a:off x="5413866" y="3382291"/>
              <a:ext cx="0" cy="645706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61" name="Google Shape;5261;p78"/>
            <p:cNvCxnSpPr/>
            <p:nvPr/>
          </p:nvCxnSpPr>
          <p:spPr>
            <a:xfrm>
              <a:off x="7873664" y="3389347"/>
              <a:ext cx="0" cy="693342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262" name="Google Shape;5262;p78"/>
            <p:cNvSpPr txBox="1"/>
            <p:nvPr/>
          </p:nvSpPr>
          <p:spPr>
            <a:xfrm>
              <a:off x="2208664" y="3504009"/>
              <a:ext cx="10566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dest.</a:t>
              </a:r>
              <a:endParaRPr sz="1100"/>
            </a:p>
            <a:p>
              <a:pPr indent="0" lvl="0" marL="0" marR="0" rtl="0" algn="ctr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address</a:t>
              </a:r>
              <a:endParaRPr sz="1100"/>
            </a:p>
          </p:txBody>
        </p:sp>
        <p:sp>
          <p:nvSpPr>
            <p:cNvPr id="5263" name="Google Shape;5263;p78"/>
            <p:cNvSpPr txBox="1"/>
            <p:nvPr/>
          </p:nvSpPr>
          <p:spPr>
            <a:xfrm>
              <a:off x="3115423" y="3508238"/>
              <a:ext cx="10566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source</a:t>
              </a:r>
              <a:endParaRPr sz="1100"/>
            </a:p>
            <a:p>
              <a:pPr indent="0" lvl="0" marL="0" marR="0" rtl="0" algn="ctr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address</a:t>
              </a:r>
              <a:endParaRPr sz="1100"/>
            </a:p>
          </p:txBody>
        </p:sp>
        <p:sp>
          <p:nvSpPr>
            <p:cNvPr id="5264" name="Google Shape;5264;p78"/>
            <p:cNvSpPr txBox="1"/>
            <p:nvPr/>
          </p:nvSpPr>
          <p:spPr>
            <a:xfrm>
              <a:off x="5771342" y="3584708"/>
              <a:ext cx="1722600" cy="28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6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data (payload)</a:t>
              </a:r>
              <a:endParaRPr sz="1100"/>
            </a:p>
          </p:txBody>
        </p:sp>
        <p:sp>
          <p:nvSpPr>
            <p:cNvPr id="5265" name="Google Shape;5265;p78"/>
            <p:cNvSpPr txBox="1"/>
            <p:nvPr/>
          </p:nvSpPr>
          <p:spPr>
            <a:xfrm>
              <a:off x="8236896" y="3566359"/>
              <a:ext cx="1070100" cy="28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6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CRC</a:t>
              </a:r>
              <a:endParaRPr sz="1100"/>
            </a:p>
          </p:txBody>
        </p:sp>
        <p:sp>
          <p:nvSpPr>
            <p:cNvPr id="5266" name="Google Shape;5266;p78"/>
            <p:cNvSpPr txBox="1"/>
            <p:nvPr/>
          </p:nvSpPr>
          <p:spPr>
            <a:xfrm>
              <a:off x="974727" y="3607454"/>
              <a:ext cx="1338300" cy="28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6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preamble</a:t>
              </a:r>
              <a:endParaRPr sz="1100"/>
            </a:p>
          </p:txBody>
        </p:sp>
        <p:sp>
          <p:nvSpPr>
            <p:cNvPr id="5267" name="Google Shape;5267;p78"/>
            <p:cNvSpPr txBox="1"/>
            <p:nvPr/>
          </p:nvSpPr>
          <p:spPr>
            <a:xfrm>
              <a:off x="4960768" y="2978284"/>
              <a:ext cx="9633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type</a:t>
              </a:r>
              <a:endParaRPr sz="1100"/>
            </a:p>
          </p:txBody>
        </p:sp>
        <p:cxnSp>
          <p:nvCxnSpPr>
            <p:cNvPr id="5268" name="Google Shape;5268;p78"/>
            <p:cNvCxnSpPr/>
            <p:nvPr/>
          </p:nvCxnSpPr>
          <p:spPr>
            <a:xfrm>
              <a:off x="4092170" y="3405513"/>
              <a:ext cx="0" cy="610422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69" name="Google Shape;5269;p78"/>
            <p:cNvCxnSpPr/>
            <p:nvPr/>
          </p:nvCxnSpPr>
          <p:spPr>
            <a:xfrm>
              <a:off x="4594194" y="3383101"/>
              <a:ext cx="0" cy="610422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70" name="Google Shape;5270;p78"/>
            <p:cNvCxnSpPr/>
            <p:nvPr/>
          </p:nvCxnSpPr>
          <p:spPr>
            <a:xfrm flipH="1">
              <a:off x="1035424" y="2436437"/>
              <a:ext cx="19611" cy="96566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5271" name="Google Shape;5271;p78"/>
            <p:cNvCxnSpPr/>
            <p:nvPr/>
          </p:nvCxnSpPr>
          <p:spPr>
            <a:xfrm flipH="1">
              <a:off x="4065495" y="2440920"/>
              <a:ext cx="19611" cy="96566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5272" name="Google Shape;5272;p78"/>
          <p:cNvCxnSpPr/>
          <p:nvPr/>
        </p:nvCxnSpPr>
        <p:spPr>
          <a:xfrm>
            <a:off x="3620621" y="3025588"/>
            <a:ext cx="0" cy="8673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273" name="Google Shape;5273;p78"/>
          <p:cNvSpPr/>
          <p:nvPr/>
        </p:nvSpPr>
        <p:spPr>
          <a:xfrm>
            <a:off x="3076015" y="2501154"/>
            <a:ext cx="756300" cy="51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5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8" name="Shape 5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9" name="Google Shape;5279;p79"/>
          <p:cNvSpPr txBox="1"/>
          <p:nvPr>
            <p:ph type="title"/>
          </p:nvPr>
        </p:nvSpPr>
        <p:spPr>
          <a:xfrm>
            <a:off x="29793" y="15554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600"/>
              <a:t>Επίπεδο ζεύξης, LANs: roadmap</a:t>
            </a:r>
            <a:endParaRPr sz="3600"/>
          </a:p>
        </p:txBody>
      </p:sp>
      <p:pic>
        <p:nvPicPr>
          <p:cNvPr descr="A train crossing a bridge over a body of water&#10;&#10;Description automatically generated" id="5280" name="Google Shape;5280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00976" y="1342661"/>
            <a:ext cx="2326736" cy="1745052"/>
          </a:xfrm>
          <a:prstGeom prst="rect">
            <a:avLst/>
          </a:prstGeom>
          <a:noFill/>
          <a:ln>
            <a:noFill/>
          </a:ln>
          <a:effectLst>
            <a:outerShdw blurRad="50800" rotWithShape="0" algn="bl" dir="18900000" dist="38100">
              <a:srgbClr val="000000">
                <a:alpha val="40000"/>
              </a:srgbClr>
            </a:outerShdw>
          </a:effectLst>
        </p:spPr>
      </p:pic>
      <p:sp>
        <p:nvSpPr>
          <p:cNvPr id="5281" name="Google Shape;5281;p79"/>
          <p:cNvSpPr txBox="1"/>
          <p:nvPr/>
        </p:nvSpPr>
        <p:spPr>
          <a:xfrm>
            <a:off x="4686793" y="3603722"/>
            <a:ext cx="37998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-294798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</a:pPr>
            <a:r>
              <a:rPr lang="en-US" sz="2208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μια μέρα στην ζωή μιας αίτησης για ιστοσελίδα </a:t>
            </a:r>
            <a:endParaRPr sz="2208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8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2" name="Google Shape;5282;p79"/>
          <p:cNvSpPr txBox="1"/>
          <p:nvPr/>
        </p:nvSpPr>
        <p:spPr>
          <a:xfrm>
            <a:off x="83652" y="976725"/>
            <a:ext cx="4179000" cy="37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215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εισαγωγή</a:t>
            </a:r>
            <a:endParaRPr sz="2000">
              <a:solidFill>
                <a:schemeClr val="lt2"/>
              </a:solidFill>
            </a:endParaRPr>
          </a:p>
          <a:p>
            <a:pPr indent="-203200" lvl="0" marL="215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ανίχνευση και διόρθωση σφάλματος</a:t>
            </a:r>
            <a:endParaRPr sz="2000">
              <a:solidFill>
                <a:schemeClr val="lt2"/>
              </a:solidFill>
            </a:endParaRPr>
          </a:p>
          <a:p>
            <a:pPr indent="-203200" lvl="0" marL="215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πρωτόκολλα πολλαπλής προσπέλασης</a:t>
            </a:r>
            <a:endParaRPr sz="2000">
              <a:solidFill>
                <a:schemeClr val="lt2"/>
              </a:solidFill>
            </a:endParaRPr>
          </a:p>
          <a:p>
            <a:pPr indent="-203200" lvl="0" marL="215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LANs</a:t>
            </a:r>
            <a:endParaRPr sz="2000">
              <a:solidFill>
                <a:schemeClr val="lt2"/>
              </a:solidFill>
            </a:endParaRPr>
          </a:p>
          <a:p>
            <a:pPr indent="-203200" lvl="1" marL="469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Char char="•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διευθυνσιοδότηση, ARP</a:t>
            </a:r>
            <a:endParaRPr sz="2000">
              <a:solidFill>
                <a:schemeClr val="lt2"/>
              </a:solidFill>
            </a:endParaRPr>
          </a:p>
          <a:p>
            <a:pPr indent="-203200" lvl="1" marL="469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Char char="•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Ethernet</a:t>
            </a:r>
            <a:endParaRPr sz="2000">
              <a:solidFill>
                <a:schemeClr val="lt2"/>
              </a:solidFill>
            </a:endParaRPr>
          </a:p>
          <a:p>
            <a:pPr indent="-203200" lvl="1" marL="469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Char char="•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μεταγωγείς</a:t>
            </a:r>
            <a:endParaRPr sz="2000">
              <a:solidFill>
                <a:schemeClr val="lt2"/>
              </a:solidFill>
            </a:endParaRPr>
          </a:p>
          <a:p>
            <a:pPr indent="-203200" lvl="1" marL="469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Char char="•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VLANs</a:t>
            </a:r>
            <a:endParaRPr sz="2000">
              <a:solidFill>
                <a:schemeClr val="lt2"/>
              </a:solidFill>
            </a:endParaRPr>
          </a:p>
          <a:p>
            <a:pPr indent="-203200" lvl="0" marL="215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εικονικές ζεύξεις: MPLS</a:t>
            </a:r>
            <a:endParaRPr sz="2000">
              <a:solidFill>
                <a:schemeClr val="dk1"/>
              </a:solidFill>
            </a:endParaRPr>
          </a:p>
          <a:p>
            <a:pPr indent="-203200" lvl="0" marL="215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δικτύωση κέντρων δεδομένων</a:t>
            </a:r>
            <a:endParaRPr sz="20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3" name="Google Shape;5283;p79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6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p8"/>
          <p:cNvSpPr txBox="1"/>
          <p:nvPr>
            <p:ph type="title"/>
          </p:nvPr>
        </p:nvSpPr>
        <p:spPr>
          <a:xfrm>
            <a:off x="11152" y="248159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600"/>
              <a:t>Που υλοποιείται το επίπεδο ζεύξης;</a:t>
            </a:r>
            <a:endParaRPr sz="3600"/>
          </a:p>
        </p:txBody>
      </p:sp>
      <p:sp>
        <p:nvSpPr>
          <p:cNvPr id="1158" name="Google Shape;1158;p8"/>
          <p:cNvSpPr txBox="1"/>
          <p:nvPr/>
        </p:nvSpPr>
        <p:spPr>
          <a:xfrm>
            <a:off x="63215" y="1147400"/>
            <a:ext cx="4356300" cy="34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905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σε κάθε υπολογιστή</a:t>
            </a:r>
            <a:endParaRPr sz="2000"/>
          </a:p>
          <a:p>
            <a:pPr indent="-1905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το επίπεδο ζεύξης υλοποιείται στην </a:t>
            </a:r>
            <a:r>
              <a:rPr lang="en-US" sz="20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κάρτα δικτύου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(NIC) ή σε ένα chip</a:t>
            </a:r>
            <a:endParaRPr sz="2000"/>
          </a:p>
          <a:p>
            <a:pPr indent="-165100" lvl="1" marL="5207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Arial"/>
              <a:buChar char="•"/>
            </a:pPr>
            <a:r>
              <a:rPr b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Ethernet, WiFi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κάρτα ή</a:t>
            </a:r>
            <a:r>
              <a:rPr b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chip</a:t>
            </a:r>
            <a:endParaRPr sz="2000"/>
          </a:p>
          <a:p>
            <a:pPr indent="-165100" lvl="1" marL="5207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υλοποιεί επίπεδο ζεύξης, φυσικό</a:t>
            </a:r>
            <a:endParaRPr sz="2000"/>
          </a:p>
          <a:p>
            <a:pPr indent="-1905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προσκολλάται στους διαύλους συστήματος του υπολογιστή</a:t>
            </a:r>
            <a:endParaRPr sz="2000"/>
          </a:p>
          <a:p>
            <a:pPr indent="-1905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συνδυασμός υλικού (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hardware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λογισμικού (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software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υλικολογισμικό (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firmware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00"/>
          </a:p>
          <a:p>
            <a:pPr indent="-635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Arial"/>
              <a:buNone/>
            </a:pPr>
            <a:r>
              <a:t/>
            </a:r>
            <a:endParaRPr b="0" sz="20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59" name="Google Shape;1159;p8"/>
          <p:cNvSpPr/>
          <p:nvPr/>
        </p:nvSpPr>
        <p:spPr>
          <a:xfrm>
            <a:off x="5904742" y="3764676"/>
            <a:ext cx="1731175" cy="598130"/>
          </a:xfrm>
          <a:custGeom>
            <a:rect b="b" l="l" r="r" t="t"/>
            <a:pathLst>
              <a:path extrusionOk="0" h="12103" w="10000">
                <a:moveTo>
                  <a:pt x="0" y="5664"/>
                </a:moveTo>
                <a:cubicBezTo>
                  <a:pt x="103" y="4603"/>
                  <a:pt x="28" y="4917"/>
                  <a:pt x="138" y="4530"/>
                </a:cubicBezTo>
                <a:lnTo>
                  <a:pt x="1933" y="194"/>
                </a:lnTo>
                <a:lnTo>
                  <a:pt x="6408" y="933"/>
                </a:lnTo>
                <a:lnTo>
                  <a:pt x="10000" y="0"/>
                </a:lnTo>
                <a:lnTo>
                  <a:pt x="1286" y="12103"/>
                </a:lnTo>
                <a:lnTo>
                  <a:pt x="0" y="5664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D8D8D8"/>
              </a:gs>
            </a:gsLst>
            <a:lin ang="18900000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8"/>
          <p:cNvSpPr/>
          <p:nvPr/>
        </p:nvSpPr>
        <p:spPr>
          <a:xfrm>
            <a:off x="6259549" y="1985963"/>
            <a:ext cx="1377600" cy="1801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bl" dir="189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8"/>
          <p:cNvSpPr/>
          <p:nvPr/>
        </p:nvSpPr>
        <p:spPr>
          <a:xfrm>
            <a:off x="6596496" y="3439715"/>
            <a:ext cx="500100" cy="211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8"/>
          <p:cNvSpPr/>
          <p:nvPr/>
        </p:nvSpPr>
        <p:spPr>
          <a:xfrm>
            <a:off x="6596496" y="2999184"/>
            <a:ext cx="492900" cy="389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controller</a:t>
            </a:r>
            <a:endParaRPr sz="1100"/>
          </a:p>
        </p:txBody>
      </p:sp>
      <p:sp>
        <p:nvSpPr>
          <p:cNvPr id="1163" name="Google Shape;1163;p8"/>
          <p:cNvSpPr txBox="1"/>
          <p:nvPr/>
        </p:nvSpPr>
        <p:spPr>
          <a:xfrm>
            <a:off x="6563340" y="3446859"/>
            <a:ext cx="553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physical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8"/>
          <p:cNvSpPr/>
          <p:nvPr/>
        </p:nvSpPr>
        <p:spPr>
          <a:xfrm>
            <a:off x="6635786" y="2638425"/>
            <a:ext cx="150019" cy="345281"/>
          </a:xfrm>
          <a:custGeom>
            <a:rect b="b" l="l" r="r" t="t"/>
            <a:pathLst>
              <a:path extrusionOk="0" h="478" w="361">
                <a:moveTo>
                  <a:pt x="0" y="0"/>
                </a:moveTo>
                <a:lnTo>
                  <a:pt x="0" y="230"/>
                </a:lnTo>
                <a:lnTo>
                  <a:pt x="361" y="230"/>
                </a:lnTo>
                <a:lnTo>
                  <a:pt x="359" y="478"/>
                </a:lnTo>
              </a:path>
            </a:pathLst>
          </a:custGeom>
          <a:noFill/>
          <a:ln cap="flat" cmpd="sng" w="38100">
            <a:solidFill>
              <a:srgbClr val="0000A8"/>
            </a:solidFill>
            <a:prstDash val="solid"/>
            <a:round/>
            <a:headEnd len="med" w="med" type="triangle"/>
            <a:tailEnd len="med" w="med" type="triangl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65" name="Google Shape;1165;p8"/>
          <p:cNvCxnSpPr/>
          <p:nvPr/>
        </p:nvCxnSpPr>
        <p:spPr>
          <a:xfrm>
            <a:off x="6534583" y="2768203"/>
            <a:ext cx="10191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66" name="Google Shape;1166;p8"/>
          <p:cNvCxnSpPr/>
          <p:nvPr/>
        </p:nvCxnSpPr>
        <p:spPr>
          <a:xfrm rot="10800000">
            <a:off x="6831049" y="2774184"/>
            <a:ext cx="0" cy="225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67" name="Google Shape;1167;p8"/>
          <p:cNvSpPr/>
          <p:nvPr/>
        </p:nvSpPr>
        <p:spPr>
          <a:xfrm>
            <a:off x="6451239" y="2250281"/>
            <a:ext cx="492900" cy="3894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cpu</a:t>
            </a:r>
            <a:endParaRPr sz="1100"/>
          </a:p>
        </p:txBody>
      </p:sp>
      <p:sp>
        <p:nvSpPr>
          <p:cNvPr id="1168" name="Google Shape;1168;p8"/>
          <p:cNvSpPr/>
          <p:nvPr/>
        </p:nvSpPr>
        <p:spPr>
          <a:xfrm>
            <a:off x="7065602" y="2251471"/>
            <a:ext cx="492900" cy="389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memory</a:t>
            </a:r>
            <a:endParaRPr sz="1100"/>
          </a:p>
        </p:txBody>
      </p:sp>
      <p:cxnSp>
        <p:nvCxnSpPr>
          <p:cNvPr id="1169" name="Google Shape;1169;p8"/>
          <p:cNvCxnSpPr/>
          <p:nvPr/>
        </p:nvCxnSpPr>
        <p:spPr>
          <a:xfrm rot="10800000">
            <a:off x="6678639" y="2640703"/>
            <a:ext cx="1200" cy="127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70" name="Google Shape;1170;p8"/>
          <p:cNvCxnSpPr/>
          <p:nvPr/>
        </p:nvCxnSpPr>
        <p:spPr>
          <a:xfrm rot="10800000">
            <a:off x="7333483" y="2641884"/>
            <a:ext cx="1200" cy="128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71" name="Google Shape;1171;p8"/>
          <p:cNvSpPr txBox="1"/>
          <p:nvPr/>
        </p:nvSpPr>
        <p:spPr>
          <a:xfrm>
            <a:off x="7669249" y="2864644"/>
            <a:ext cx="778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host bus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(e.g., PCI)</a:t>
            </a:r>
            <a:endParaRPr sz="1100"/>
          </a:p>
        </p:txBody>
      </p:sp>
      <p:cxnSp>
        <p:nvCxnSpPr>
          <p:cNvPr id="1172" name="Google Shape;1172;p8"/>
          <p:cNvCxnSpPr/>
          <p:nvPr/>
        </p:nvCxnSpPr>
        <p:spPr>
          <a:xfrm flipH="1">
            <a:off x="6830974" y="3230165"/>
            <a:ext cx="9600" cy="254700"/>
          </a:xfrm>
          <a:prstGeom prst="straightConnector1">
            <a:avLst/>
          </a:prstGeom>
          <a:noFill/>
          <a:ln cap="flat" cmpd="sng" w="38100">
            <a:solidFill>
              <a:srgbClr val="0000A8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173" name="Google Shape;1173;p8"/>
          <p:cNvCxnSpPr/>
          <p:nvPr/>
        </p:nvCxnSpPr>
        <p:spPr>
          <a:xfrm>
            <a:off x="6832397" y="3668314"/>
            <a:ext cx="0" cy="275100"/>
          </a:xfrm>
          <a:prstGeom prst="straightConnector1">
            <a:avLst/>
          </a:prstGeom>
          <a:noFill/>
          <a:ln cap="flat" cmpd="sng" w="38100">
            <a:solidFill>
              <a:srgbClr val="0000A8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174" name="Google Shape;1174;p8"/>
          <p:cNvCxnSpPr/>
          <p:nvPr/>
        </p:nvCxnSpPr>
        <p:spPr>
          <a:xfrm rot="10800000">
            <a:off x="7427692" y="2771690"/>
            <a:ext cx="286800" cy="201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75" name="Google Shape;1175;p8"/>
          <p:cNvSpPr txBox="1"/>
          <p:nvPr/>
        </p:nvSpPr>
        <p:spPr>
          <a:xfrm>
            <a:off x="7134658" y="4042172"/>
            <a:ext cx="10149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network interface</a:t>
            </a:r>
            <a:endParaRPr sz="1100"/>
          </a:p>
        </p:txBody>
      </p:sp>
      <p:cxnSp>
        <p:nvCxnSpPr>
          <p:cNvPr id="1176" name="Google Shape;1176;p8"/>
          <p:cNvCxnSpPr/>
          <p:nvPr/>
        </p:nvCxnSpPr>
        <p:spPr>
          <a:xfrm rot="10800000">
            <a:off x="7290527" y="3535031"/>
            <a:ext cx="203700" cy="563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77" name="Google Shape;1177;p8"/>
          <p:cNvSpPr/>
          <p:nvPr/>
        </p:nvSpPr>
        <p:spPr>
          <a:xfrm>
            <a:off x="6426236" y="2915840"/>
            <a:ext cx="841800" cy="812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78" name="Google Shape;1178;p8"/>
          <p:cNvGrpSpPr/>
          <p:nvPr/>
        </p:nvGrpSpPr>
        <p:grpSpPr>
          <a:xfrm>
            <a:off x="5488025" y="2130027"/>
            <a:ext cx="1102519" cy="1526381"/>
            <a:chOff x="2695" y="1742"/>
            <a:chExt cx="926" cy="1282"/>
          </a:xfrm>
        </p:grpSpPr>
        <p:sp>
          <p:nvSpPr>
            <p:cNvPr id="1179" name="Google Shape;1179;p8"/>
            <p:cNvSpPr/>
            <p:nvPr/>
          </p:nvSpPr>
          <p:spPr>
            <a:xfrm>
              <a:off x="3228" y="2488"/>
              <a:ext cx="393" cy="536"/>
            </a:xfrm>
            <a:custGeom>
              <a:rect b="b" l="l" r="r" t="t"/>
              <a:pathLst>
                <a:path extrusionOk="0" h="12944" w="9954">
                  <a:moveTo>
                    <a:pt x="9934" y="0"/>
                  </a:moveTo>
                  <a:lnTo>
                    <a:pt x="0" y="2944"/>
                  </a:lnTo>
                  <a:cubicBezTo>
                    <a:pt x="3" y="5619"/>
                    <a:pt x="7" y="8292"/>
                    <a:pt x="10" y="10966"/>
                  </a:cubicBezTo>
                  <a:lnTo>
                    <a:pt x="9951" y="12944"/>
                  </a:lnTo>
                  <a:cubicBezTo>
                    <a:pt x="9967" y="8755"/>
                    <a:pt x="9917" y="4189"/>
                    <a:pt x="9934" y="0"/>
                  </a:cubicBezTo>
                  <a:close/>
                </a:path>
              </a:pathLst>
            </a:custGeom>
            <a:gradFill>
              <a:gsLst>
                <a:gs pos="0">
                  <a:srgbClr val="BFBFBF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8"/>
            <p:cNvSpPr/>
            <p:nvPr/>
          </p:nvSpPr>
          <p:spPr>
            <a:xfrm>
              <a:off x="2737" y="2678"/>
              <a:ext cx="489" cy="26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40000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3222" y="1767"/>
              <a:ext cx="275" cy="443"/>
            </a:xfrm>
            <a:custGeom>
              <a:rect b="b" l="l" r="r" t="t"/>
              <a:pathLst>
                <a:path extrusionOk="0" h="443" w="275">
                  <a:moveTo>
                    <a:pt x="264" y="108"/>
                  </a:moveTo>
                  <a:lnTo>
                    <a:pt x="0" y="0"/>
                  </a:lnTo>
                  <a:lnTo>
                    <a:pt x="2" y="443"/>
                  </a:lnTo>
                  <a:lnTo>
                    <a:pt x="275" y="412"/>
                  </a:lnTo>
                  <a:lnTo>
                    <a:pt x="264" y="108"/>
                  </a:lnTo>
                  <a:close/>
                </a:path>
              </a:pathLst>
            </a:custGeom>
            <a:gradFill>
              <a:gsLst>
                <a:gs pos="0">
                  <a:srgbClr val="A5A5A5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2734" y="1764"/>
              <a:ext cx="490" cy="463"/>
            </a:xfrm>
            <a:prstGeom prst="rect">
              <a:avLst/>
            </a:prstGeom>
            <a:solidFill>
              <a:srgbClr val="FFFFFF"/>
            </a:solidFill>
            <a:ln cap="flat" cmpd="sng" w="127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8"/>
            <p:cNvSpPr txBox="1"/>
            <p:nvPr/>
          </p:nvSpPr>
          <p:spPr>
            <a:xfrm>
              <a:off x="2703" y="1742"/>
              <a:ext cx="600" cy="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Calibri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application</a:t>
              </a:r>
              <a:endParaRPr sz="11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Calibri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transport</a:t>
              </a:r>
              <a:endParaRPr sz="11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Calibri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network</a:t>
              </a:r>
              <a:endParaRPr sz="11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Calibri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link</a:t>
              </a:r>
              <a:endParaRPr sz="1100"/>
            </a:p>
          </p:txBody>
        </p:sp>
        <p:cxnSp>
          <p:nvCxnSpPr>
            <p:cNvPr id="1184" name="Google Shape;1184;p8"/>
            <p:cNvCxnSpPr/>
            <p:nvPr/>
          </p:nvCxnSpPr>
          <p:spPr>
            <a:xfrm>
              <a:off x="2737" y="1898"/>
              <a:ext cx="489" cy="0"/>
            </a:xfrm>
            <a:prstGeom prst="straightConnector1">
              <a:avLst/>
            </a:prstGeom>
            <a:noFill/>
            <a:ln cap="flat" cmpd="sng" w="9525">
              <a:solidFill>
                <a:srgbClr val="E4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85" name="Google Shape;1185;p8"/>
            <p:cNvCxnSpPr/>
            <p:nvPr/>
          </p:nvCxnSpPr>
          <p:spPr>
            <a:xfrm>
              <a:off x="2737" y="2001"/>
              <a:ext cx="489" cy="0"/>
            </a:xfrm>
            <a:prstGeom prst="straightConnector1">
              <a:avLst/>
            </a:prstGeom>
            <a:noFill/>
            <a:ln cap="flat" cmpd="sng" w="9525">
              <a:solidFill>
                <a:srgbClr val="E4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86" name="Google Shape;1186;p8"/>
            <p:cNvCxnSpPr/>
            <p:nvPr/>
          </p:nvCxnSpPr>
          <p:spPr>
            <a:xfrm>
              <a:off x="2735" y="2110"/>
              <a:ext cx="489" cy="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187" name="Google Shape;1187;p8"/>
            <p:cNvSpPr/>
            <p:nvPr/>
          </p:nvSpPr>
          <p:spPr>
            <a:xfrm>
              <a:off x="2695" y="2212"/>
              <a:ext cx="552" cy="1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88" name="Google Shape;1188;p8"/>
            <p:cNvCxnSpPr/>
            <p:nvPr/>
          </p:nvCxnSpPr>
          <p:spPr>
            <a:xfrm>
              <a:off x="2734" y="2224"/>
              <a:ext cx="0" cy="65"/>
            </a:xfrm>
            <a:prstGeom prst="straightConnector1">
              <a:avLst/>
            </a:prstGeom>
            <a:noFill/>
            <a:ln cap="flat" cmpd="sng" w="9525">
              <a:solidFill>
                <a:srgbClr val="E4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1189" name="Google Shape;1189;p8"/>
            <p:cNvCxnSpPr/>
            <p:nvPr/>
          </p:nvCxnSpPr>
          <p:spPr>
            <a:xfrm>
              <a:off x="3225" y="2218"/>
              <a:ext cx="0" cy="64"/>
            </a:xfrm>
            <a:prstGeom prst="straightConnector1">
              <a:avLst/>
            </a:prstGeom>
            <a:noFill/>
            <a:ln cap="flat" cmpd="sng" w="9525">
              <a:solidFill>
                <a:srgbClr val="E4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sp>
          <p:nvSpPr>
            <p:cNvPr id="1190" name="Google Shape;1190;p8"/>
            <p:cNvSpPr txBox="1"/>
            <p:nvPr/>
          </p:nvSpPr>
          <p:spPr>
            <a:xfrm>
              <a:off x="2755" y="2653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Calibri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link</a:t>
              </a:r>
              <a:endParaRPr sz="11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Calibri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physical</a:t>
              </a:r>
              <a:endParaRPr sz="1100"/>
            </a:p>
          </p:txBody>
        </p:sp>
        <p:cxnSp>
          <p:nvCxnSpPr>
            <p:cNvPr id="1191" name="Google Shape;1191;p8"/>
            <p:cNvCxnSpPr/>
            <p:nvPr/>
          </p:nvCxnSpPr>
          <p:spPr>
            <a:xfrm>
              <a:off x="2736" y="2803"/>
              <a:ext cx="489" cy="0"/>
            </a:xfrm>
            <a:prstGeom prst="straightConnector1">
              <a:avLst/>
            </a:prstGeom>
            <a:noFill/>
            <a:ln cap="flat" cmpd="sng" w="9525">
              <a:solidFill>
                <a:srgbClr val="E4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92" name="Google Shape;1192;p8"/>
            <p:cNvCxnSpPr/>
            <p:nvPr/>
          </p:nvCxnSpPr>
          <p:spPr>
            <a:xfrm>
              <a:off x="2737" y="2614"/>
              <a:ext cx="0" cy="65"/>
            </a:xfrm>
            <a:prstGeom prst="straightConnector1">
              <a:avLst/>
            </a:prstGeom>
            <a:noFill/>
            <a:ln cap="flat" cmpd="sng" w="9525">
              <a:solidFill>
                <a:srgbClr val="E4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1193" name="Google Shape;1193;p8"/>
            <p:cNvCxnSpPr/>
            <p:nvPr/>
          </p:nvCxnSpPr>
          <p:spPr>
            <a:xfrm>
              <a:off x="3226" y="2614"/>
              <a:ext cx="0" cy="64"/>
            </a:xfrm>
            <a:prstGeom prst="straightConnector1">
              <a:avLst/>
            </a:prstGeom>
            <a:noFill/>
            <a:ln cap="flat" cmpd="sng" w="9525">
              <a:solidFill>
                <a:srgbClr val="E4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pic>
        <p:nvPicPr>
          <p:cNvPr id="1194" name="Google Shape;119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7357" y="908337"/>
            <a:ext cx="1013222" cy="1013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5" name="Google Shape;119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8796" y="1013222"/>
            <a:ext cx="857250" cy="8786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6" name="Google Shape;1196;p8"/>
          <p:cNvGrpSpPr/>
          <p:nvPr/>
        </p:nvGrpSpPr>
        <p:grpSpPr>
          <a:xfrm>
            <a:off x="5459449" y="3963590"/>
            <a:ext cx="832246" cy="615337"/>
            <a:chOff x="-44" y="1473"/>
            <a:chExt cx="981" cy="1105"/>
          </a:xfrm>
        </p:grpSpPr>
        <p:pic>
          <p:nvPicPr>
            <p:cNvPr descr="desktop_computer_stylized_medium" id="1197" name="Google Shape;1197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8" name="Google Shape;1198;p8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9" name="Google Shape;1199;p8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8" name="Shape 5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89" name="Google Shape;5289;p80"/>
          <p:cNvGrpSpPr/>
          <p:nvPr/>
        </p:nvGrpSpPr>
        <p:grpSpPr>
          <a:xfrm>
            <a:off x="2476361" y="3499558"/>
            <a:ext cx="2341960" cy="1319635"/>
            <a:chOff x="3136714" y="4650581"/>
            <a:chExt cx="3122613" cy="1759513"/>
          </a:xfrm>
        </p:grpSpPr>
        <p:sp>
          <p:nvSpPr>
            <p:cNvPr id="5290" name="Google Shape;5290;p80"/>
            <p:cNvSpPr/>
            <p:nvPr/>
          </p:nvSpPr>
          <p:spPr>
            <a:xfrm>
              <a:off x="3168117" y="4650581"/>
              <a:ext cx="3081164" cy="788448"/>
            </a:xfrm>
            <a:custGeom>
              <a:rect b="b" l="l" r="r" t="t"/>
              <a:pathLst>
                <a:path extrusionOk="0" h="10000" w="10000">
                  <a:moveTo>
                    <a:pt x="1299" y="0"/>
                  </a:moveTo>
                  <a:cubicBezTo>
                    <a:pt x="907" y="5588"/>
                    <a:pt x="1044" y="5473"/>
                    <a:pt x="0" y="10000"/>
                  </a:cubicBezTo>
                  <a:lnTo>
                    <a:pt x="10000" y="9659"/>
                  </a:lnTo>
                  <a:cubicBezTo>
                    <a:pt x="7455" y="5586"/>
                    <a:pt x="7294" y="3703"/>
                    <a:pt x="6684" y="0"/>
                  </a:cubicBezTo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BFBFBF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1" name="Google Shape;5291;p80"/>
            <p:cNvSpPr/>
            <p:nvPr/>
          </p:nvSpPr>
          <p:spPr>
            <a:xfrm>
              <a:off x="3136714" y="5395119"/>
              <a:ext cx="3122613" cy="679450"/>
            </a:xfrm>
            <a:prstGeom prst="rect">
              <a:avLst/>
            </a:prstGeom>
            <a:solidFill>
              <a:srgbClr val="F56F6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2" name="Google Shape;5292;p80"/>
            <p:cNvSpPr txBox="1"/>
            <p:nvPr/>
          </p:nvSpPr>
          <p:spPr>
            <a:xfrm>
              <a:off x="3649477" y="5563394"/>
              <a:ext cx="666600" cy="666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label</a:t>
              </a:r>
              <a:endParaRPr sz="1100"/>
            </a:p>
          </p:txBody>
        </p:sp>
        <p:sp>
          <p:nvSpPr>
            <p:cNvPr id="5293" name="Google Shape;5293;p80"/>
            <p:cNvSpPr txBox="1"/>
            <p:nvPr/>
          </p:nvSpPr>
          <p:spPr>
            <a:xfrm>
              <a:off x="4832164" y="5571331"/>
              <a:ext cx="577800" cy="666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Exp</a:t>
              </a:r>
              <a:endParaRPr sz="1100"/>
            </a:p>
          </p:txBody>
        </p:sp>
        <p:sp>
          <p:nvSpPr>
            <p:cNvPr id="5294" name="Google Shape;5294;p80"/>
            <p:cNvSpPr txBox="1"/>
            <p:nvPr/>
          </p:nvSpPr>
          <p:spPr>
            <a:xfrm>
              <a:off x="5389377" y="5579269"/>
              <a:ext cx="336600" cy="3795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endParaRPr sz="1100"/>
            </a:p>
          </p:txBody>
        </p:sp>
        <p:sp>
          <p:nvSpPr>
            <p:cNvPr id="5295" name="Google Shape;5295;p80"/>
            <p:cNvSpPr txBox="1"/>
            <p:nvPr/>
          </p:nvSpPr>
          <p:spPr>
            <a:xfrm>
              <a:off x="5659252" y="5576094"/>
              <a:ext cx="590700" cy="666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TTL</a:t>
              </a:r>
              <a:endParaRPr sz="1100"/>
            </a:p>
          </p:txBody>
        </p:sp>
        <p:cxnSp>
          <p:nvCxnSpPr>
            <p:cNvPr id="5296" name="Google Shape;5296;p80"/>
            <p:cNvCxnSpPr/>
            <p:nvPr/>
          </p:nvCxnSpPr>
          <p:spPr>
            <a:xfrm>
              <a:off x="4868677" y="5404644"/>
              <a:ext cx="0" cy="6524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97" name="Google Shape;5297;p80"/>
            <p:cNvCxnSpPr/>
            <p:nvPr/>
          </p:nvCxnSpPr>
          <p:spPr>
            <a:xfrm>
              <a:off x="5438589" y="5425281"/>
              <a:ext cx="0" cy="652463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98" name="Google Shape;5298;p80"/>
            <p:cNvCxnSpPr/>
            <p:nvPr/>
          </p:nvCxnSpPr>
          <p:spPr>
            <a:xfrm>
              <a:off x="5708464" y="5420519"/>
              <a:ext cx="0" cy="6524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299" name="Google Shape;5299;p80"/>
            <p:cNvSpPr txBox="1"/>
            <p:nvPr/>
          </p:nvSpPr>
          <p:spPr>
            <a:xfrm>
              <a:off x="3808227" y="6071394"/>
              <a:ext cx="4095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</a:t>
              </a:r>
              <a:endParaRPr sz="1100"/>
            </a:p>
          </p:txBody>
        </p:sp>
        <p:sp>
          <p:nvSpPr>
            <p:cNvPr id="5300" name="Google Shape;5300;p80"/>
            <p:cNvSpPr txBox="1"/>
            <p:nvPr/>
          </p:nvSpPr>
          <p:spPr>
            <a:xfrm>
              <a:off x="4979802" y="6066631"/>
              <a:ext cx="297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100"/>
            </a:p>
          </p:txBody>
        </p:sp>
        <p:sp>
          <p:nvSpPr>
            <p:cNvPr id="5301" name="Google Shape;5301;p80"/>
            <p:cNvSpPr txBox="1"/>
            <p:nvPr/>
          </p:nvSpPr>
          <p:spPr>
            <a:xfrm>
              <a:off x="5406839" y="6063456"/>
              <a:ext cx="297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100"/>
            </a:p>
          </p:txBody>
        </p:sp>
        <p:sp>
          <p:nvSpPr>
            <p:cNvPr id="5302" name="Google Shape;5302;p80"/>
            <p:cNvSpPr txBox="1"/>
            <p:nvPr/>
          </p:nvSpPr>
          <p:spPr>
            <a:xfrm>
              <a:off x="5846577" y="6058694"/>
              <a:ext cx="297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1100"/>
            </a:p>
          </p:txBody>
        </p:sp>
      </p:grpSp>
      <p:sp>
        <p:nvSpPr>
          <p:cNvPr id="5303" name="Google Shape;5303;p80"/>
          <p:cNvSpPr txBox="1"/>
          <p:nvPr>
            <p:ph type="title"/>
          </p:nvPr>
        </p:nvSpPr>
        <p:spPr>
          <a:xfrm>
            <a:off x="19500" y="73945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000"/>
              <a:buFont typeface="Calibri"/>
              <a:buNone/>
            </a:pPr>
            <a:r>
              <a:rPr lang="en-US" sz="3000"/>
              <a:t>Μεταγωγή Ετικέτας Πολλαπλών Πρωτοκόλλων</a:t>
            </a:r>
            <a:r>
              <a:rPr lang="en-US" sz="3000"/>
              <a:t> (MPLS)</a:t>
            </a:r>
            <a:endParaRPr sz="3000"/>
          </a:p>
        </p:txBody>
      </p:sp>
      <p:sp>
        <p:nvSpPr>
          <p:cNvPr id="5304" name="Google Shape;5304;p80"/>
          <p:cNvSpPr txBox="1"/>
          <p:nvPr>
            <p:ph idx="12" type="sldNum"/>
          </p:nvPr>
        </p:nvSpPr>
        <p:spPr>
          <a:xfrm>
            <a:off x="6905053" y="48696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05" name="Google Shape;5305;p80"/>
          <p:cNvSpPr txBox="1"/>
          <p:nvPr/>
        </p:nvSpPr>
        <p:spPr>
          <a:xfrm>
            <a:off x="19500" y="885750"/>
            <a:ext cx="8494800" cy="18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90500" lvl="0" marL="215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στόχος</a:t>
            </a:r>
            <a:r>
              <a:rPr lang="en-US" sz="20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βελτίωση ταχύτητας προώθησης δρομολογητών ΙΡ μέσα σε δίκτυο από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δρομολογητές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με δυνατότητες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MPLS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χρησιμοποιώντας σταθερό μέγεθος ετικέτας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(αντί για μικρότερη αντιστοίχιση προθέματος)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2400" lvl="1" marL="508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γρηγορότερη εύρεση χρησιμοποιώντας αναγνωριστικό σταθερού μεγέθους</a:t>
            </a:r>
            <a:endParaRPr sz="2000"/>
          </a:p>
          <a:p>
            <a:pPr indent="-152400" lvl="1" marL="508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δάνειση ιδεών από προσέγγιση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Εικονικό Κύκλωμα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(VC) </a:t>
            </a:r>
            <a:endParaRPr sz="2000"/>
          </a:p>
          <a:p>
            <a:pPr indent="-152400" lvl="1" marL="508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αλλά το δεδομενόγραμμα ΙΡ ακόμη κρατάει την διεύθυνση ΙΡ!</a:t>
            </a:r>
            <a:endParaRPr sz="2000"/>
          </a:p>
          <a:p>
            <a:pPr indent="-635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306" name="Google Shape;5306;p80"/>
          <p:cNvSpPr txBox="1"/>
          <p:nvPr/>
        </p:nvSpPr>
        <p:spPr>
          <a:xfrm>
            <a:off x="3977739" y="3028950"/>
            <a:ext cx="38136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remainder of Ethernet frame, including IP header with IP source, destination addresses</a:t>
            </a:r>
            <a:endParaRPr sz="1100"/>
          </a:p>
        </p:txBody>
      </p:sp>
      <p:grpSp>
        <p:nvGrpSpPr>
          <p:cNvPr id="5307" name="Google Shape;5307;p80"/>
          <p:cNvGrpSpPr/>
          <p:nvPr/>
        </p:nvGrpSpPr>
        <p:grpSpPr>
          <a:xfrm>
            <a:off x="2801086" y="2995012"/>
            <a:ext cx="1249360" cy="621619"/>
            <a:chOff x="3557402" y="4006056"/>
            <a:chExt cx="1666925" cy="828825"/>
          </a:xfrm>
        </p:grpSpPr>
        <p:cxnSp>
          <p:nvCxnSpPr>
            <p:cNvPr id="5308" name="Google Shape;5308;p80"/>
            <p:cNvCxnSpPr/>
            <p:nvPr/>
          </p:nvCxnSpPr>
          <p:spPr>
            <a:xfrm>
              <a:off x="3568514" y="4010819"/>
              <a:ext cx="0" cy="6524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0800" rotWithShape="0" dir="16200000" dist="38100">
                <a:srgbClr val="000000">
                  <a:alpha val="40000"/>
                </a:srgbClr>
              </a:outerShdw>
            </a:effectLst>
          </p:spPr>
        </p:cxnSp>
        <p:cxnSp>
          <p:nvCxnSpPr>
            <p:cNvPr id="5309" name="Google Shape;5309;p80"/>
            <p:cNvCxnSpPr/>
            <p:nvPr/>
          </p:nvCxnSpPr>
          <p:spPr>
            <a:xfrm>
              <a:off x="5222689" y="4006056"/>
              <a:ext cx="0" cy="652463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0800" rotWithShape="0" dir="16200000" dist="38100">
                <a:srgbClr val="000000">
                  <a:alpha val="40000"/>
                </a:srgbClr>
              </a:outerShdw>
            </a:effectLst>
          </p:spPr>
        </p:cxnSp>
        <p:sp>
          <p:nvSpPr>
            <p:cNvPr id="5310" name="Google Shape;5310;p80"/>
            <p:cNvSpPr/>
            <p:nvPr/>
          </p:nvSpPr>
          <p:spPr>
            <a:xfrm>
              <a:off x="3557402" y="4009231"/>
              <a:ext cx="1660525" cy="639763"/>
            </a:xfrm>
            <a:prstGeom prst="rect">
              <a:avLst/>
            </a:prstGeom>
            <a:solidFill>
              <a:srgbClr val="F56F6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dir="162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1" name="Google Shape;5311;p80"/>
            <p:cNvSpPr txBox="1"/>
            <p:nvPr/>
          </p:nvSpPr>
          <p:spPr>
            <a:xfrm>
              <a:off x="3592327" y="4167981"/>
              <a:ext cx="1632000" cy="666900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dir="162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MPLS header</a:t>
              </a:r>
              <a:endParaRPr sz="1100"/>
            </a:p>
          </p:txBody>
        </p:sp>
      </p:grpSp>
      <p:grpSp>
        <p:nvGrpSpPr>
          <p:cNvPr id="5312" name="Google Shape;5312;p80"/>
          <p:cNvGrpSpPr/>
          <p:nvPr/>
        </p:nvGrpSpPr>
        <p:grpSpPr>
          <a:xfrm>
            <a:off x="1943626" y="2998507"/>
            <a:ext cx="1371074" cy="503746"/>
            <a:chOff x="1905701" y="7534275"/>
            <a:chExt cx="1828099" cy="671662"/>
          </a:xfrm>
        </p:grpSpPr>
        <p:sp>
          <p:nvSpPr>
            <p:cNvPr id="5313" name="Google Shape;5313;p80"/>
            <p:cNvSpPr/>
            <p:nvPr/>
          </p:nvSpPr>
          <p:spPr>
            <a:xfrm>
              <a:off x="1905701" y="7534275"/>
              <a:ext cx="1828099" cy="639762"/>
            </a:xfrm>
            <a:prstGeom prst="rect">
              <a:avLst/>
            </a:prstGeom>
            <a:solidFill>
              <a:srgbClr val="00B05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4" name="Google Shape;5314;p80"/>
            <p:cNvSpPr txBox="1"/>
            <p:nvPr/>
          </p:nvSpPr>
          <p:spPr>
            <a:xfrm>
              <a:off x="2243816" y="7539037"/>
              <a:ext cx="11208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Ethernet </a:t>
              </a:r>
              <a:endParaRPr sz="1100"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header</a:t>
              </a:r>
              <a:endParaRPr sz="1100"/>
            </a:p>
          </p:txBody>
        </p:sp>
      </p:grpSp>
      <p:grpSp>
        <p:nvGrpSpPr>
          <p:cNvPr id="5315" name="Google Shape;5315;p80"/>
          <p:cNvGrpSpPr/>
          <p:nvPr/>
        </p:nvGrpSpPr>
        <p:grpSpPr>
          <a:xfrm>
            <a:off x="3314700" y="2996125"/>
            <a:ext cx="3926156" cy="500175"/>
            <a:chOff x="4737100" y="6692900"/>
            <a:chExt cx="5234874" cy="666900"/>
          </a:xfrm>
        </p:grpSpPr>
        <p:sp>
          <p:nvSpPr>
            <p:cNvPr id="5316" name="Google Shape;5316;p80"/>
            <p:cNvSpPr/>
            <p:nvPr/>
          </p:nvSpPr>
          <p:spPr>
            <a:xfrm>
              <a:off x="4737100" y="6696075"/>
              <a:ext cx="5234874" cy="639762"/>
            </a:xfrm>
            <a:prstGeom prst="rect">
              <a:avLst/>
            </a:prstGeom>
            <a:solidFill>
              <a:srgbClr val="00B05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7" name="Google Shape;5317;p80"/>
            <p:cNvSpPr txBox="1"/>
            <p:nvPr/>
          </p:nvSpPr>
          <p:spPr>
            <a:xfrm>
              <a:off x="4848926" y="6692900"/>
              <a:ext cx="50850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remainder of Ethernet frame, including IP header with IP source, destination addresses</a:t>
              </a:r>
              <a:endParaRPr sz="1100"/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2" name="Shape 5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3" name="Google Shape;5323;p81"/>
          <p:cNvSpPr txBox="1"/>
          <p:nvPr>
            <p:ph type="title"/>
          </p:nvPr>
        </p:nvSpPr>
        <p:spPr>
          <a:xfrm>
            <a:off x="-3225" y="13614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600"/>
              <a:t>MPLS </a:t>
            </a:r>
            <a:r>
              <a:rPr lang="en-US" sz="3600"/>
              <a:t>δρομολογητές με δυνατότητες</a:t>
            </a:r>
            <a:endParaRPr sz="3600"/>
          </a:p>
        </p:txBody>
      </p:sp>
      <p:sp>
        <p:nvSpPr>
          <p:cNvPr id="5324" name="Google Shape;5324;p81"/>
          <p:cNvSpPr txBox="1"/>
          <p:nvPr>
            <p:ph idx="12" type="sldNum"/>
          </p:nvPr>
        </p:nvSpPr>
        <p:spPr>
          <a:xfrm>
            <a:off x="6905053" y="48696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25" name="Google Shape;5325;p81"/>
          <p:cNvSpPr txBox="1"/>
          <p:nvPr/>
        </p:nvSpPr>
        <p:spPr>
          <a:xfrm>
            <a:off x="75835" y="876300"/>
            <a:ext cx="77286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15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γνωστός και ως δρομολογητής μεταγωγής βάσει ετικέτας</a:t>
            </a:r>
            <a:endParaRPr sz="2000"/>
          </a:p>
          <a:p>
            <a:pPr indent="-215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προωθεί πλαίσιο MPLS εξετάζοντας την ετικέτα στον πίνακα προώθησης και μεταβιβάζει απευθείας το δεδομενόγραμμα στην κατάλληλη διεπαφή εξόδου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(δεν εξάγει την διεύθυνση ΙΡ)</a:t>
            </a:r>
            <a:endParaRPr sz="2000"/>
          </a:p>
          <a:p>
            <a:pPr indent="-1651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Arial"/>
              <a:buChar char="•"/>
            </a:pPr>
            <a:r>
              <a:rPr b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MPLS π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ίνακας προώθησης διαφορετικός από πίνακα προώθησης ΙΡ</a:t>
            </a:r>
            <a:endParaRPr sz="2000"/>
          </a:p>
          <a:p>
            <a:pPr indent="-215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ευελιξία</a:t>
            </a:r>
            <a:r>
              <a:rPr lang="en-US" sz="20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MPLS αποφάσεις προώθησης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μπορούν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να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διαφέρουν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από αυτές του ΙΡ</a:t>
            </a:r>
            <a:endParaRPr sz="2000"/>
          </a:p>
          <a:p>
            <a:pPr indent="-1651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χρήση διευθύνσεων προορισμού</a:t>
            </a:r>
            <a:r>
              <a:rPr b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και</a:t>
            </a:r>
            <a:r>
              <a:rPr b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προέλευσης για δρομολόγηση ροών στον ίδιο προορισμό με διαφορετικό τρόπο (κυκλοφοριακής μηχανικής) </a:t>
            </a:r>
            <a:endParaRPr sz="2000"/>
          </a:p>
          <a:p>
            <a:pPr indent="-1651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αναδρομολόγηση ροών γρήγορα αν αποτύχει η ζεύξη: προ-υπολογισμένα εφεδρικά μονοπάτια</a:t>
            </a: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0" name="Shape 5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1" name="Google Shape;5331;p82"/>
          <p:cNvGrpSpPr/>
          <p:nvPr/>
        </p:nvGrpSpPr>
        <p:grpSpPr>
          <a:xfrm>
            <a:off x="2099382" y="1550417"/>
            <a:ext cx="600045" cy="312670"/>
            <a:chOff x="7493876" y="2774731"/>
            <a:chExt cx="1481958" cy="894622"/>
          </a:xfrm>
        </p:grpSpPr>
        <p:sp>
          <p:nvSpPr>
            <p:cNvPr id="5332" name="Google Shape;5332;p82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5333" name="Google Shape;5333;p82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5334" name="Google Shape;5334;p82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335" name="Google Shape;5335;p82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6" name="Google Shape;5336;p82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7" name="Google Shape;5337;p82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8" name="Google Shape;5338;p82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339" name="Google Shape;5339;p82"/>
          <p:cNvGrpSpPr/>
          <p:nvPr/>
        </p:nvGrpSpPr>
        <p:grpSpPr>
          <a:xfrm>
            <a:off x="3195598" y="1572829"/>
            <a:ext cx="600045" cy="312670"/>
            <a:chOff x="7493876" y="2774731"/>
            <a:chExt cx="1481958" cy="894622"/>
          </a:xfrm>
        </p:grpSpPr>
        <p:sp>
          <p:nvSpPr>
            <p:cNvPr id="5340" name="Google Shape;5340;p82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5341" name="Google Shape;5341;p82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5342" name="Google Shape;5342;p82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343" name="Google Shape;5343;p82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4" name="Google Shape;5344;p82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5" name="Google Shape;5345;p82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6" name="Google Shape;5346;p82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347" name="Google Shape;5347;p82"/>
          <p:cNvGrpSpPr/>
          <p:nvPr/>
        </p:nvGrpSpPr>
        <p:grpSpPr>
          <a:xfrm>
            <a:off x="2913630" y="2323064"/>
            <a:ext cx="600045" cy="312670"/>
            <a:chOff x="7493876" y="2774731"/>
            <a:chExt cx="1481958" cy="894622"/>
          </a:xfrm>
        </p:grpSpPr>
        <p:sp>
          <p:nvSpPr>
            <p:cNvPr id="5348" name="Google Shape;5348;p82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5349" name="Google Shape;5349;p82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5350" name="Google Shape;5350;p82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351" name="Google Shape;5351;p82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2" name="Google Shape;5352;p82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3" name="Google Shape;5353;p82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4" name="Google Shape;5354;p82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355" name="Google Shape;5355;p82"/>
          <p:cNvGrpSpPr/>
          <p:nvPr/>
        </p:nvGrpSpPr>
        <p:grpSpPr>
          <a:xfrm>
            <a:off x="4283270" y="2335251"/>
            <a:ext cx="600045" cy="312670"/>
            <a:chOff x="7493876" y="2774731"/>
            <a:chExt cx="1481958" cy="894622"/>
          </a:xfrm>
        </p:grpSpPr>
        <p:sp>
          <p:nvSpPr>
            <p:cNvPr id="5356" name="Google Shape;5356;p82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5357" name="Google Shape;5357;p82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5358" name="Google Shape;5358;p82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359" name="Google Shape;5359;p82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0" name="Google Shape;5360;p82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1" name="Google Shape;5361;p82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2" name="Google Shape;5362;p82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363" name="Google Shape;5363;p82"/>
          <p:cNvSpPr txBox="1"/>
          <p:nvPr>
            <p:ph type="title"/>
          </p:nvPr>
        </p:nvSpPr>
        <p:spPr>
          <a:xfrm>
            <a:off x="8150" y="16279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600"/>
              <a:t>MPLS </a:t>
            </a:r>
            <a:r>
              <a:rPr lang="en-US" sz="3600"/>
              <a:t>έναντι </a:t>
            </a:r>
            <a:r>
              <a:rPr lang="en-US" sz="3600"/>
              <a:t>IP </a:t>
            </a:r>
            <a:r>
              <a:rPr lang="en-US" sz="3600"/>
              <a:t>μονοπατιών</a:t>
            </a:r>
            <a:endParaRPr sz="3600"/>
          </a:p>
        </p:txBody>
      </p:sp>
      <p:sp>
        <p:nvSpPr>
          <p:cNvPr id="5364" name="Google Shape;5364;p82"/>
          <p:cNvSpPr txBox="1"/>
          <p:nvPr>
            <p:ph idx="12" type="sldNum"/>
          </p:nvPr>
        </p:nvSpPr>
        <p:spPr>
          <a:xfrm>
            <a:off x="6905053" y="48696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365" name="Google Shape;5365;p82"/>
          <p:cNvCxnSpPr/>
          <p:nvPr/>
        </p:nvCxnSpPr>
        <p:spPr>
          <a:xfrm>
            <a:off x="1533595" y="1263744"/>
            <a:ext cx="564300" cy="435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66" name="Google Shape;5366;p82"/>
          <p:cNvCxnSpPr/>
          <p:nvPr/>
        </p:nvCxnSpPr>
        <p:spPr>
          <a:xfrm flipH="1" rot="10800000">
            <a:off x="1579400" y="1757775"/>
            <a:ext cx="516000" cy="175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67" name="Google Shape;5367;p82"/>
          <p:cNvCxnSpPr/>
          <p:nvPr/>
        </p:nvCxnSpPr>
        <p:spPr>
          <a:xfrm>
            <a:off x="2697317" y="1746885"/>
            <a:ext cx="5001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68" name="Google Shape;5368;p82"/>
          <p:cNvCxnSpPr/>
          <p:nvPr/>
        </p:nvCxnSpPr>
        <p:spPr>
          <a:xfrm>
            <a:off x="2541347" y="1849111"/>
            <a:ext cx="456000" cy="507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69" name="Google Shape;5369;p82"/>
          <p:cNvCxnSpPr/>
          <p:nvPr/>
        </p:nvCxnSpPr>
        <p:spPr>
          <a:xfrm>
            <a:off x="3508212" y="2512851"/>
            <a:ext cx="7788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70" name="Google Shape;5370;p82"/>
          <p:cNvCxnSpPr/>
          <p:nvPr/>
        </p:nvCxnSpPr>
        <p:spPr>
          <a:xfrm>
            <a:off x="3722525" y="1847850"/>
            <a:ext cx="628500" cy="535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71" name="Google Shape;5371;p82"/>
          <p:cNvCxnSpPr/>
          <p:nvPr/>
        </p:nvCxnSpPr>
        <p:spPr>
          <a:xfrm>
            <a:off x="4878703" y="2526506"/>
            <a:ext cx="5262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72" name="Google Shape;5372;p82"/>
          <p:cNvSpPr txBox="1"/>
          <p:nvPr/>
        </p:nvSpPr>
        <p:spPr>
          <a:xfrm>
            <a:off x="3047440" y="2659856"/>
            <a:ext cx="3573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R2</a:t>
            </a:r>
            <a:endParaRPr sz="1100"/>
          </a:p>
        </p:txBody>
      </p:sp>
      <p:sp>
        <p:nvSpPr>
          <p:cNvPr id="5373" name="Google Shape;5373;p82"/>
          <p:cNvSpPr txBox="1"/>
          <p:nvPr/>
        </p:nvSpPr>
        <p:spPr>
          <a:xfrm>
            <a:off x="4306407" y="1615043"/>
            <a:ext cx="2619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sz="1100"/>
          </a:p>
        </p:txBody>
      </p:sp>
      <p:sp>
        <p:nvSpPr>
          <p:cNvPr id="5374" name="Google Shape;5374;p82"/>
          <p:cNvSpPr txBox="1"/>
          <p:nvPr/>
        </p:nvSpPr>
        <p:spPr>
          <a:xfrm>
            <a:off x="3336762" y="1908572"/>
            <a:ext cx="3573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R3</a:t>
            </a:r>
            <a:endParaRPr sz="1100"/>
          </a:p>
        </p:txBody>
      </p:sp>
      <p:sp>
        <p:nvSpPr>
          <p:cNvPr id="5375" name="Google Shape;5375;p82"/>
          <p:cNvSpPr txBox="1"/>
          <p:nvPr/>
        </p:nvSpPr>
        <p:spPr>
          <a:xfrm>
            <a:off x="1144821" y="2085975"/>
            <a:ext cx="3573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R5</a:t>
            </a:r>
            <a:endParaRPr sz="1100"/>
          </a:p>
        </p:txBody>
      </p:sp>
      <p:sp>
        <p:nvSpPr>
          <p:cNvPr id="5376" name="Google Shape;5376;p82"/>
          <p:cNvSpPr txBox="1"/>
          <p:nvPr/>
        </p:nvSpPr>
        <p:spPr>
          <a:xfrm>
            <a:off x="5354871" y="2389585"/>
            <a:ext cx="2523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1100"/>
          </a:p>
        </p:txBody>
      </p:sp>
      <p:sp>
        <p:nvSpPr>
          <p:cNvPr id="5377" name="Google Shape;5377;p82"/>
          <p:cNvSpPr txBox="1"/>
          <p:nvPr/>
        </p:nvSpPr>
        <p:spPr>
          <a:xfrm>
            <a:off x="1117437" y="1373981"/>
            <a:ext cx="3573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R6</a:t>
            </a:r>
            <a:endParaRPr sz="1100"/>
          </a:p>
        </p:txBody>
      </p:sp>
      <p:sp>
        <p:nvSpPr>
          <p:cNvPr id="5378" name="Google Shape;5378;p82"/>
          <p:cNvSpPr txBox="1"/>
          <p:nvPr/>
        </p:nvSpPr>
        <p:spPr>
          <a:xfrm>
            <a:off x="2088987" y="1862138"/>
            <a:ext cx="3573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R4</a:t>
            </a:r>
            <a:endParaRPr sz="1100"/>
          </a:p>
        </p:txBody>
      </p:sp>
      <p:grpSp>
        <p:nvGrpSpPr>
          <p:cNvPr id="5379" name="Google Shape;5379;p82"/>
          <p:cNvGrpSpPr/>
          <p:nvPr/>
        </p:nvGrpSpPr>
        <p:grpSpPr>
          <a:xfrm>
            <a:off x="966608" y="1103862"/>
            <a:ext cx="600045" cy="312670"/>
            <a:chOff x="7493876" y="2774731"/>
            <a:chExt cx="1481958" cy="894622"/>
          </a:xfrm>
        </p:grpSpPr>
        <p:sp>
          <p:nvSpPr>
            <p:cNvPr id="5380" name="Google Shape;5380;p82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5381" name="Google Shape;5381;p82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5382" name="Google Shape;5382;p82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383" name="Google Shape;5383;p82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4" name="Google Shape;5384;p82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5" name="Google Shape;5385;p82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6" name="Google Shape;5386;p82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387" name="Google Shape;5387;p82"/>
          <p:cNvGrpSpPr/>
          <p:nvPr/>
        </p:nvGrpSpPr>
        <p:grpSpPr>
          <a:xfrm>
            <a:off x="1000225" y="1742597"/>
            <a:ext cx="600045" cy="312670"/>
            <a:chOff x="7493876" y="2774731"/>
            <a:chExt cx="1481958" cy="894622"/>
          </a:xfrm>
        </p:grpSpPr>
        <p:sp>
          <p:nvSpPr>
            <p:cNvPr id="5388" name="Google Shape;5388;p82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5389" name="Google Shape;5389;p82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5390" name="Google Shape;5390;p82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391" name="Google Shape;5391;p82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2" name="Google Shape;5392;p82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3" name="Google Shape;5393;p82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4" name="Google Shape;5394;p82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395" name="Google Shape;5395;p82"/>
          <p:cNvSpPr/>
          <p:nvPr/>
        </p:nvSpPr>
        <p:spPr>
          <a:xfrm>
            <a:off x="1667226" y="1248056"/>
            <a:ext cx="3655359" cy="1217209"/>
          </a:xfrm>
          <a:custGeom>
            <a:rect b="b" l="l" r="r" t="t"/>
            <a:pathLst>
              <a:path extrusionOk="0" h="1622945" w="4873812">
                <a:moveTo>
                  <a:pt x="0" y="0"/>
                </a:moveTo>
                <a:lnTo>
                  <a:pt x="600636" y="489562"/>
                </a:lnTo>
                <a:lnTo>
                  <a:pt x="1170173" y="614228"/>
                </a:lnTo>
                <a:lnTo>
                  <a:pt x="2039172" y="1622945"/>
                </a:lnTo>
                <a:lnTo>
                  <a:pt x="4873812" y="1622945"/>
                </a:lnTo>
              </a:path>
            </a:pathLst>
          </a:cu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med" w="med" type="triangl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6" name="Google Shape;5396;p82"/>
          <p:cNvSpPr/>
          <p:nvPr/>
        </p:nvSpPr>
        <p:spPr>
          <a:xfrm>
            <a:off x="1633609" y="1759955"/>
            <a:ext cx="3618135" cy="837733"/>
          </a:xfrm>
          <a:custGeom>
            <a:rect b="b" l="l" r="r" t="t"/>
            <a:pathLst>
              <a:path extrusionOk="0" h="1116977" w="4824180">
                <a:moveTo>
                  <a:pt x="0" y="322147"/>
                </a:moveTo>
                <a:lnTo>
                  <a:pt x="980705" y="0"/>
                </a:lnTo>
                <a:lnTo>
                  <a:pt x="1989540" y="1116977"/>
                </a:lnTo>
                <a:lnTo>
                  <a:pt x="4824180" y="1116977"/>
                </a:lnTo>
              </a:path>
            </a:pathLst>
          </a:custGeom>
          <a:noFill/>
          <a:ln cap="flat" cmpd="sng" w="38100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7" name="Google Shape;5397;p82"/>
          <p:cNvSpPr txBox="1"/>
          <p:nvPr/>
        </p:nvSpPr>
        <p:spPr>
          <a:xfrm>
            <a:off x="98477" y="3032198"/>
            <a:ext cx="83439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90500" lvl="0" marL="215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i="0" lang="en-US" sz="20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IP </a:t>
            </a:r>
            <a:r>
              <a:rPr lang="en-US" sz="20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δρομολόγηση</a:t>
            </a:r>
            <a:r>
              <a:rPr i="0" lang="en-US" sz="20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μονοπάτι προς προορισμό καθορίζεται αποκλειστικά από την διεύθυνση προορισμού</a:t>
            </a:r>
            <a:endParaRPr i="0"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398" name="Google Shape;5398;p82"/>
          <p:cNvCxnSpPr/>
          <p:nvPr/>
        </p:nvCxnSpPr>
        <p:spPr>
          <a:xfrm>
            <a:off x="3796663" y="1749266"/>
            <a:ext cx="5262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99" name="Google Shape;5399;p82"/>
          <p:cNvSpPr txBox="1"/>
          <p:nvPr/>
        </p:nvSpPr>
        <p:spPr>
          <a:xfrm>
            <a:off x="6872428" y="1710856"/>
            <a:ext cx="8223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IP router</a:t>
            </a:r>
            <a:endParaRPr sz="1100"/>
          </a:p>
        </p:txBody>
      </p:sp>
      <p:grpSp>
        <p:nvGrpSpPr>
          <p:cNvPr id="5400" name="Google Shape;5400;p82"/>
          <p:cNvGrpSpPr/>
          <p:nvPr/>
        </p:nvGrpSpPr>
        <p:grpSpPr>
          <a:xfrm>
            <a:off x="6268111" y="1715553"/>
            <a:ext cx="600045" cy="356328"/>
            <a:chOff x="7493876" y="2774731"/>
            <a:chExt cx="1481958" cy="894622"/>
          </a:xfrm>
        </p:grpSpPr>
        <p:sp>
          <p:nvSpPr>
            <p:cNvPr id="5401" name="Google Shape;5401;p82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5402" name="Google Shape;5402;p82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5403" name="Google Shape;5403;p82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404" name="Google Shape;5404;p82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5" name="Google Shape;5405;p82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6" name="Google Shape;5406;p82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7" name="Google Shape;5407;p82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2" name="Shape 5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13" name="Google Shape;5413;p83"/>
          <p:cNvGrpSpPr/>
          <p:nvPr/>
        </p:nvGrpSpPr>
        <p:grpSpPr>
          <a:xfrm>
            <a:off x="2023323" y="1550976"/>
            <a:ext cx="600045" cy="312670"/>
            <a:chOff x="7493876" y="2774731"/>
            <a:chExt cx="1481958" cy="894622"/>
          </a:xfrm>
        </p:grpSpPr>
        <p:sp>
          <p:nvSpPr>
            <p:cNvPr id="5414" name="Google Shape;5414;p83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7030A0"/>
                </a:gs>
                <a:gs pos="21000">
                  <a:schemeClr val="lt1"/>
                </a:gs>
                <a:gs pos="60000">
                  <a:srgbClr val="CDBDE8"/>
                </a:gs>
                <a:gs pos="100000">
                  <a:srgbClr val="7030A0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5415" name="Google Shape;5415;p83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5416" name="Google Shape;5416;p83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417" name="Google Shape;5417;p83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8" name="Google Shape;5418;p83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9" name="Google Shape;5419;p83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0" name="Google Shape;5420;p83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CDBDE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421" name="Google Shape;5421;p83"/>
          <p:cNvGrpSpPr/>
          <p:nvPr/>
        </p:nvGrpSpPr>
        <p:grpSpPr>
          <a:xfrm>
            <a:off x="3118731" y="1577416"/>
            <a:ext cx="600045" cy="312670"/>
            <a:chOff x="7493876" y="2774731"/>
            <a:chExt cx="1481958" cy="894622"/>
          </a:xfrm>
        </p:grpSpPr>
        <p:sp>
          <p:nvSpPr>
            <p:cNvPr id="5422" name="Google Shape;5422;p83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7030A0"/>
                </a:gs>
                <a:gs pos="21000">
                  <a:schemeClr val="lt1"/>
                </a:gs>
                <a:gs pos="60000">
                  <a:srgbClr val="CDBDE8"/>
                </a:gs>
                <a:gs pos="100000">
                  <a:srgbClr val="7030A0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5423" name="Google Shape;5423;p83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5424" name="Google Shape;5424;p83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425" name="Google Shape;5425;p83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6" name="Google Shape;5426;p83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7" name="Google Shape;5427;p83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8" name="Google Shape;5428;p83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CDBDE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429" name="Google Shape;5429;p83"/>
          <p:cNvGrpSpPr/>
          <p:nvPr/>
        </p:nvGrpSpPr>
        <p:grpSpPr>
          <a:xfrm>
            <a:off x="2832778" y="2324721"/>
            <a:ext cx="600045" cy="312670"/>
            <a:chOff x="7493876" y="2774731"/>
            <a:chExt cx="1481958" cy="894622"/>
          </a:xfrm>
        </p:grpSpPr>
        <p:sp>
          <p:nvSpPr>
            <p:cNvPr id="5430" name="Google Shape;5430;p83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7030A0"/>
                </a:gs>
                <a:gs pos="21000">
                  <a:schemeClr val="lt1"/>
                </a:gs>
                <a:gs pos="60000">
                  <a:srgbClr val="CDBDE8"/>
                </a:gs>
                <a:gs pos="100000">
                  <a:srgbClr val="7030A0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5431" name="Google Shape;5431;p83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5432" name="Google Shape;5432;p83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433" name="Google Shape;5433;p83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4" name="Google Shape;5434;p83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5" name="Google Shape;5435;p83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6" name="Google Shape;5436;p83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CDBDE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437" name="Google Shape;5437;p83"/>
          <p:cNvGrpSpPr/>
          <p:nvPr/>
        </p:nvGrpSpPr>
        <p:grpSpPr>
          <a:xfrm>
            <a:off x="4206413" y="2335621"/>
            <a:ext cx="600045" cy="312670"/>
            <a:chOff x="7493876" y="2774731"/>
            <a:chExt cx="1481958" cy="894622"/>
          </a:xfrm>
        </p:grpSpPr>
        <p:sp>
          <p:nvSpPr>
            <p:cNvPr id="5438" name="Google Shape;5438;p83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7030A0"/>
                </a:gs>
                <a:gs pos="21000">
                  <a:schemeClr val="lt1"/>
                </a:gs>
                <a:gs pos="60000">
                  <a:srgbClr val="CDBDE8"/>
                </a:gs>
                <a:gs pos="100000">
                  <a:srgbClr val="7030A0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5439" name="Google Shape;5439;p83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5440" name="Google Shape;5440;p83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441" name="Google Shape;5441;p83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2" name="Google Shape;5442;p83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3" name="Google Shape;5443;p83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4" name="Google Shape;5444;p83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CDBDE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445" name="Google Shape;5445;p83"/>
          <p:cNvSpPr txBox="1"/>
          <p:nvPr>
            <p:ph type="title"/>
          </p:nvPr>
        </p:nvSpPr>
        <p:spPr>
          <a:xfrm>
            <a:off x="-45350" y="20719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600"/>
              <a:t>MPLS έναντι IP μονοπατιών</a:t>
            </a:r>
            <a:endParaRPr b="0" sz="3600"/>
          </a:p>
        </p:txBody>
      </p:sp>
      <p:sp>
        <p:nvSpPr>
          <p:cNvPr id="5446" name="Google Shape;5446;p83"/>
          <p:cNvSpPr txBox="1"/>
          <p:nvPr>
            <p:ph idx="12" type="sldNum"/>
          </p:nvPr>
        </p:nvSpPr>
        <p:spPr>
          <a:xfrm>
            <a:off x="6905053" y="48696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447" name="Google Shape;5447;p83"/>
          <p:cNvCxnSpPr/>
          <p:nvPr/>
        </p:nvCxnSpPr>
        <p:spPr>
          <a:xfrm>
            <a:off x="1457395" y="1263744"/>
            <a:ext cx="564300" cy="435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48" name="Google Shape;5448;p83"/>
          <p:cNvCxnSpPr/>
          <p:nvPr/>
        </p:nvCxnSpPr>
        <p:spPr>
          <a:xfrm flipH="1" rot="10800000">
            <a:off x="1503200" y="1757775"/>
            <a:ext cx="516000" cy="175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49" name="Google Shape;5449;p83"/>
          <p:cNvCxnSpPr/>
          <p:nvPr/>
        </p:nvCxnSpPr>
        <p:spPr>
          <a:xfrm>
            <a:off x="2621117" y="1746885"/>
            <a:ext cx="5001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50" name="Google Shape;5450;p83"/>
          <p:cNvCxnSpPr/>
          <p:nvPr/>
        </p:nvCxnSpPr>
        <p:spPr>
          <a:xfrm>
            <a:off x="2465147" y="1849111"/>
            <a:ext cx="456000" cy="507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51" name="Google Shape;5451;p83"/>
          <p:cNvCxnSpPr/>
          <p:nvPr/>
        </p:nvCxnSpPr>
        <p:spPr>
          <a:xfrm>
            <a:off x="3432012" y="2512851"/>
            <a:ext cx="7788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52" name="Google Shape;5452;p83"/>
          <p:cNvCxnSpPr/>
          <p:nvPr/>
        </p:nvCxnSpPr>
        <p:spPr>
          <a:xfrm>
            <a:off x="3646325" y="1847850"/>
            <a:ext cx="628500" cy="535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53" name="Google Shape;5453;p83"/>
          <p:cNvCxnSpPr/>
          <p:nvPr/>
        </p:nvCxnSpPr>
        <p:spPr>
          <a:xfrm>
            <a:off x="4802503" y="2526506"/>
            <a:ext cx="5262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454" name="Google Shape;5454;p83"/>
          <p:cNvSpPr txBox="1"/>
          <p:nvPr/>
        </p:nvSpPr>
        <p:spPr>
          <a:xfrm>
            <a:off x="2971240" y="2659856"/>
            <a:ext cx="3573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R2</a:t>
            </a:r>
            <a:endParaRPr sz="1100"/>
          </a:p>
        </p:txBody>
      </p:sp>
      <p:sp>
        <p:nvSpPr>
          <p:cNvPr id="5455" name="Google Shape;5455;p83"/>
          <p:cNvSpPr txBox="1"/>
          <p:nvPr/>
        </p:nvSpPr>
        <p:spPr>
          <a:xfrm>
            <a:off x="4230207" y="1615043"/>
            <a:ext cx="2619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sz="1100"/>
          </a:p>
        </p:txBody>
      </p:sp>
      <p:sp>
        <p:nvSpPr>
          <p:cNvPr id="5456" name="Google Shape;5456;p83"/>
          <p:cNvSpPr txBox="1"/>
          <p:nvPr/>
        </p:nvSpPr>
        <p:spPr>
          <a:xfrm>
            <a:off x="3260562" y="1908572"/>
            <a:ext cx="3573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R3</a:t>
            </a:r>
            <a:endParaRPr sz="1100"/>
          </a:p>
        </p:txBody>
      </p:sp>
      <p:sp>
        <p:nvSpPr>
          <p:cNvPr id="5457" name="Google Shape;5457;p83"/>
          <p:cNvSpPr txBox="1"/>
          <p:nvPr/>
        </p:nvSpPr>
        <p:spPr>
          <a:xfrm>
            <a:off x="1068621" y="2085975"/>
            <a:ext cx="3573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R5</a:t>
            </a:r>
            <a:endParaRPr sz="1100"/>
          </a:p>
        </p:txBody>
      </p:sp>
      <p:sp>
        <p:nvSpPr>
          <p:cNvPr id="5458" name="Google Shape;5458;p83"/>
          <p:cNvSpPr txBox="1"/>
          <p:nvPr/>
        </p:nvSpPr>
        <p:spPr>
          <a:xfrm>
            <a:off x="5278671" y="2389585"/>
            <a:ext cx="2523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1100"/>
          </a:p>
        </p:txBody>
      </p:sp>
      <p:sp>
        <p:nvSpPr>
          <p:cNvPr id="5459" name="Google Shape;5459;p83"/>
          <p:cNvSpPr txBox="1"/>
          <p:nvPr/>
        </p:nvSpPr>
        <p:spPr>
          <a:xfrm>
            <a:off x="1041237" y="1373981"/>
            <a:ext cx="3573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R6</a:t>
            </a:r>
            <a:endParaRPr sz="1100"/>
          </a:p>
        </p:txBody>
      </p:sp>
      <p:sp>
        <p:nvSpPr>
          <p:cNvPr id="5460" name="Google Shape;5460;p83"/>
          <p:cNvSpPr txBox="1"/>
          <p:nvPr/>
        </p:nvSpPr>
        <p:spPr>
          <a:xfrm>
            <a:off x="6796228" y="1710856"/>
            <a:ext cx="8223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IP router</a:t>
            </a:r>
            <a:endParaRPr sz="1100"/>
          </a:p>
        </p:txBody>
      </p:sp>
      <p:sp>
        <p:nvSpPr>
          <p:cNvPr id="5461" name="Google Shape;5461;p83"/>
          <p:cNvSpPr txBox="1"/>
          <p:nvPr/>
        </p:nvSpPr>
        <p:spPr>
          <a:xfrm>
            <a:off x="2012787" y="1862138"/>
            <a:ext cx="3573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R4</a:t>
            </a:r>
            <a:endParaRPr sz="1100"/>
          </a:p>
        </p:txBody>
      </p:sp>
      <p:grpSp>
        <p:nvGrpSpPr>
          <p:cNvPr id="5462" name="Google Shape;5462;p83"/>
          <p:cNvGrpSpPr/>
          <p:nvPr/>
        </p:nvGrpSpPr>
        <p:grpSpPr>
          <a:xfrm>
            <a:off x="890408" y="1103862"/>
            <a:ext cx="600045" cy="312670"/>
            <a:chOff x="7493876" y="2774731"/>
            <a:chExt cx="1481958" cy="894622"/>
          </a:xfrm>
        </p:grpSpPr>
        <p:sp>
          <p:nvSpPr>
            <p:cNvPr id="5463" name="Google Shape;5463;p83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5464" name="Google Shape;5464;p83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5465" name="Google Shape;5465;p83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466" name="Google Shape;5466;p83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7" name="Google Shape;5467;p83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8" name="Google Shape;5468;p83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9" name="Google Shape;5469;p83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470" name="Google Shape;5470;p83"/>
          <p:cNvGrpSpPr/>
          <p:nvPr/>
        </p:nvGrpSpPr>
        <p:grpSpPr>
          <a:xfrm>
            <a:off x="924025" y="1742597"/>
            <a:ext cx="600045" cy="312670"/>
            <a:chOff x="7493876" y="2774731"/>
            <a:chExt cx="1481958" cy="894622"/>
          </a:xfrm>
        </p:grpSpPr>
        <p:sp>
          <p:nvSpPr>
            <p:cNvPr id="5471" name="Google Shape;5471;p83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5472" name="Google Shape;5472;p83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5473" name="Google Shape;5473;p83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474" name="Google Shape;5474;p83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5" name="Google Shape;5475;p83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6" name="Google Shape;5476;p83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7" name="Google Shape;5477;p83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478" name="Google Shape;5478;p83"/>
          <p:cNvGrpSpPr/>
          <p:nvPr/>
        </p:nvGrpSpPr>
        <p:grpSpPr>
          <a:xfrm>
            <a:off x="6191911" y="1715553"/>
            <a:ext cx="600045" cy="356328"/>
            <a:chOff x="7493876" y="2774731"/>
            <a:chExt cx="1481958" cy="894622"/>
          </a:xfrm>
        </p:grpSpPr>
        <p:sp>
          <p:nvSpPr>
            <p:cNvPr id="5479" name="Google Shape;5479;p83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5480" name="Google Shape;5480;p83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5481" name="Google Shape;5481;p83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482" name="Google Shape;5482;p83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3" name="Google Shape;5483;p83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4" name="Google Shape;5484;p83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5" name="Google Shape;5485;p83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486" name="Google Shape;5486;p83"/>
          <p:cNvSpPr txBox="1"/>
          <p:nvPr/>
        </p:nvSpPr>
        <p:spPr>
          <a:xfrm>
            <a:off x="4090" y="2997498"/>
            <a:ext cx="83439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921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IP δρομολόγηση: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μονοπάτι προς προορισμό καθορίζεται αποκλειστικά από την διεύθυνση προορισμού</a:t>
            </a:r>
            <a:endParaRPr sz="20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487" name="Google Shape;5487;p83"/>
          <p:cNvCxnSpPr/>
          <p:nvPr/>
        </p:nvCxnSpPr>
        <p:spPr>
          <a:xfrm>
            <a:off x="3720463" y="1749266"/>
            <a:ext cx="5262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488" name="Google Shape;5488;p83"/>
          <p:cNvGrpSpPr/>
          <p:nvPr/>
        </p:nvGrpSpPr>
        <p:grpSpPr>
          <a:xfrm>
            <a:off x="6218279" y="2206064"/>
            <a:ext cx="600045" cy="312670"/>
            <a:chOff x="7493876" y="2774731"/>
            <a:chExt cx="1481958" cy="894622"/>
          </a:xfrm>
        </p:grpSpPr>
        <p:sp>
          <p:nvSpPr>
            <p:cNvPr id="5489" name="Google Shape;5489;p83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7030A0"/>
                </a:gs>
                <a:gs pos="21000">
                  <a:schemeClr val="lt1"/>
                </a:gs>
                <a:gs pos="60000">
                  <a:srgbClr val="CDBDE8"/>
                </a:gs>
                <a:gs pos="100000">
                  <a:srgbClr val="7030A0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5490" name="Google Shape;5490;p83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5491" name="Google Shape;5491;p83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492" name="Google Shape;5492;p83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3" name="Google Shape;5493;p83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4" name="Google Shape;5494;p83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5" name="Google Shape;5495;p83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CDBDE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496" name="Google Shape;5496;p83"/>
          <p:cNvSpPr txBox="1"/>
          <p:nvPr/>
        </p:nvSpPr>
        <p:spPr>
          <a:xfrm>
            <a:off x="6809675" y="2208397"/>
            <a:ext cx="13206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IP/MPLS router</a:t>
            </a:r>
            <a:endParaRPr sz="1100"/>
          </a:p>
        </p:txBody>
      </p:sp>
      <p:sp>
        <p:nvSpPr>
          <p:cNvPr id="5497" name="Google Shape;5497;p83"/>
          <p:cNvSpPr/>
          <p:nvPr/>
        </p:nvSpPr>
        <p:spPr>
          <a:xfrm>
            <a:off x="1591026" y="1248056"/>
            <a:ext cx="3655359" cy="1217209"/>
          </a:xfrm>
          <a:custGeom>
            <a:rect b="b" l="l" r="r" t="t"/>
            <a:pathLst>
              <a:path extrusionOk="0" h="1622945" w="4873812">
                <a:moveTo>
                  <a:pt x="0" y="0"/>
                </a:moveTo>
                <a:lnTo>
                  <a:pt x="859593" y="589766"/>
                </a:lnTo>
                <a:lnTo>
                  <a:pt x="2689691" y="600785"/>
                </a:lnTo>
                <a:lnTo>
                  <a:pt x="3800737" y="1596061"/>
                </a:lnTo>
                <a:lnTo>
                  <a:pt x="4873812" y="1622945"/>
                </a:lnTo>
              </a:path>
            </a:pathLst>
          </a:cu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med" w="med" type="triangl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8" name="Google Shape;5498;p83"/>
          <p:cNvSpPr/>
          <p:nvPr/>
        </p:nvSpPr>
        <p:spPr>
          <a:xfrm>
            <a:off x="1557409" y="1759955"/>
            <a:ext cx="3618135" cy="837733"/>
          </a:xfrm>
          <a:custGeom>
            <a:rect b="b" l="l" r="r" t="t"/>
            <a:pathLst>
              <a:path extrusionOk="0" h="1116977" w="4824180">
                <a:moveTo>
                  <a:pt x="0" y="322147"/>
                </a:moveTo>
                <a:lnTo>
                  <a:pt x="980705" y="0"/>
                </a:lnTo>
                <a:lnTo>
                  <a:pt x="1989540" y="1116977"/>
                </a:lnTo>
                <a:lnTo>
                  <a:pt x="4824180" y="1116977"/>
                </a:lnTo>
              </a:path>
            </a:pathLst>
          </a:custGeom>
          <a:noFill/>
          <a:ln cap="flat" cmpd="sng" w="38100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99" name="Google Shape;5499;p83"/>
          <p:cNvGrpSpPr/>
          <p:nvPr/>
        </p:nvGrpSpPr>
        <p:grpSpPr>
          <a:xfrm>
            <a:off x="2121800" y="973161"/>
            <a:ext cx="5550867" cy="1256702"/>
            <a:chOff x="3235467" y="1399148"/>
            <a:chExt cx="7401156" cy="1675603"/>
          </a:xfrm>
        </p:grpSpPr>
        <p:cxnSp>
          <p:nvCxnSpPr>
            <p:cNvPr id="5500" name="Google Shape;5500;p83"/>
            <p:cNvCxnSpPr/>
            <p:nvPr/>
          </p:nvCxnSpPr>
          <p:spPr>
            <a:xfrm flipH="1" rot="10800000">
              <a:off x="3999006" y="1726547"/>
              <a:ext cx="323196" cy="397000"/>
            </a:xfrm>
            <a:prstGeom prst="straightConnector1">
              <a:avLst/>
            </a:prstGeom>
            <a:noFill/>
            <a:ln cap="flat" cmpd="sng" w="15875">
              <a:solidFill>
                <a:srgbClr val="C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501" name="Google Shape;5501;p83"/>
            <p:cNvSpPr txBox="1"/>
            <p:nvPr/>
          </p:nvSpPr>
          <p:spPr>
            <a:xfrm>
              <a:off x="4296802" y="1399148"/>
              <a:ext cx="6339821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IP/MPLS entry router (R4)  can use </a:t>
              </a:r>
              <a:r>
                <a:rPr i="1" lang="en-US" sz="1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different</a:t>
              </a:r>
              <a:r>
                <a:rPr i="0" lang="en-US" sz="1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MPLS routes to A based, e.g., on IP source address or other fields</a:t>
              </a:r>
              <a:endParaRPr sz="1100"/>
            </a:p>
          </p:txBody>
        </p:sp>
        <p:sp>
          <p:nvSpPr>
            <p:cNvPr id="5502" name="Google Shape;5502;p83"/>
            <p:cNvSpPr/>
            <p:nvPr/>
          </p:nvSpPr>
          <p:spPr>
            <a:xfrm rot="2263392">
              <a:off x="3568700" y="2000250"/>
              <a:ext cx="161925" cy="1144588"/>
            </a:xfrm>
            <a:prstGeom prst="ellipse">
              <a:avLst/>
            </a:prstGeom>
            <a:noFill/>
            <a:ln cap="flat" cmpd="sng" w="15875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03" name="Google Shape;5503;p83"/>
          <p:cNvSpPr txBox="1"/>
          <p:nvPr/>
        </p:nvSpPr>
        <p:spPr>
          <a:xfrm>
            <a:off x="58551" y="3580603"/>
            <a:ext cx="8169600" cy="1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03200" lvl="0" marL="215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MPLS </a:t>
            </a: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δρομολόγηση</a:t>
            </a: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μονοπάτι προς προορισμό μπορεί να βασίζεται στην διεύθυνση προέλευσης και προορισμού</a:t>
            </a:r>
            <a:endParaRPr sz="2000"/>
          </a:p>
          <a:p>
            <a:pPr indent="-215900" lvl="1" marL="5207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“γεύση” γενικής προώθησης</a:t>
            </a:r>
            <a:r>
              <a:rPr b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(MPLS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10 χρόνια νωρίτερα</a:t>
            </a:r>
            <a:r>
              <a:rPr b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00"/>
          </a:p>
          <a:p>
            <a:pPr indent="-152400" lvl="1" marL="5080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γρήγορη αναδρομολόγηση</a:t>
            </a:r>
            <a:r>
              <a:rPr b="0" lang="en-US" sz="2000" u="none" cap="none" strike="noStrike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προυπολογισμός εφεδρικών δρομολογήσεων σε περίπτωση αποτυχίας ζεύξης</a:t>
            </a:r>
            <a:endParaRPr sz="2000"/>
          </a:p>
        </p:txBody>
      </p:sp>
      <p:sp>
        <p:nvSpPr>
          <p:cNvPr id="5504" name="Google Shape;5504;p83"/>
          <p:cNvSpPr txBox="1"/>
          <p:nvPr/>
        </p:nvSpPr>
        <p:spPr>
          <a:xfrm>
            <a:off x="4360769" y="2661328"/>
            <a:ext cx="3573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R1</a:t>
            </a:r>
            <a:endParaRPr sz="11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9" name="Shape 5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0" name="Google Shape;5510;p84"/>
          <p:cNvSpPr txBox="1"/>
          <p:nvPr>
            <p:ph type="title"/>
          </p:nvPr>
        </p:nvSpPr>
        <p:spPr>
          <a:xfrm>
            <a:off x="-3200" y="14639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600"/>
              <a:t>MPLS </a:t>
            </a:r>
            <a:r>
              <a:rPr lang="en-US" sz="3600"/>
              <a:t>σηματοδοσία</a:t>
            </a:r>
            <a:endParaRPr sz="3600"/>
          </a:p>
        </p:txBody>
      </p:sp>
      <p:sp>
        <p:nvSpPr>
          <p:cNvPr id="5511" name="Google Shape;5511;p84"/>
          <p:cNvSpPr txBox="1"/>
          <p:nvPr>
            <p:ph idx="12" type="sldNum"/>
          </p:nvPr>
        </p:nvSpPr>
        <p:spPr>
          <a:xfrm>
            <a:off x="6905053" y="48696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12" name="Google Shape;5512;p84"/>
          <p:cNvSpPr txBox="1"/>
          <p:nvPr/>
        </p:nvSpPr>
        <p:spPr>
          <a:xfrm>
            <a:off x="-3203" y="686000"/>
            <a:ext cx="8391300" cy="16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90500" lvl="0" marL="30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τροποποίηση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OSPF, IS-IS state-ζεύξης πρωτοκόλλων πλημμύρας για να κρατάνε τις πληροφορίες που χρησιμοποιούνται από την MPLS δρομολόγηση: </a:t>
            </a:r>
            <a:endParaRPr sz="22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π.χ.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ζεύξη εκπομπ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ής, πλήθος “κρατούμενων” ζεύξεων εκπομπής</a:t>
            </a:r>
            <a:endParaRPr sz="2200"/>
          </a:p>
        </p:txBody>
      </p:sp>
      <p:grpSp>
        <p:nvGrpSpPr>
          <p:cNvPr id="5513" name="Google Shape;5513;p84"/>
          <p:cNvGrpSpPr/>
          <p:nvPr/>
        </p:nvGrpSpPr>
        <p:grpSpPr>
          <a:xfrm>
            <a:off x="3384483" y="3700943"/>
            <a:ext cx="600045" cy="312670"/>
            <a:chOff x="7493876" y="2774731"/>
            <a:chExt cx="1481958" cy="894622"/>
          </a:xfrm>
        </p:grpSpPr>
        <p:sp>
          <p:nvSpPr>
            <p:cNvPr id="5514" name="Google Shape;5514;p84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7030A0"/>
                </a:gs>
                <a:gs pos="21000">
                  <a:schemeClr val="lt1"/>
                </a:gs>
                <a:gs pos="60000">
                  <a:srgbClr val="CDBDE8"/>
                </a:gs>
                <a:gs pos="100000">
                  <a:srgbClr val="7030A0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5515" name="Google Shape;5515;p84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5516" name="Google Shape;5516;p84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517" name="Google Shape;5517;p84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8" name="Google Shape;5518;p84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9" name="Google Shape;5519;p84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0" name="Google Shape;5520;p84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CDBDE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521" name="Google Shape;5521;p84"/>
          <p:cNvGrpSpPr/>
          <p:nvPr/>
        </p:nvGrpSpPr>
        <p:grpSpPr>
          <a:xfrm>
            <a:off x="4479892" y="3727383"/>
            <a:ext cx="600045" cy="312670"/>
            <a:chOff x="7493876" y="2774731"/>
            <a:chExt cx="1481958" cy="894622"/>
          </a:xfrm>
        </p:grpSpPr>
        <p:sp>
          <p:nvSpPr>
            <p:cNvPr id="5522" name="Google Shape;5522;p84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7030A0"/>
                </a:gs>
                <a:gs pos="21000">
                  <a:schemeClr val="lt1"/>
                </a:gs>
                <a:gs pos="60000">
                  <a:srgbClr val="CDBDE8"/>
                </a:gs>
                <a:gs pos="100000">
                  <a:srgbClr val="7030A0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5523" name="Google Shape;5523;p84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5524" name="Google Shape;5524;p84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525" name="Google Shape;5525;p84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6" name="Google Shape;5526;p84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7" name="Google Shape;5527;p84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8" name="Google Shape;5528;p84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CDBDE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529" name="Google Shape;5529;p84"/>
          <p:cNvGrpSpPr/>
          <p:nvPr/>
        </p:nvGrpSpPr>
        <p:grpSpPr>
          <a:xfrm>
            <a:off x="4193938" y="4474688"/>
            <a:ext cx="600045" cy="312670"/>
            <a:chOff x="7493876" y="2774731"/>
            <a:chExt cx="1481958" cy="894622"/>
          </a:xfrm>
        </p:grpSpPr>
        <p:sp>
          <p:nvSpPr>
            <p:cNvPr id="5530" name="Google Shape;5530;p84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7030A0"/>
                </a:gs>
                <a:gs pos="21000">
                  <a:schemeClr val="lt1"/>
                </a:gs>
                <a:gs pos="60000">
                  <a:srgbClr val="CDBDE8"/>
                </a:gs>
                <a:gs pos="100000">
                  <a:srgbClr val="7030A0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5531" name="Google Shape;5531;p84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5532" name="Google Shape;5532;p84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533" name="Google Shape;5533;p84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4" name="Google Shape;5534;p84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5" name="Google Shape;5535;p84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6" name="Google Shape;5536;p84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CDBDE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537" name="Google Shape;5537;p84"/>
          <p:cNvGrpSpPr/>
          <p:nvPr/>
        </p:nvGrpSpPr>
        <p:grpSpPr>
          <a:xfrm>
            <a:off x="5567573" y="4485588"/>
            <a:ext cx="600045" cy="312670"/>
            <a:chOff x="7493876" y="2774731"/>
            <a:chExt cx="1481958" cy="894622"/>
          </a:xfrm>
        </p:grpSpPr>
        <p:sp>
          <p:nvSpPr>
            <p:cNvPr id="5538" name="Google Shape;5538;p84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7030A0"/>
                </a:gs>
                <a:gs pos="21000">
                  <a:schemeClr val="lt1"/>
                </a:gs>
                <a:gs pos="60000">
                  <a:srgbClr val="CDBDE8"/>
                </a:gs>
                <a:gs pos="100000">
                  <a:srgbClr val="7030A0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5539" name="Google Shape;5539;p84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5540" name="Google Shape;5540;p84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541" name="Google Shape;5541;p84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2" name="Google Shape;5542;p84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3" name="Google Shape;5543;p84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4" name="Google Shape;5544;p84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CDBDE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5545" name="Google Shape;5545;p84"/>
          <p:cNvCxnSpPr/>
          <p:nvPr/>
        </p:nvCxnSpPr>
        <p:spPr>
          <a:xfrm>
            <a:off x="2818556" y="3413711"/>
            <a:ext cx="564600" cy="435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46" name="Google Shape;5546;p84"/>
          <p:cNvCxnSpPr/>
          <p:nvPr/>
        </p:nvCxnSpPr>
        <p:spPr>
          <a:xfrm flipH="1" rot="10800000">
            <a:off x="2864361" y="3907442"/>
            <a:ext cx="516000" cy="176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47" name="Google Shape;5547;p84"/>
          <p:cNvCxnSpPr/>
          <p:nvPr/>
        </p:nvCxnSpPr>
        <p:spPr>
          <a:xfrm>
            <a:off x="3982278" y="3896852"/>
            <a:ext cx="5001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48" name="Google Shape;5548;p84"/>
          <p:cNvCxnSpPr/>
          <p:nvPr/>
        </p:nvCxnSpPr>
        <p:spPr>
          <a:xfrm>
            <a:off x="3826308" y="3999078"/>
            <a:ext cx="456000" cy="508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49" name="Google Shape;5549;p84"/>
          <p:cNvCxnSpPr/>
          <p:nvPr/>
        </p:nvCxnSpPr>
        <p:spPr>
          <a:xfrm>
            <a:off x="4793172" y="4662818"/>
            <a:ext cx="7788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50" name="Google Shape;5550;p84"/>
          <p:cNvCxnSpPr/>
          <p:nvPr/>
        </p:nvCxnSpPr>
        <p:spPr>
          <a:xfrm>
            <a:off x="5007485" y="3997817"/>
            <a:ext cx="628800" cy="535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51" name="Google Shape;5551;p84"/>
          <p:cNvCxnSpPr/>
          <p:nvPr/>
        </p:nvCxnSpPr>
        <p:spPr>
          <a:xfrm>
            <a:off x="6163663" y="4676474"/>
            <a:ext cx="5262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52" name="Google Shape;5552;p84"/>
          <p:cNvSpPr txBox="1"/>
          <p:nvPr/>
        </p:nvSpPr>
        <p:spPr>
          <a:xfrm>
            <a:off x="4332400" y="4809824"/>
            <a:ext cx="3570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R2</a:t>
            </a:r>
            <a:endParaRPr sz="1100"/>
          </a:p>
        </p:txBody>
      </p:sp>
      <p:sp>
        <p:nvSpPr>
          <p:cNvPr id="5553" name="Google Shape;5553;p84"/>
          <p:cNvSpPr txBox="1"/>
          <p:nvPr/>
        </p:nvSpPr>
        <p:spPr>
          <a:xfrm>
            <a:off x="5591367" y="3765011"/>
            <a:ext cx="2619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sz="1100"/>
          </a:p>
        </p:txBody>
      </p:sp>
      <p:sp>
        <p:nvSpPr>
          <p:cNvPr id="5554" name="Google Shape;5554;p84"/>
          <p:cNvSpPr txBox="1"/>
          <p:nvPr/>
        </p:nvSpPr>
        <p:spPr>
          <a:xfrm>
            <a:off x="4621722" y="4058539"/>
            <a:ext cx="3570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R3</a:t>
            </a:r>
            <a:endParaRPr sz="1100"/>
          </a:p>
        </p:txBody>
      </p:sp>
      <p:sp>
        <p:nvSpPr>
          <p:cNvPr id="5555" name="Google Shape;5555;p84"/>
          <p:cNvSpPr txBox="1"/>
          <p:nvPr/>
        </p:nvSpPr>
        <p:spPr>
          <a:xfrm>
            <a:off x="2429781" y="4235942"/>
            <a:ext cx="3570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R5</a:t>
            </a:r>
            <a:endParaRPr sz="1100"/>
          </a:p>
        </p:txBody>
      </p:sp>
      <p:sp>
        <p:nvSpPr>
          <p:cNvPr id="5556" name="Google Shape;5556;p84"/>
          <p:cNvSpPr txBox="1"/>
          <p:nvPr/>
        </p:nvSpPr>
        <p:spPr>
          <a:xfrm>
            <a:off x="6639831" y="4539552"/>
            <a:ext cx="2526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1100"/>
          </a:p>
        </p:txBody>
      </p:sp>
      <p:sp>
        <p:nvSpPr>
          <p:cNvPr id="5557" name="Google Shape;5557;p84"/>
          <p:cNvSpPr txBox="1"/>
          <p:nvPr/>
        </p:nvSpPr>
        <p:spPr>
          <a:xfrm>
            <a:off x="2402397" y="3523949"/>
            <a:ext cx="3570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R6</a:t>
            </a:r>
            <a:endParaRPr sz="1100"/>
          </a:p>
        </p:txBody>
      </p:sp>
      <p:sp>
        <p:nvSpPr>
          <p:cNvPr id="5558" name="Google Shape;5558;p84"/>
          <p:cNvSpPr txBox="1"/>
          <p:nvPr/>
        </p:nvSpPr>
        <p:spPr>
          <a:xfrm>
            <a:off x="3373947" y="4012105"/>
            <a:ext cx="3570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R4</a:t>
            </a:r>
            <a:endParaRPr sz="1100"/>
          </a:p>
        </p:txBody>
      </p:sp>
      <p:grpSp>
        <p:nvGrpSpPr>
          <p:cNvPr id="5559" name="Google Shape;5559;p84"/>
          <p:cNvGrpSpPr/>
          <p:nvPr/>
        </p:nvGrpSpPr>
        <p:grpSpPr>
          <a:xfrm>
            <a:off x="2251568" y="3253829"/>
            <a:ext cx="600045" cy="312670"/>
            <a:chOff x="7493876" y="2774731"/>
            <a:chExt cx="1481958" cy="894622"/>
          </a:xfrm>
        </p:grpSpPr>
        <p:sp>
          <p:nvSpPr>
            <p:cNvPr id="5560" name="Google Shape;5560;p84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5561" name="Google Shape;5561;p84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5562" name="Google Shape;5562;p84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563" name="Google Shape;5563;p84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4" name="Google Shape;5564;p84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5" name="Google Shape;5565;p84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6" name="Google Shape;5566;p84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567" name="Google Shape;5567;p84"/>
          <p:cNvGrpSpPr/>
          <p:nvPr/>
        </p:nvGrpSpPr>
        <p:grpSpPr>
          <a:xfrm>
            <a:off x="2285185" y="3892565"/>
            <a:ext cx="600045" cy="312670"/>
            <a:chOff x="7493876" y="2774731"/>
            <a:chExt cx="1481958" cy="894622"/>
          </a:xfrm>
        </p:grpSpPr>
        <p:sp>
          <p:nvSpPr>
            <p:cNvPr id="5568" name="Google Shape;5568;p84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5569" name="Google Shape;5569;p84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5570" name="Google Shape;5570;p84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571" name="Google Shape;5571;p84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2" name="Google Shape;5572;p84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3" name="Google Shape;5573;p84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4" name="Google Shape;5574;p84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5575" name="Google Shape;5575;p84"/>
          <p:cNvCxnSpPr/>
          <p:nvPr/>
        </p:nvCxnSpPr>
        <p:spPr>
          <a:xfrm>
            <a:off x="5081623" y="3899234"/>
            <a:ext cx="5262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576" name="Google Shape;5576;p84"/>
          <p:cNvGrpSpPr/>
          <p:nvPr/>
        </p:nvGrpSpPr>
        <p:grpSpPr>
          <a:xfrm>
            <a:off x="3198301" y="3664747"/>
            <a:ext cx="2313481" cy="1321104"/>
            <a:chOff x="2882348" y="4542181"/>
            <a:chExt cx="3084641" cy="1760767"/>
          </a:xfrm>
        </p:grpSpPr>
        <p:sp>
          <p:nvSpPr>
            <p:cNvPr id="5577" name="Google Shape;5577;p84"/>
            <p:cNvSpPr/>
            <p:nvPr/>
          </p:nvSpPr>
          <p:spPr>
            <a:xfrm rot="10800000">
              <a:off x="3876263" y="4542181"/>
              <a:ext cx="606286" cy="159027"/>
            </a:xfrm>
            <a:prstGeom prst="rightArrow">
              <a:avLst>
                <a:gd fmla="val 50000" name="adj1"/>
                <a:gd fmla="val 50003" name="adj2"/>
              </a:avLst>
            </a:prstGeom>
            <a:gradFill>
              <a:gsLst>
                <a:gs pos="0">
                  <a:srgbClr val="8CADEA"/>
                </a:gs>
                <a:gs pos="50000">
                  <a:srgbClr val="BACCF0"/>
                </a:gs>
                <a:gs pos="100000">
                  <a:srgbClr val="DEE6F7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8" name="Google Shape;5578;p84"/>
            <p:cNvSpPr/>
            <p:nvPr/>
          </p:nvSpPr>
          <p:spPr>
            <a:xfrm flipH="1" rot="3136672">
              <a:off x="3501914" y="5294505"/>
              <a:ext cx="790370" cy="144998"/>
            </a:xfrm>
            <a:prstGeom prst="rightArrow">
              <a:avLst>
                <a:gd fmla="val 50000" name="adj1"/>
                <a:gd fmla="val 49992" name="adj2"/>
              </a:avLst>
            </a:prstGeom>
            <a:gradFill>
              <a:gsLst>
                <a:gs pos="0">
                  <a:srgbClr val="8CADEA"/>
                </a:gs>
                <a:gs pos="50000">
                  <a:srgbClr val="BACCF0"/>
                </a:gs>
                <a:gs pos="100000">
                  <a:srgbClr val="DEE6F7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9" name="Google Shape;5579;p84"/>
            <p:cNvSpPr/>
            <p:nvPr/>
          </p:nvSpPr>
          <p:spPr>
            <a:xfrm flipH="1" rot="1101416">
              <a:off x="3896874" y="5246831"/>
              <a:ext cx="2095295" cy="178650"/>
            </a:xfrm>
            <a:prstGeom prst="rightArrow">
              <a:avLst>
                <a:gd fmla="val 50000" name="adj1"/>
                <a:gd fmla="val 50009" name="adj2"/>
              </a:avLst>
            </a:prstGeom>
            <a:gradFill>
              <a:gsLst>
                <a:gs pos="0">
                  <a:srgbClr val="8CADEA"/>
                </a:gs>
                <a:gs pos="50000">
                  <a:srgbClr val="BACCF0"/>
                </a:gs>
                <a:gs pos="100000">
                  <a:srgbClr val="DEE6F7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0" name="Google Shape;5580;p84"/>
            <p:cNvSpPr txBox="1"/>
            <p:nvPr/>
          </p:nvSpPr>
          <p:spPr>
            <a:xfrm>
              <a:off x="2882348" y="5396948"/>
              <a:ext cx="1081800" cy="90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9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40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modified </a:t>
              </a:r>
              <a:endParaRPr sz="1100"/>
            </a:p>
            <a:p>
              <a:pPr indent="0" lvl="0" marL="0" marR="0" rtl="0" algn="l">
                <a:lnSpc>
                  <a:spcPct val="9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40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link state </a:t>
              </a:r>
              <a:endParaRPr sz="1100"/>
            </a:p>
            <a:p>
              <a:pPr indent="0" lvl="0" marL="0" marR="0" rtl="0" algn="l">
                <a:lnSpc>
                  <a:spcPct val="9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40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flooding</a:t>
              </a:r>
              <a:endParaRPr sz="1100"/>
            </a:p>
          </p:txBody>
        </p:sp>
      </p:grpSp>
      <p:grpSp>
        <p:nvGrpSpPr>
          <p:cNvPr id="5581" name="Google Shape;5581;p84"/>
          <p:cNvGrpSpPr/>
          <p:nvPr/>
        </p:nvGrpSpPr>
        <p:grpSpPr>
          <a:xfrm>
            <a:off x="3780739" y="3459839"/>
            <a:ext cx="1775851" cy="1136235"/>
            <a:chOff x="6650605" y="3135344"/>
            <a:chExt cx="2368433" cy="1515586"/>
          </a:xfrm>
        </p:grpSpPr>
        <p:sp>
          <p:nvSpPr>
            <p:cNvPr id="5582" name="Google Shape;5582;p84"/>
            <p:cNvSpPr/>
            <p:nvPr/>
          </p:nvSpPr>
          <p:spPr>
            <a:xfrm>
              <a:off x="6930889" y="3432312"/>
              <a:ext cx="606286" cy="159027"/>
            </a:xfrm>
            <a:prstGeom prst="rightArrow">
              <a:avLst>
                <a:gd fmla="val 50000" name="adj1"/>
                <a:gd fmla="val 50003" name="adj2"/>
              </a:avLst>
            </a:prstGeom>
            <a:gradFill>
              <a:gsLst>
                <a:gs pos="0">
                  <a:srgbClr val="EA8C8C"/>
                </a:gs>
                <a:gs pos="50000">
                  <a:srgbClr val="F0BABA"/>
                </a:gs>
                <a:gs pos="100000">
                  <a:srgbClr val="F7DEDE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3" name="Google Shape;5583;p84"/>
            <p:cNvSpPr/>
            <p:nvPr/>
          </p:nvSpPr>
          <p:spPr>
            <a:xfrm flipH="1" rot="-7688908">
              <a:off x="6556540" y="4184636"/>
              <a:ext cx="790370" cy="144998"/>
            </a:xfrm>
            <a:prstGeom prst="rightArrow">
              <a:avLst>
                <a:gd fmla="val 50000" name="adj1"/>
                <a:gd fmla="val 49992" name="adj2"/>
              </a:avLst>
            </a:prstGeom>
            <a:gradFill>
              <a:gsLst>
                <a:gs pos="0">
                  <a:srgbClr val="EA8C8C"/>
                </a:gs>
                <a:gs pos="50000">
                  <a:srgbClr val="F0BABA"/>
                </a:gs>
                <a:gs pos="100000">
                  <a:srgbClr val="F7DEDE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4" name="Google Shape;5584;p84"/>
            <p:cNvSpPr/>
            <p:nvPr/>
          </p:nvSpPr>
          <p:spPr>
            <a:xfrm flipH="1" rot="-9663202">
              <a:off x="6951500" y="4136962"/>
              <a:ext cx="2095295" cy="178650"/>
            </a:xfrm>
            <a:prstGeom prst="rightArrow">
              <a:avLst>
                <a:gd fmla="val 50000" name="adj1"/>
                <a:gd fmla="val 50009" name="adj2"/>
              </a:avLst>
            </a:prstGeom>
            <a:gradFill>
              <a:gsLst>
                <a:gs pos="0">
                  <a:srgbClr val="EA8C8C"/>
                </a:gs>
                <a:gs pos="50000">
                  <a:srgbClr val="F0BABA"/>
                </a:gs>
                <a:gs pos="100000">
                  <a:srgbClr val="F7DEDE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5" name="Google Shape;5585;p84"/>
            <p:cNvSpPr txBox="1"/>
            <p:nvPr/>
          </p:nvSpPr>
          <p:spPr>
            <a:xfrm>
              <a:off x="6863432" y="3135344"/>
              <a:ext cx="949200" cy="6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9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4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RSVP-TE</a:t>
              </a:r>
              <a:endParaRPr sz="1100"/>
            </a:p>
          </p:txBody>
        </p:sp>
      </p:grpSp>
      <p:sp>
        <p:nvSpPr>
          <p:cNvPr id="5586" name="Google Shape;5586;p84"/>
          <p:cNvSpPr txBox="1"/>
          <p:nvPr/>
        </p:nvSpPr>
        <p:spPr>
          <a:xfrm>
            <a:off x="74409" y="2011103"/>
            <a:ext cx="82104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03200" lvl="0" marL="215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είσοδος δρομολογητή </a:t>
            </a:r>
            <a:r>
              <a:rPr i="0"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MPLS 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χρησιμοποιεί</a:t>
            </a:r>
            <a:r>
              <a:rPr i="0"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RSVP-TE 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πρωτόκολλο σηματοδοσίας για να δημιουργήσει προώθηση </a:t>
            </a:r>
            <a:r>
              <a:rPr i="0"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MPLS σε συρ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ρευματικούς δρομολογητές</a:t>
            </a:r>
            <a:endParaRPr sz="2200"/>
          </a:p>
        </p:txBody>
      </p:sp>
      <p:sp>
        <p:nvSpPr>
          <p:cNvPr id="5587" name="Google Shape;5587;p84"/>
          <p:cNvSpPr txBox="1"/>
          <p:nvPr/>
        </p:nvSpPr>
        <p:spPr>
          <a:xfrm>
            <a:off x="5721930" y="4820645"/>
            <a:ext cx="3570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R1</a:t>
            </a:r>
            <a:endParaRPr sz="11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5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2" name="Shape 5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3" name="Google Shape;5593;p85"/>
          <p:cNvSpPr txBox="1"/>
          <p:nvPr>
            <p:ph type="title"/>
          </p:nvPr>
        </p:nvSpPr>
        <p:spPr>
          <a:xfrm>
            <a:off x="30850" y="197769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600"/>
              <a:t>MPLS </a:t>
            </a:r>
            <a:r>
              <a:rPr lang="en-US" sz="3600"/>
              <a:t>πίνακες προώθησης</a:t>
            </a:r>
            <a:endParaRPr sz="3600"/>
          </a:p>
        </p:txBody>
      </p:sp>
      <p:sp>
        <p:nvSpPr>
          <p:cNvPr id="5594" name="Google Shape;5594;p85"/>
          <p:cNvSpPr txBox="1"/>
          <p:nvPr>
            <p:ph idx="12" type="sldNum"/>
          </p:nvPr>
        </p:nvSpPr>
        <p:spPr>
          <a:xfrm>
            <a:off x="6905053" y="48696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5595" name="Google Shape;5595;p85"/>
          <p:cNvGrpSpPr/>
          <p:nvPr/>
        </p:nvGrpSpPr>
        <p:grpSpPr>
          <a:xfrm>
            <a:off x="4761239" y="3702073"/>
            <a:ext cx="1948799" cy="1034011"/>
            <a:chOff x="6348319" y="4936097"/>
            <a:chExt cx="2598399" cy="1378682"/>
          </a:xfrm>
        </p:grpSpPr>
        <p:sp>
          <p:nvSpPr>
            <p:cNvPr id="5596" name="Google Shape;5596;p85"/>
            <p:cNvSpPr/>
            <p:nvPr/>
          </p:nvSpPr>
          <p:spPr>
            <a:xfrm>
              <a:off x="6348319" y="4936097"/>
              <a:ext cx="2447925" cy="577850"/>
            </a:xfrm>
            <a:custGeom>
              <a:rect b="b" l="l" r="r" t="t"/>
              <a:pathLst>
                <a:path extrusionOk="0" h="364" w="1542">
                  <a:moveTo>
                    <a:pt x="839" y="8"/>
                  </a:moveTo>
                  <a:lnTo>
                    <a:pt x="0" y="364"/>
                  </a:lnTo>
                  <a:lnTo>
                    <a:pt x="1542" y="364"/>
                  </a:lnTo>
                  <a:lnTo>
                    <a:pt x="1127" y="0"/>
                  </a:lnTo>
                  <a:lnTo>
                    <a:pt x="839" y="8"/>
                  </a:lnTo>
                  <a:close/>
                </a:path>
              </a:pathLst>
            </a:custGeom>
            <a:gradFill>
              <a:gsLst>
                <a:gs pos="0">
                  <a:srgbClr val="969696"/>
                </a:gs>
                <a:gs pos="100000">
                  <a:srgbClr val="FFFFFF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97" name="Google Shape;5597;p85"/>
            <p:cNvGrpSpPr/>
            <p:nvPr/>
          </p:nvGrpSpPr>
          <p:grpSpPr>
            <a:xfrm>
              <a:off x="6463868" y="5333703"/>
              <a:ext cx="2482850" cy="981076"/>
              <a:chOff x="679" y="3270"/>
              <a:chExt cx="1564" cy="618"/>
            </a:xfrm>
          </p:grpSpPr>
          <p:sp>
            <p:nvSpPr>
              <p:cNvPr id="5598" name="Google Shape;5598;p85"/>
              <p:cNvSpPr/>
              <p:nvPr/>
            </p:nvSpPr>
            <p:spPr>
              <a:xfrm>
                <a:off x="710" y="3296"/>
                <a:ext cx="1533" cy="55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9" name="Google Shape;5599;p85"/>
              <p:cNvSpPr txBox="1"/>
              <p:nvPr/>
            </p:nvSpPr>
            <p:spPr>
              <a:xfrm>
                <a:off x="679" y="3270"/>
                <a:ext cx="1500" cy="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0" lang="en-US" sz="11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in         out                 out</a:t>
                </a:r>
                <a:endParaRPr sz="1100"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0" lang="en-US" sz="11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label     label   dest    interface</a:t>
                </a:r>
                <a:endParaRPr sz="1100"/>
              </a:p>
            </p:txBody>
          </p:sp>
          <p:cxnSp>
            <p:nvCxnSpPr>
              <p:cNvPr id="5600" name="Google Shape;5600;p85"/>
              <p:cNvCxnSpPr/>
              <p:nvPr/>
            </p:nvCxnSpPr>
            <p:spPr>
              <a:xfrm>
                <a:off x="719" y="3584"/>
                <a:ext cx="1507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5601" name="Google Shape;5601;p85"/>
              <p:cNvSpPr txBox="1"/>
              <p:nvPr/>
            </p:nvSpPr>
            <p:spPr>
              <a:xfrm>
                <a:off x="730" y="3588"/>
                <a:ext cx="15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0" lang="en-US" sz="1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6        -      A       0</a:t>
                </a:r>
                <a:endParaRPr sz="1100"/>
              </a:p>
            </p:txBody>
          </p:sp>
          <p:cxnSp>
            <p:nvCxnSpPr>
              <p:cNvPr id="5602" name="Google Shape;5602;p85"/>
              <p:cNvCxnSpPr/>
              <p:nvPr/>
            </p:nvCxnSpPr>
            <p:spPr>
              <a:xfrm>
                <a:off x="1042" y="3303"/>
                <a:ext cx="1" cy="54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603" name="Google Shape;5603;p85"/>
              <p:cNvCxnSpPr/>
              <p:nvPr/>
            </p:nvCxnSpPr>
            <p:spPr>
              <a:xfrm>
                <a:off x="1426" y="3306"/>
                <a:ext cx="1" cy="54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604" name="Google Shape;5604;p85"/>
              <p:cNvCxnSpPr/>
              <p:nvPr/>
            </p:nvCxnSpPr>
            <p:spPr>
              <a:xfrm>
                <a:off x="1750" y="3309"/>
                <a:ext cx="1" cy="54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5605" name="Google Shape;5605;p85"/>
          <p:cNvGrpSpPr/>
          <p:nvPr/>
        </p:nvGrpSpPr>
        <p:grpSpPr>
          <a:xfrm>
            <a:off x="4756057" y="1397512"/>
            <a:ext cx="1941910" cy="1285875"/>
            <a:chOff x="6341409" y="1863350"/>
            <a:chExt cx="2589213" cy="1714500"/>
          </a:xfrm>
        </p:grpSpPr>
        <p:sp>
          <p:nvSpPr>
            <p:cNvPr id="5606" name="Google Shape;5606;p85"/>
            <p:cNvSpPr/>
            <p:nvPr/>
          </p:nvSpPr>
          <p:spPr>
            <a:xfrm>
              <a:off x="6341409" y="3066675"/>
              <a:ext cx="2589213" cy="511175"/>
            </a:xfrm>
            <a:custGeom>
              <a:rect b="b" l="l" r="r" t="t"/>
              <a:pathLst>
                <a:path extrusionOk="0" h="322" w="1631">
                  <a:moveTo>
                    <a:pt x="123" y="322"/>
                  </a:moveTo>
                  <a:lnTo>
                    <a:pt x="1631" y="0"/>
                  </a:lnTo>
                  <a:lnTo>
                    <a:pt x="89" y="0"/>
                  </a:lnTo>
                  <a:lnTo>
                    <a:pt x="0" y="300"/>
                  </a:lnTo>
                  <a:lnTo>
                    <a:pt x="123" y="322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969696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07" name="Google Shape;5607;p85"/>
            <p:cNvGrpSpPr/>
            <p:nvPr/>
          </p:nvGrpSpPr>
          <p:grpSpPr>
            <a:xfrm>
              <a:off x="6417609" y="1863350"/>
              <a:ext cx="2482850" cy="1331913"/>
              <a:chOff x="3494" y="291"/>
              <a:chExt cx="1564" cy="839"/>
            </a:xfrm>
          </p:grpSpPr>
          <p:sp>
            <p:nvSpPr>
              <p:cNvPr id="5608" name="Google Shape;5608;p85"/>
              <p:cNvSpPr/>
              <p:nvPr/>
            </p:nvSpPr>
            <p:spPr>
              <a:xfrm>
                <a:off x="3525" y="317"/>
                <a:ext cx="1533" cy="745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9" name="Google Shape;5609;p85"/>
              <p:cNvSpPr txBox="1"/>
              <p:nvPr/>
            </p:nvSpPr>
            <p:spPr>
              <a:xfrm>
                <a:off x="3494" y="291"/>
                <a:ext cx="1500" cy="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0" lang="en-US" sz="11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in         out                 out</a:t>
                </a:r>
                <a:endParaRPr sz="1100"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0" lang="en-US" sz="11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label     label   dest    interface</a:t>
                </a:r>
                <a:endParaRPr sz="1100"/>
              </a:p>
            </p:txBody>
          </p:sp>
          <p:cxnSp>
            <p:nvCxnSpPr>
              <p:cNvPr id="5610" name="Google Shape;5610;p85"/>
              <p:cNvCxnSpPr/>
              <p:nvPr/>
            </p:nvCxnSpPr>
            <p:spPr>
              <a:xfrm>
                <a:off x="3534" y="605"/>
                <a:ext cx="1507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5611" name="Google Shape;5611;p85"/>
              <p:cNvSpPr txBox="1"/>
              <p:nvPr/>
            </p:nvSpPr>
            <p:spPr>
              <a:xfrm>
                <a:off x="3545" y="609"/>
                <a:ext cx="15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0" lang="en-US" sz="1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10      6      A       1</a:t>
                </a:r>
                <a:endParaRPr sz="1100"/>
              </a:p>
            </p:txBody>
          </p:sp>
          <p:cxnSp>
            <p:nvCxnSpPr>
              <p:cNvPr id="5612" name="Google Shape;5612;p85"/>
              <p:cNvCxnSpPr/>
              <p:nvPr/>
            </p:nvCxnSpPr>
            <p:spPr>
              <a:xfrm>
                <a:off x="3857" y="324"/>
                <a:ext cx="1" cy="73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5613" name="Google Shape;5613;p85"/>
              <p:cNvSpPr txBox="1"/>
              <p:nvPr/>
            </p:nvSpPr>
            <p:spPr>
              <a:xfrm>
                <a:off x="3540" y="830"/>
                <a:ext cx="15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0" lang="en-US" sz="1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12      9      D       0</a:t>
                </a:r>
                <a:endParaRPr sz="1100"/>
              </a:p>
            </p:txBody>
          </p:sp>
          <p:cxnSp>
            <p:nvCxnSpPr>
              <p:cNvPr id="5614" name="Google Shape;5614;p85"/>
              <p:cNvCxnSpPr/>
              <p:nvPr/>
            </p:nvCxnSpPr>
            <p:spPr>
              <a:xfrm>
                <a:off x="4215" y="335"/>
                <a:ext cx="1" cy="73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615" name="Google Shape;5615;p85"/>
              <p:cNvCxnSpPr/>
              <p:nvPr/>
            </p:nvCxnSpPr>
            <p:spPr>
              <a:xfrm>
                <a:off x="4573" y="329"/>
                <a:ext cx="1" cy="73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5616" name="Google Shape;5616;p85"/>
          <p:cNvGrpSpPr/>
          <p:nvPr/>
        </p:nvGrpSpPr>
        <p:grpSpPr>
          <a:xfrm>
            <a:off x="2678837" y="3666354"/>
            <a:ext cx="1875234" cy="1022747"/>
            <a:chOff x="3571782" y="4888472"/>
            <a:chExt cx="2500312" cy="1363663"/>
          </a:xfrm>
        </p:grpSpPr>
        <p:sp>
          <p:nvSpPr>
            <p:cNvPr id="5617" name="Google Shape;5617;p85"/>
            <p:cNvSpPr/>
            <p:nvPr/>
          </p:nvSpPr>
          <p:spPr>
            <a:xfrm>
              <a:off x="3609882" y="4888472"/>
              <a:ext cx="2462212" cy="419100"/>
            </a:xfrm>
            <a:custGeom>
              <a:rect b="b" l="l" r="r" t="t"/>
              <a:pathLst>
                <a:path extrusionOk="0" h="264" w="1551">
                  <a:moveTo>
                    <a:pt x="1263" y="8"/>
                  </a:moveTo>
                  <a:lnTo>
                    <a:pt x="0" y="264"/>
                  </a:lnTo>
                  <a:lnTo>
                    <a:pt x="1536" y="264"/>
                  </a:lnTo>
                  <a:lnTo>
                    <a:pt x="1551" y="0"/>
                  </a:lnTo>
                  <a:lnTo>
                    <a:pt x="1263" y="8"/>
                  </a:lnTo>
                  <a:close/>
                </a:path>
              </a:pathLst>
            </a:custGeom>
            <a:gradFill>
              <a:gsLst>
                <a:gs pos="0">
                  <a:srgbClr val="969696"/>
                </a:gs>
                <a:gs pos="100000">
                  <a:srgbClr val="FFFFFF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18" name="Google Shape;5618;p85"/>
            <p:cNvGrpSpPr/>
            <p:nvPr/>
          </p:nvGrpSpPr>
          <p:grpSpPr>
            <a:xfrm>
              <a:off x="3571782" y="5271059"/>
              <a:ext cx="2482850" cy="981076"/>
              <a:chOff x="679" y="3270"/>
              <a:chExt cx="1564" cy="618"/>
            </a:xfrm>
          </p:grpSpPr>
          <p:sp>
            <p:nvSpPr>
              <p:cNvPr id="5619" name="Google Shape;5619;p85"/>
              <p:cNvSpPr/>
              <p:nvPr/>
            </p:nvSpPr>
            <p:spPr>
              <a:xfrm>
                <a:off x="710" y="3296"/>
                <a:ext cx="1533" cy="55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0" name="Google Shape;5620;p85"/>
              <p:cNvSpPr txBox="1"/>
              <p:nvPr/>
            </p:nvSpPr>
            <p:spPr>
              <a:xfrm>
                <a:off x="679" y="3270"/>
                <a:ext cx="1500" cy="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0" lang="en-US" sz="11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in         out                 out</a:t>
                </a:r>
                <a:endParaRPr sz="1100"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0" lang="en-US" sz="11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label     label   dest    interface</a:t>
                </a:r>
                <a:endParaRPr sz="1100"/>
              </a:p>
            </p:txBody>
          </p:sp>
          <p:cxnSp>
            <p:nvCxnSpPr>
              <p:cNvPr id="5621" name="Google Shape;5621;p85"/>
              <p:cNvCxnSpPr/>
              <p:nvPr/>
            </p:nvCxnSpPr>
            <p:spPr>
              <a:xfrm>
                <a:off x="719" y="3584"/>
                <a:ext cx="1507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5622" name="Google Shape;5622;p85"/>
              <p:cNvSpPr txBox="1"/>
              <p:nvPr/>
            </p:nvSpPr>
            <p:spPr>
              <a:xfrm>
                <a:off x="730" y="3588"/>
                <a:ext cx="15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0" lang="en-US" sz="1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8        6      A       0</a:t>
                </a:r>
                <a:endParaRPr sz="1100"/>
              </a:p>
            </p:txBody>
          </p:sp>
          <p:cxnSp>
            <p:nvCxnSpPr>
              <p:cNvPr id="5623" name="Google Shape;5623;p85"/>
              <p:cNvCxnSpPr/>
              <p:nvPr/>
            </p:nvCxnSpPr>
            <p:spPr>
              <a:xfrm>
                <a:off x="1042" y="3303"/>
                <a:ext cx="1" cy="54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624" name="Google Shape;5624;p85"/>
              <p:cNvCxnSpPr/>
              <p:nvPr/>
            </p:nvCxnSpPr>
            <p:spPr>
              <a:xfrm>
                <a:off x="1426" y="3306"/>
                <a:ext cx="1" cy="54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625" name="Google Shape;5625;p85"/>
              <p:cNvCxnSpPr/>
              <p:nvPr/>
            </p:nvCxnSpPr>
            <p:spPr>
              <a:xfrm>
                <a:off x="1750" y="3309"/>
                <a:ext cx="1" cy="54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5626" name="Google Shape;5626;p85"/>
          <p:cNvGrpSpPr/>
          <p:nvPr/>
        </p:nvGrpSpPr>
        <p:grpSpPr>
          <a:xfrm>
            <a:off x="2686750" y="945075"/>
            <a:ext cx="1909800" cy="1721644"/>
            <a:chOff x="1793875" y="1609725"/>
            <a:chExt cx="2546400" cy="2295525"/>
          </a:xfrm>
        </p:grpSpPr>
        <p:sp>
          <p:nvSpPr>
            <p:cNvPr id="5627" name="Google Shape;5627;p85"/>
            <p:cNvSpPr/>
            <p:nvPr/>
          </p:nvSpPr>
          <p:spPr>
            <a:xfrm>
              <a:off x="1884363" y="3106738"/>
              <a:ext cx="2433637" cy="798512"/>
            </a:xfrm>
            <a:custGeom>
              <a:rect b="b" l="l" r="r" t="t"/>
              <a:pathLst>
                <a:path extrusionOk="0" h="503" w="1533">
                  <a:moveTo>
                    <a:pt x="808" y="503"/>
                  </a:moveTo>
                  <a:lnTo>
                    <a:pt x="1533" y="0"/>
                  </a:lnTo>
                  <a:lnTo>
                    <a:pt x="0" y="0"/>
                  </a:lnTo>
                  <a:lnTo>
                    <a:pt x="685" y="481"/>
                  </a:lnTo>
                  <a:lnTo>
                    <a:pt x="808" y="503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969696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8" name="Google Shape;5628;p85"/>
            <p:cNvSpPr/>
            <p:nvPr/>
          </p:nvSpPr>
          <p:spPr>
            <a:xfrm>
              <a:off x="1843088" y="1651000"/>
              <a:ext cx="2433637" cy="1435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9" name="Google Shape;5629;p85"/>
            <p:cNvSpPr txBox="1"/>
            <p:nvPr/>
          </p:nvSpPr>
          <p:spPr>
            <a:xfrm>
              <a:off x="1793875" y="1609725"/>
              <a:ext cx="25464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in         out                 out</a:t>
              </a:r>
              <a:endParaRPr sz="1100"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label     label   dest    interface</a:t>
              </a:r>
              <a:endParaRPr sz="1100"/>
            </a:p>
          </p:txBody>
        </p:sp>
        <p:cxnSp>
          <p:nvCxnSpPr>
            <p:cNvPr id="5630" name="Google Shape;5630;p85"/>
            <p:cNvCxnSpPr/>
            <p:nvPr/>
          </p:nvCxnSpPr>
          <p:spPr>
            <a:xfrm>
              <a:off x="1857375" y="2108200"/>
              <a:ext cx="2392363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631" name="Google Shape;5631;p85"/>
            <p:cNvSpPr txBox="1"/>
            <p:nvPr/>
          </p:nvSpPr>
          <p:spPr>
            <a:xfrm>
              <a:off x="1874838" y="2114550"/>
              <a:ext cx="23811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   10      A       0</a:t>
              </a:r>
              <a:endParaRPr sz="1100"/>
            </a:p>
          </p:txBody>
        </p:sp>
        <p:cxnSp>
          <p:nvCxnSpPr>
            <p:cNvPr id="5632" name="Google Shape;5632;p85"/>
            <p:cNvCxnSpPr/>
            <p:nvPr/>
          </p:nvCxnSpPr>
          <p:spPr>
            <a:xfrm>
              <a:off x="2370138" y="1662113"/>
              <a:ext cx="1587" cy="1412875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633" name="Google Shape;5633;p85"/>
            <p:cNvSpPr txBox="1"/>
            <p:nvPr/>
          </p:nvSpPr>
          <p:spPr>
            <a:xfrm>
              <a:off x="1865313" y="2455863"/>
              <a:ext cx="23811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   12      D       0</a:t>
              </a:r>
              <a:endParaRPr sz="1100"/>
            </a:p>
          </p:txBody>
        </p:sp>
        <p:cxnSp>
          <p:nvCxnSpPr>
            <p:cNvPr id="5634" name="Google Shape;5634;p85"/>
            <p:cNvCxnSpPr/>
            <p:nvPr/>
          </p:nvCxnSpPr>
          <p:spPr>
            <a:xfrm>
              <a:off x="2938463" y="1658938"/>
              <a:ext cx="1587" cy="1422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5" name="Google Shape;5635;p85"/>
            <p:cNvCxnSpPr/>
            <p:nvPr/>
          </p:nvCxnSpPr>
          <p:spPr>
            <a:xfrm>
              <a:off x="3506788" y="1670050"/>
              <a:ext cx="1587" cy="1401763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636" name="Google Shape;5636;p85"/>
            <p:cNvSpPr txBox="1"/>
            <p:nvPr/>
          </p:nvSpPr>
          <p:spPr>
            <a:xfrm>
              <a:off x="1847850" y="2757488"/>
              <a:ext cx="23811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     8      A       1</a:t>
              </a:r>
              <a:endParaRPr sz="1100"/>
            </a:p>
          </p:txBody>
        </p:sp>
      </p:grpSp>
      <p:grpSp>
        <p:nvGrpSpPr>
          <p:cNvPr id="5637" name="Google Shape;5637;p85"/>
          <p:cNvGrpSpPr/>
          <p:nvPr/>
        </p:nvGrpSpPr>
        <p:grpSpPr>
          <a:xfrm>
            <a:off x="2254103" y="2178422"/>
            <a:ext cx="4640773" cy="2056252"/>
            <a:chOff x="2992024" y="3375211"/>
            <a:chExt cx="6187697" cy="2741670"/>
          </a:xfrm>
        </p:grpSpPr>
        <p:grpSp>
          <p:nvGrpSpPr>
            <p:cNvPr id="5638" name="Google Shape;5638;p85"/>
            <p:cNvGrpSpPr/>
            <p:nvPr/>
          </p:nvGrpSpPr>
          <p:grpSpPr>
            <a:xfrm>
              <a:off x="4502577" y="3971363"/>
              <a:ext cx="800044" cy="416858"/>
              <a:chOff x="7493876" y="2774731"/>
              <a:chExt cx="1481958" cy="894622"/>
            </a:xfrm>
          </p:grpSpPr>
          <p:sp>
            <p:nvSpPr>
              <p:cNvPr id="5639" name="Google Shape;5639;p85"/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rect b="b" l="l" r="r" t="t"/>
                <a:pathLst>
                  <a:path extrusionOk="0" h="3099826" w="8166683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7030A0"/>
                  </a:gs>
                  <a:gs pos="21000">
                    <a:schemeClr val="lt1"/>
                  </a:gs>
                  <a:gs pos="60000">
                    <a:srgbClr val="CDBDE8"/>
                  </a:gs>
                  <a:gs pos="100000">
                    <a:srgbClr val="7030A0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Calibri"/>
                  <a:buNone/>
                </a:pPr>
                <a:r>
                  <a:rPr b="0" i="0" lang="en-US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                </a:t>
                </a:r>
                <a:endParaRPr sz="1100"/>
              </a:p>
            </p:txBody>
          </p:sp>
          <p:sp>
            <p:nvSpPr>
              <p:cNvPr id="5640" name="Google Shape;5640;p85"/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Calibri"/>
                  <a:buNone/>
                </a:pPr>
                <a:r>
                  <a:rPr b="0" i="0" lang="en-US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           </a:t>
                </a:r>
                <a:endParaRPr sz="1100"/>
              </a:p>
            </p:txBody>
          </p:sp>
          <p:grpSp>
            <p:nvGrpSpPr>
              <p:cNvPr id="5641" name="Google Shape;5641;p85"/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5642" name="Google Shape;5642;p85"/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rect b="b" l="l" r="r" t="t"/>
                  <a:pathLst>
                    <a:path extrusionOk="0" h="1049866" w="467301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43" name="Google Shape;5643;p85"/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rect b="b" l="l" r="r" t="t"/>
                  <a:pathLst>
                    <a:path extrusionOk="0" h="903890" w="1744718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44" name="Google Shape;5644;p85"/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rect b="b" l="l" r="r" t="t"/>
                  <a:pathLst>
                    <a:path extrusionOk="0" h="893380" w="1713187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45" name="Google Shape;5645;p85"/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rect b="b" l="l" r="r" t="t"/>
                  <a:pathLst>
                    <a:path extrusionOk="0" h="1418896" w="3725019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rgbClr val="CDBDE8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646" name="Google Shape;5646;p85"/>
            <p:cNvGrpSpPr/>
            <p:nvPr/>
          </p:nvGrpSpPr>
          <p:grpSpPr>
            <a:xfrm>
              <a:off x="5963122" y="4006616"/>
              <a:ext cx="800044" cy="416858"/>
              <a:chOff x="7493876" y="2774731"/>
              <a:chExt cx="1481958" cy="894622"/>
            </a:xfrm>
          </p:grpSpPr>
          <p:sp>
            <p:nvSpPr>
              <p:cNvPr id="5647" name="Google Shape;5647;p85"/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rect b="b" l="l" r="r" t="t"/>
                <a:pathLst>
                  <a:path extrusionOk="0" h="3099826" w="8166683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7030A0"/>
                  </a:gs>
                  <a:gs pos="21000">
                    <a:schemeClr val="lt1"/>
                  </a:gs>
                  <a:gs pos="60000">
                    <a:srgbClr val="CDBDE8"/>
                  </a:gs>
                  <a:gs pos="100000">
                    <a:srgbClr val="7030A0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Calibri"/>
                  <a:buNone/>
                </a:pPr>
                <a:r>
                  <a:rPr b="0" i="0" lang="en-US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                </a:t>
                </a:r>
                <a:endParaRPr sz="1100"/>
              </a:p>
            </p:txBody>
          </p:sp>
          <p:sp>
            <p:nvSpPr>
              <p:cNvPr id="5648" name="Google Shape;5648;p85"/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Calibri"/>
                  <a:buNone/>
                </a:pPr>
                <a:r>
                  <a:rPr b="0" i="0" lang="en-US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           </a:t>
                </a:r>
                <a:endParaRPr sz="1100"/>
              </a:p>
            </p:txBody>
          </p:sp>
          <p:grpSp>
            <p:nvGrpSpPr>
              <p:cNvPr id="5649" name="Google Shape;5649;p85"/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5650" name="Google Shape;5650;p85"/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rect b="b" l="l" r="r" t="t"/>
                  <a:pathLst>
                    <a:path extrusionOk="0" h="1049866" w="467301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51" name="Google Shape;5651;p85"/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rect b="b" l="l" r="r" t="t"/>
                  <a:pathLst>
                    <a:path extrusionOk="0" h="903890" w="1744718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52" name="Google Shape;5652;p85"/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rect b="b" l="l" r="r" t="t"/>
                  <a:pathLst>
                    <a:path extrusionOk="0" h="893380" w="1713187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53" name="Google Shape;5653;p85"/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rect b="b" l="l" r="r" t="t"/>
                  <a:pathLst>
                    <a:path extrusionOk="0" h="1418896" w="3725019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rgbClr val="CDBDE8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654" name="Google Shape;5654;p85"/>
            <p:cNvGrpSpPr/>
            <p:nvPr/>
          </p:nvGrpSpPr>
          <p:grpSpPr>
            <a:xfrm>
              <a:off x="5581851" y="5003023"/>
              <a:ext cx="800044" cy="416858"/>
              <a:chOff x="7493876" y="2774731"/>
              <a:chExt cx="1481958" cy="894622"/>
            </a:xfrm>
          </p:grpSpPr>
          <p:sp>
            <p:nvSpPr>
              <p:cNvPr id="5655" name="Google Shape;5655;p85"/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rect b="b" l="l" r="r" t="t"/>
                <a:pathLst>
                  <a:path extrusionOk="0" h="3099826" w="8166683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7030A0"/>
                  </a:gs>
                  <a:gs pos="21000">
                    <a:schemeClr val="lt1"/>
                  </a:gs>
                  <a:gs pos="60000">
                    <a:srgbClr val="CDBDE8"/>
                  </a:gs>
                  <a:gs pos="100000">
                    <a:srgbClr val="7030A0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Calibri"/>
                  <a:buNone/>
                </a:pPr>
                <a:r>
                  <a:rPr b="0" i="0" lang="en-US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                </a:t>
                </a:r>
                <a:endParaRPr sz="1100"/>
              </a:p>
            </p:txBody>
          </p:sp>
          <p:sp>
            <p:nvSpPr>
              <p:cNvPr id="5656" name="Google Shape;5656;p85"/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Calibri"/>
                  <a:buNone/>
                </a:pPr>
                <a:r>
                  <a:rPr b="0" i="0" lang="en-US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           </a:t>
                </a:r>
                <a:endParaRPr sz="1100"/>
              </a:p>
            </p:txBody>
          </p:sp>
          <p:grpSp>
            <p:nvGrpSpPr>
              <p:cNvPr id="5657" name="Google Shape;5657;p85"/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5658" name="Google Shape;5658;p85"/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rect b="b" l="l" r="r" t="t"/>
                  <a:pathLst>
                    <a:path extrusionOk="0" h="1049866" w="467301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59" name="Google Shape;5659;p85"/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rect b="b" l="l" r="r" t="t"/>
                  <a:pathLst>
                    <a:path extrusionOk="0" h="903890" w="1744718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60" name="Google Shape;5660;p85"/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rect b="b" l="l" r="r" t="t"/>
                  <a:pathLst>
                    <a:path extrusionOk="0" h="893380" w="1713187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61" name="Google Shape;5661;p85"/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rect b="b" l="l" r="r" t="t"/>
                  <a:pathLst>
                    <a:path extrusionOk="0" h="1418896" w="3725019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rgbClr val="CDBDE8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662" name="Google Shape;5662;p85"/>
            <p:cNvGrpSpPr/>
            <p:nvPr/>
          </p:nvGrpSpPr>
          <p:grpSpPr>
            <a:xfrm>
              <a:off x="7413364" y="5017556"/>
              <a:ext cx="800044" cy="416858"/>
              <a:chOff x="7493876" y="2774731"/>
              <a:chExt cx="1481958" cy="894622"/>
            </a:xfrm>
          </p:grpSpPr>
          <p:sp>
            <p:nvSpPr>
              <p:cNvPr id="5663" name="Google Shape;5663;p85"/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rect b="b" l="l" r="r" t="t"/>
                <a:pathLst>
                  <a:path extrusionOk="0" h="3099826" w="8166683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7030A0"/>
                  </a:gs>
                  <a:gs pos="21000">
                    <a:schemeClr val="lt1"/>
                  </a:gs>
                  <a:gs pos="60000">
                    <a:srgbClr val="CDBDE8"/>
                  </a:gs>
                  <a:gs pos="100000">
                    <a:srgbClr val="7030A0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Calibri"/>
                  <a:buNone/>
                </a:pPr>
                <a:r>
                  <a:rPr b="0" i="0" lang="en-US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                </a:t>
                </a:r>
                <a:endParaRPr sz="1100"/>
              </a:p>
            </p:txBody>
          </p:sp>
          <p:sp>
            <p:nvSpPr>
              <p:cNvPr id="5664" name="Google Shape;5664;p85"/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Calibri"/>
                  <a:buNone/>
                </a:pPr>
                <a:r>
                  <a:rPr b="0" i="0" lang="en-US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           </a:t>
                </a:r>
                <a:endParaRPr sz="1100"/>
              </a:p>
            </p:txBody>
          </p:sp>
          <p:grpSp>
            <p:nvGrpSpPr>
              <p:cNvPr id="5665" name="Google Shape;5665;p85"/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5666" name="Google Shape;5666;p85"/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rect b="b" l="l" r="r" t="t"/>
                  <a:pathLst>
                    <a:path extrusionOk="0" h="1049866" w="467301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67" name="Google Shape;5667;p85"/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rect b="b" l="l" r="r" t="t"/>
                  <a:pathLst>
                    <a:path extrusionOk="0" h="903890" w="1744718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68" name="Google Shape;5668;p85"/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rect b="b" l="l" r="r" t="t"/>
                  <a:pathLst>
                    <a:path extrusionOk="0" h="893380" w="1713187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69" name="Google Shape;5669;p85"/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rect b="b" l="l" r="r" t="t"/>
                  <a:pathLst>
                    <a:path extrusionOk="0" h="1418896" w="3725019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rgbClr val="CDBDE8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cxnSp>
          <p:nvCxnSpPr>
            <p:cNvPr id="5670" name="Google Shape;5670;p85"/>
            <p:cNvCxnSpPr/>
            <p:nvPr/>
          </p:nvCxnSpPr>
          <p:spPr>
            <a:xfrm>
              <a:off x="3748087" y="3588498"/>
              <a:ext cx="752593" cy="58068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1" name="Google Shape;5671;p85"/>
            <p:cNvCxnSpPr/>
            <p:nvPr/>
          </p:nvCxnSpPr>
          <p:spPr>
            <a:xfrm flipH="1" rot="10800000">
              <a:off x="3809160" y="4247079"/>
              <a:ext cx="688134" cy="23452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2" name="Google Shape;5672;p85"/>
            <p:cNvCxnSpPr/>
            <p:nvPr/>
          </p:nvCxnSpPr>
          <p:spPr>
            <a:xfrm>
              <a:off x="5299716" y="4232686"/>
              <a:ext cx="6667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3" name="Google Shape;5673;p85"/>
            <p:cNvCxnSpPr/>
            <p:nvPr/>
          </p:nvCxnSpPr>
          <p:spPr>
            <a:xfrm>
              <a:off x="5091756" y="4368987"/>
              <a:ext cx="607804" cy="67734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4" name="Google Shape;5674;p85"/>
            <p:cNvCxnSpPr/>
            <p:nvPr/>
          </p:nvCxnSpPr>
          <p:spPr>
            <a:xfrm>
              <a:off x="6380909" y="5253974"/>
              <a:ext cx="10382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5" name="Google Shape;5675;p85"/>
            <p:cNvCxnSpPr/>
            <p:nvPr/>
          </p:nvCxnSpPr>
          <p:spPr>
            <a:xfrm>
              <a:off x="6666659" y="4367306"/>
              <a:ext cx="838200" cy="7143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6" name="Google Shape;5676;p85"/>
            <p:cNvCxnSpPr/>
            <p:nvPr/>
          </p:nvCxnSpPr>
          <p:spPr>
            <a:xfrm>
              <a:off x="8208230" y="5272181"/>
              <a:ext cx="70167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677" name="Google Shape;5677;p85"/>
            <p:cNvSpPr txBox="1"/>
            <p:nvPr/>
          </p:nvSpPr>
          <p:spPr>
            <a:xfrm>
              <a:off x="5766546" y="5449981"/>
              <a:ext cx="4761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R2</a:t>
              </a:r>
              <a:endParaRPr sz="1100"/>
            </a:p>
          </p:txBody>
        </p:sp>
        <p:sp>
          <p:nvSpPr>
            <p:cNvPr id="5678" name="Google Shape;5678;p85"/>
            <p:cNvSpPr txBox="1"/>
            <p:nvPr/>
          </p:nvSpPr>
          <p:spPr>
            <a:xfrm>
              <a:off x="7445169" y="4056897"/>
              <a:ext cx="3492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 sz="1100"/>
            </a:p>
          </p:txBody>
        </p:sp>
        <p:sp>
          <p:nvSpPr>
            <p:cNvPr id="5679" name="Google Shape;5679;p85"/>
            <p:cNvSpPr txBox="1"/>
            <p:nvPr/>
          </p:nvSpPr>
          <p:spPr>
            <a:xfrm>
              <a:off x="6152309" y="4448269"/>
              <a:ext cx="4761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R3</a:t>
              </a:r>
              <a:endParaRPr sz="1100"/>
            </a:p>
          </p:txBody>
        </p:sp>
        <p:sp>
          <p:nvSpPr>
            <p:cNvPr id="5680" name="Google Shape;5680;p85"/>
            <p:cNvSpPr txBox="1"/>
            <p:nvPr/>
          </p:nvSpPr>
          <p:spPr>
            <a:xfrm>
              <a:off x="3229721" y="4684806"/>
              <a:ext cx="4761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R5</a:t>
              </a:r>
              <a:endParaRPr sz="1100"/>
            </a:p>
          </p:txBody>
        </p:sp>
        <p:sp>
          <p:nvSpPr>
            <p:cNvPr id="5681" name="Google Shape;5681;p85"/>
            <p:cNvSpPr txBox="1"/>
            <p:nvPr/>
          </p:nvSpPr>
          <p:spPr>
            <a:xfrm>
              <a:off x="8843121" y="5089619"/>
              <a:ext cx="3366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 sz="1100"/>
            </a:p>
          </p:txBody>
        </p:sp>
        <p:sp>
          <p:nvSpPr>
            <p:cNvPr id="5682" name="Google Shape;5682;p85"/>
            <p:cNvSpPr txBox="1"/>
            <p:nvPr/>
          </p:nvSpPr>
          <p:spPr>
            <a:xfrm>
              <a:off x="3193209" y="3735481"/>
              <a:ext cx="4761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R6</a:t>
              </a:r>
              <a:endParaRPr sz="1100"/>
            </a:p>
          </p:txBody>
        </p:sp>
        <p:sp>
          <p:nvSpPr>
            <p:cNvPr id="5683" name="Google Shape;5683;p85"/>
            <p:cNvSpPr txBox="1"/>
            <p:nvPr/>
          </p:nvSpPr>
          <p:spPr>
            <a:xfrm>
              <a:off x="4488609" y="4386356"/>
              <a:ext cx="4761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R4</a:t>
              </a:r>
              <a:endParaRPr sz="1100"/>
            </a:p>
          </p:txBody>
        </p:sp>
        <p:grpSp>
          <p:nvGrpSpPr>
            <p:cNvPr id="5684" name="Google Shape;5684;p85"/>
            <p:cNvGrpSpPr/>
            <p:nvPr/>
          </p:nvGrpSpPr>
          <p:grpSpPr>
            <a:xfrm>
              <a:off x="2992024" y="3375211"/>
              <a:ext cx="800044" cy="416858"/>
              <a:chOff x="7493876" y="2774731"/>
              <a:chExt cx="1481958" cy="894622"/>
            </a:xfrm>
          </p:grpSpPr>
          <p:sp>
            <p:nvSpPr>
              <p:cNvPr id="5685" name="Google Shape;5685;p85"/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rect b="b" l="l" r="r" t="t"/>
                <a:pathLst>
                  <a:path extrusionOk="0" h="3099826" w="8166683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lt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Calibri"/>
                  <a:buNone/>
                </a:pPr>
                <a:r>
                  <a:rPr b="0" i="0" lang="en-US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                </a:t>
                </a:r>
                <a:endParaRPr sz="1100"/>
              </a:p>
            </p:txBody>
          </p:sp>
          <p:sp>
            <p:nvSpPr>
              <p:cNvPr id="5686" name="Google Shape;5686;p85"/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Calibri"/>
                  <a:buNone/>
                </a:pPr>
                <a:r>
                  <a:rPr b="0" i="0" lang="en-US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           </a:t>
                </a:r>
                <a:endParaRPr sz="1100"/>
              </a:p>
            </p:txBody>
          </p:sp>
          <p:grpSp>
            <p:nvGrpSpPr>
              <p:cNvPr id="5687" name="Google Shape;5687;p85"/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5688" name="Google Shape;5688;p85"/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rect b="b" l="l" r="r" t="t"/>
                  <a:pathLst>
                    <a:path extrusionOk="0" h="1049866" w="467301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89" name="Google Shape;5689;p85"/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rect b="b" l="l" r="r" t="t"/>
                  <a:pathLst>
                    <a:path extrusionOk="0" h="903890" w="1744718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90" name="Google Shape;5690;p85"/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rect b="b" l="l" r="r" t="t"/>
                  <a:pathLst>
                    <a:path extrusionOk="0" h="893380" w="1713187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91" name="Google Shape;5691;p85"/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rect b="b" l="l" r="r" t="t"/>
                  <a:pathLst>
                    <a:path extrusionOk="0" h="1418896" w="3725019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rgbClr val="8DA9DB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692" name="Google Shape;5692;p85"/>
            <p:cNvGrpSpPr/>
            <p:nvPr/>
          </p:nvGrpSpPr>
          <p:grpSpPr>
            <a:xfrm>
              <a:off x="3036847" y="4226858"/>
              <a:ext cx="800044" cy="416858"/>
              <a:chOff x="7493876" y="2774731"/>
              <a:chExt cx="1481958" cy="894622"/>
            </a:xfrm>
          </p:grpSpPr>
          <p:sp>
            <p:nvSpPr>
              <p:cNvPr id="5693" name="Google Shape;5693;p85"/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rect b="b" l="l" r="r" t="t"/>
                <a:pathLst>
                  <a:path extrusionOk="0" h="3099826" w="8166683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lt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Calibri"/>
                  <a:buNone/>
                </a:pPr>
                <a:r>
                  <a:rPr b="0" i="0" lang="en-US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                </a:t>
                </a:r>
                <a:endParaRPr sz="1100"/>
              </a:p>
            </p:txBody>
          </p:sp>
          <p:sp>
            <p:nvSpPr>
              <p:cNvPr id="5694" name="Google Shape;5694;p85"/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Calibri"/>
                  <a:buNone/>
                </a:pPr>
                <a:r>
                  <a:rPr b="0" i="0" lang="en-US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           </a:t>
                </a:r>
                <a:endParaRPr sz="1100"/>
              </a:p>
            </p:txBody>
          </p:sp>
          <p:grpSp>
            <p:nvGrpSpPr>
              <p:cNvPr id="5695" name="Google Shape;5695;p85"/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5696" name="Google Shape;5696;p85"/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rect b="b" l="l" r="r" t="t"/>
                  <a:pathLst>
                    <a:path extrusionOk="0" h="1049866" w="467301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97" name="Google Shape;5697;p85"/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rect b="b" l="l" r="r" t="t"/>
                  <a:pathLst>
                    <a:path extrusionOk="0" h="903890" w="1744718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98" name="Google Shape;5698;p85"/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rect b="b" l="l" r="r" t="t"/>
                  <a:pathLst>
                    <a:path extrusionOk="0" h="893380" w="1713187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99" name="Google Shape;5699;p85"/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rect b="b" l="l" r="r" t="t"/>
                  <a:pathLst>
                    <a:path extrusionOk="0" h="1418896" w="3725019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rgbClr val="8DA9DB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cxnSp>
          <p:nvCxnSpPr>
            <p:cNvPr id="5700" name="Google Shape;5700;p85"/>
            <p:cNvCxnSpPr/>
            <p:nvPr/>
          </p:nvCxnSpPr>
          <p:spPr>
            <a:xfrm>
              <a:off x="6765510" y="4235861"/>
              <a:ext cx="70167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701" name="Google Shape;5701;p85"/>
          <p:cNvSpPr txBox="1"/>
          <p:nvPr/>
        </p:nvSpPr>
        <p:spPr>
          <a:xfrm>
            <a:off x="5744695" y="3746057"/>
            <a:ext cx="3573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R1</a:t>
            </a:r>
            <a:endParaRPr sz="1100"/>
          </a:p>
        </p:txBody>
      </p:sp>
      <p:grpSp>
        <p:nvGrpSpPr>
          <p:cNvPr id="5702" name="Google Shape;5702;p85"/>
          <p:cNvGrpSpPr/>
          <p:nvPr/>
        </p:nvGrpSpPr>
        <p:grpSpPr>
          <a:xfrm>
            <a:off x="3923530" y="2604948"/>
            <a:ext cx="2422940" cy="1017169"/>
            <a:chOff x="3335338" y="3876675"/>
            <a:chExt cx="3230587" cy="1356225"/>
          </a:xfrm>
        </p:grpSpPr>
        <p:sp>
          <p:nvSpPr>
            <p:cNvPr id="5703" name="Google Shape;5703;p85"/>
            <p:cNvSpPr txBox="1"/>
            <p:nvPr/>
          </p:nvSpPr>
          <p:spPr>
            <a:xfrm>
              <a:off x="6283325" y="4897438"/>
              <a:ext cx="282600" cy="31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sz="1100"/>
            </a:p>
          </p:txBody>
        </p:sp>
        <p:sp>
          <p:nvSpPr>
            <p:cNvPr id="5704" name="Google Shape;5704;p85"/>
            <p:cNvSpPr txBox="1"/>
            <p:nvPr/>
          </p:nvSpPr>
          <p:spPr>
            <a:xfrm>
              <a:off x="4924425" y="4164013"/>
              <a:ext cx="282600" cy="31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100"/>
            </a:p>
          </p:txBody>
        </p:sp>
        <p:sp>
          <p:nvSpPr>
            <p:cNvPr id="5705" name="Google Shape;5705;p85"/>
            <p:cNvSpPr txBox="1"/>
            <p:nvPr/>
          </p:nvSpPr>
          <p:spPr>
            <a:xfrm>
              <a:off x="4849813" y="3889375"/>
              <a:ext cx="282600" cy="31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sz="1100"/>
            </a:p>
          </p:txBody>
        </p:sp>
        <p:sp>
          <p:nvSpPr>
            <p:cNvPr id="5706" name="Google Shape;5706;p85"/>
            <p:cNvSpPr txBox="1"/>
            <p:nvPr/>
          </p:nvSpPr>
          <p:spPr>
            <a:xfrm>
              <a:off x="3411538" y="3876675"/>
              <a:ext cx="282600" cy="31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sz="1100"/>
            </a:p>
          </p:txBody>
        </p:sp>
        <p:sp>
          <p:nvSpPr>
            <p:cNvPr id="5707" name="Google Shape;5707;p85"/>
            <p:cNvSpPr txBox="1"/>
            <p:nvPr/>
          </p:nvSpPr>
          <p:spPr>
            <a:xfrm>
              <a:off x="3335338" y="4198938"/>
              <a:ext cx="282600" cy="31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100"/>
            </a:p>
          </p:txBody>
        </p:sp>
        <p:sp>
          <p:nvSpPr>
            <p:cNvPr id="5708" name="Google Shape;5708;p85"/>
            <p:cNvSpPr txBox="1"/>
            <p:nvPr/>
          </p:nvSpPr>
          <p:spPr>
            <a:xfrm>
              <a:off x="4487863" y="4914900"/>
              <a:ext cx="282600" cy="31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sz="1100"/>
            </a:p>
          </p:txBody>
        </p:sp>
      </p:grpSp>
      <p:sp>
        <p:nvSpPr>
          <p:cNvPr id="5709" name="Google Shape;5709;p85"/>
          <p:cNvSpPr/>
          <p:nvPr/>
        </p:nvSpPr>
        <p:spPr>
          <a:xfrm>
            <a:off x="2954782" y="2302529"/>
            <a:ext cx="3655359" cy="1217209"/>
          </a:xfrm>
          <a:custGeom>
            <a:rect b="b" l="l" r="r" t="t"/>
            <a:pathLst>
              <a:path extrusionOk="0" h="1622945" w="4873812">
                <a:moveTo>
                  <a:pt x="0" y="0"/>
                </a:moveTo>
                <a:lnTo>
                  <a:pt x="859593" y="589766"/>
                </a:lnTo>
                <a:lnTo>
                  <a:pt x="2689691" y="600785"/>
                </a:lnTo>
                <a:lnTo>
                  <a:pt x="3800737" y="1596061"/>
                </a:lnTo>
                <a:lnTo>
                  <a:pt x="4873812" y="1622945"/>
                </a:lnTo>
              </a:path>
            </a:pathLst>
          </a:cu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med" w="med" type="triangl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10" name="Google Shape;5710;p85"/>
          <p:cNvGrpSpPr/>
          <p:nvPr/>
        </p:nvGrpSpPr>
        <p:grpSpPr>
          <a:xfrm>
            <a:off x="2773456" y="1381685"/>
            <a:ext cx="3899647" cy="3223932"/>
            <a:chOff x="3697941" y="1842247"/>
            <a:chExt cx="5199529" cy="4298576"/>
          </a:xfrm>
        </p:grpSpPr>
        <p:sp>
          <p:nvSpPr>
            <p:cNvPr id="5711" name="Google Shape;5711;p85"/>
            <p:cNvSpPr/>
            <p:nvPr/>
          </p:nvSpPr>
          <p:spPr>
            <a:xfrm>
              <a:off x="3697941" y="1842247"/>
              <a:ext cx="2326341" cy="228600"/>
            </a:xfrm>
            <a:prstGeom prst="rect">
              <a:avLst/>
            </a:prstGeom>
            <a:solidFill>
              <a:srgbClr val="FFFF00">
                <a:alpha val="24705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2" name="Google Shape;5712;p85"/>
            <p:cNvSpPr/>
            <p:nvPr/>
          </p:nvSpPr>
          <p:spPr>
            <a:xfrm>
              <a:off x="6539753" y="2424953"/>
              <a:ext cx="2326341" cy="228600"/>
            </a:xfrm>
            <a:prstGeom prst="rect">
              <a:avLst/>
            </a:prstGeom>
            <a:solidFill>
              <a:srgbClr val="FFFF00">
                <a:alpha val="24705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3" name="Google Shape;5713;p85"/>
            <p:cNvSpPr/>
            <p:nvPr/>
          </p:nvSpPr>
          <p:spPr>
            <a:xfrm>
              <a:off x="6571129" y="5912223"/>
              <a:ext cx="2326341" cy="228600"/>
            </a:xfrm>
            <a:prstGeom prst="rect">
              <a:avLst/>
            </a:prstGeom>
            <a:solidFill>
              <a:srgbClr val="FFFF00">
                <a:alpha val="24705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8" name="Shape 5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9" name="Google Shape;5719;p86"/>
          <p:cNvSpPr txBox="1"/>
          <p:nvPr>
            <p:ph type="title"/>
          </p:nvPr>
        </p:nvSpPr>
        <p:spPr>
          <a:xfrm>
            <a:off x="7093" y="15554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600"/>
              <a:t>Επίπεδο ζεύξης, LANs: roadmap</a:t>
            </a:r>
            <a:endParaRPr sz="3600"/>
          </a:p>
        </p:txBody>
      </p:sp>
      <p:pic>
        <p:nvPicPr>
          <p:cNvPr descr="A train crossing a bridge over a body of water&#10;&#10;Description automatically generated" id="5720" name="Google Shape;5720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00976" y="1342661"/>
            <a:ext cx="2326736" cy="1745052"/>
          </a:xfrm>
          <a:prstGeom prst="rect">
            <a:avLst/>
          </a:prstGeom>
          <a:noFill/>
          <a:ln>
            <a:noFill/>
          </a:ln>
          <a:effectLst>
            <a:outerShdw blurRad="50800" rotWithShape="0" algn="bl" dir="18900000" dist="38100">
              <a:srgbClr val="000000">
                <a:alpha val="40000"/>
              </a:srgbClr>
            </a:outerShdw>
          </a:effectLst>
        </p:spPr>
      </p:pic>
      <p:sp>
        <p:nvSpPr>
          <p:cNvPr id="5721" name="Google Shape;5721;p86"/>
          <p:cNvSpPr txBox="1"/>
          <p:nvPr/>
        </p:nvSpPr>
        <p:spPr>
          <a:xfrm>
            <a:off x="4686793" y="3603722"/>
            <a:ext cx="37998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-294798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</a:pPr>
            <a:r>
              <a:rPr lang="en-US" sz="2208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μια μέρα στην ζωή μιας αίτησης για ιστοσελίδα </a:t>
            </a:r>
            <a:endParaRPr sz="2208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8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2" name="Google Shape;5722;p86"/>
          <p:cNvSpPr txBox="1"/>
          <p:nvPr/>
        </p:nvSpPr>
        <p:spPr>
          <a:xfrm>
            <a:off x="7102" y="976725"/>
            <a:ext cx="4179000" cy="37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215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εισαγωγή</a:t>
            </a:r>
            <a:endParaRPr sz="2000">
              <a:solidFill>
                <a:schemeClr val="lt2"/>
              </a:solidFill>
            </a:endParaRPr>
          </a:p>
          <a:p>
            <a:pPr indent="-203200" lvl="0" marL="215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ανίχνευση και διόρθωση σφάλματος</a:t>
            </a:r>
            <a:endParaRPr sz="2000">
              <a:solidFill>
                <a:schemeClr val="lt2"/>
              </a:solidFill>
            </a:endParaRPr>
          </a:p>
          <a:p>
            <a:pPr indent="-203200" lvl="0" marL="215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πρωτόκολλα πολλαπλής προσπέλασης</a:t>
            </a:r>
            <a:endParaRPr sz="2000">
              <a:solidFill>
                <a:schemeClr val="lt2"/>
              </a:solidFill>
            </a:endParaRPr>
          </a:p>
          <a:p>
            <a:pPr indent="-203200" lvl="0" marL="215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LANs</a:t>
            </a:r>
            <a:endParaRPr sz="2000">
              <a:solidFill>
                <a:schemeClr val="lt2"/>
              </a:solidFill>
            </a:endParaRPr>
          </a:p>
          <a:p>
            <a:pPr indent="-203200" lvl="1" marL="469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Char char="•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διευθυνσιοδότηση, ARP</a:t>
            </a:r>
            <a:endParaRPr sz="2000">
              <a:solidFill>
                <a:schemeClr val="lt2"/>
              </a:solidFill>
            </a:endParaRPr>
          </a:p>
          <a:p>
            <a:pPr indent="-203200" lvl="1" marL="469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Char char="•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Ethernet</a:t>
            </a:r>
            <a:endParaRPr sz="2000">
              <a:solidFill>
                <a:schemeClr val="lt2"/>
              </a:solidFill>
            </a:endParaRPr>
          </a:p>
          <a:p>
            <a:pPr indent="-203200" lvl="1" marL="469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Char char="•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μεταγωγείς</a:t>
            </a:r>
            <a:endParaRPr sz="2000">
              <a:solidFill>
                <a:schemeClr val="lt2"/>
              </a:solidFill>
            </a:endParaRPr>
          </a:p>
          <a:p>
            <a:pPr indent="-203200" lvl="1" marL="469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Char char="•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VLANs</a:t>
            </a:r>
            <a:endParaRPr sz="2000">
              <a:solidFill>
                <a:schemeClr val="lt2"/>
              </a:solidFill>
            </a:endParaRPr>
          </a:p>
          <a:p>
            <a:pPr indent="-203200" lvl="0" marL="215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εικονικές ζεύξεις: MPLS</a:t>
            </a:r>
            <a:endParaRPr sz="2000">
              <a:solidFill>
                <a:schemeClr val="lt2"/>
              </a:solidFill>
            </a:endParaRPr>
          </a:p>
          <a:p>
            <a:pPr indent="-203200" lvl="0" marL="215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δικτύωση κέντρων δεδομένων</a:t>
            </a:r>
            <a:endParaRPr sz="200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3" name="Google Shape;5723;p86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8" name="Shape 5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9" name="Google Shape;5729;p87"/>
          <p:cNvSpPr txBox="1"/>
          <p:nvPr>
            <p:ph type="title"/>
          </p:nvPr>
        </p:nvSpPr>
        <p:spPr>
          <a:xfrm>
            <a:off x="8150" y="196269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600"/>
              <a:t>Δικτύωση κέντρων δεδομένων</a:t>
            </a:r>
            <a:endParaRPr sz="3600"/>
          </a:p>
        </p:txBody>
      </p:sp>
      <p:sp>
        <p:nvSpPr>
          <p:cNvPr id="5730" name="Google Shape;5730;p87"/>
          <p:cNvSpPr txBox="1"/>
          <p:nvPr>
            <p:ph idx="12" type="sldNum"/>
          </p:nvPr>
        </p:nvSpPr>
        <p:spPr>
          <a:xfrm>
            <a:off x="6905053" y="48696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31" name="Google Shape;5731;p87"/>
          <p:cNvSpPr txBox="1"/>
          <p:nvPr/>
        </p:nvSpPr>
        <p:spPr>
          <a:xfrm>
            <a:off x="8139" y="894229"/>
            <a:ext cx="7658100" cy="14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016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17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δεκάδες σε εκατοντάδες χιλιάδες υπολογιστές, συχνά στενά συνδεδεμένοι, σε κοντινή απόσταση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000"/>
          </a:p>
          <a:p>
            <a:pPr indent="-241300" lvl="1" marL="48260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ηλεκτρονική εταιρεία (π.χ. Amazon)</a:t>
            </a:r>
            <a:endParaRPr sz="2000"/>
          </a:p>
          <a:p>
            <a:pPr indent="-241300" lvl="1" marL="48260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-servers (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π.χ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., YouTube, Akamai, Apple, Microsoft)</a:t>
            </a:r>
            <a:endParaRPr sz="2000"/>
          </a:p>
          <a:p>
            <a:pPr indent="-241300" lvl="1" marL="48260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μηχανές αναζήτησης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π.χ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., Google)</a:t>
            </a:r>
            <a:endParaRPr sz="2000"/>
          </a:p>
          <a:p>
            <a:pPr indent="-38100" lvl="0" marL="266700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15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732" name="Google Shape;5732;p87"/>
          <p:cNvSpPr txBox="1"/>
          <p:nvPr/>
        </p:nvSpPr>
        <p:spPr>
          <a:xfrm>
            <a:off x="75969" y="2201080"/>
            <a:ext cx="4329300" cy="22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προκλήσεις</a:t>
            </a:r>
            <a:r>
              <a:rPr i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000"/>
          </a:p>
          <a:p>
            <a:pPr indent="-215900" lvl="1" marL="3556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πολλαπλές εφαρμογές, κάθε μια εξυπηρετεί τεράστιους αριθμούς πελατών</a:t>
            </a:r>
            <a:endParaRPr sz="2000"/>
          </a:p>
          <a:p>
            <a:pPr indent="-215900" lvl="1" marL="3556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αξιοπιστία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1" marL="3556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διαχείριση/ισορροπία φόρτου, αποφυγή επεξεργασίας, δικτύωσης, μποτιλιαρίσματος δεδομένων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000"/>
          </a:p>
        </p:txBody>
      </p:sp>
      <p:pic>
        <p:nvPicPr>
          <p:cNvPr id="5733" name="Google Shape;5733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28459" y="2401280"/>
            <a:ext cx="2645569" cy="1891903"/>
          </a:xfrm>
          <a:prstGeom prst="rect">
            <a:avLst/>
          </a:prstGeom>
          <a:noFill/>
          <a:ln>
            <a:noFill/>
          </a:ln>
          <a:effectLst>
            <a:outerShdw blurRad="50800" rotWithShape="0" algn="bl" dir="18900000" dist="38100">
              <a:srgbClr val="000000">
                <a:alpha val="40000"/>
              </a:srgbClr>
            </a:outerShdw>
          </a:effectLst>
        </p:spPr>
      </p:pic>
      <p:sp>
        <p:nvSpPr>
          <p:cNvPr id="5734" name="Google Shape;5734;p87"/>
          <p:cNvSpPr txBox="1"/>
          <p:nvPr/>
        </p:nvSpPr>
        <p:spPr>
          <a:xfrm>
            <a:off x="5211926" y="4367283"/>
            <a:ext cx="35958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Inside a 40-ft Microsoft container, Chicago data center</a:t>
            </a:r>
            <a:endParaRPr sz="11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9" name="Shape 5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0" name="Google Shape;5740;p88"/>
          <p:cNvGrpSpPr/>
          <p:nvPr/>
        </p:nvGrpSpPr>
        <p:grpSpPr>
          <a:xfrm>
            <a:off x="1109383" y="1342986"/>
            <a:ext cx="4275616" cy="813921"/>
            <a:chOff x="1411941" y="1759320"/>
            <a:chExt cx="5700821" cy="1085228"/>
          </a:xfrm>
        </p:grpSpPr>
        <p:cxnSp>
          <p:nvCxnSpPr>
            <p:cNvPr id="5741" name="Google Shape;5741;p88"/>
            <p:cNvCxnSpPr>
              <a:endCxn id="5742" idx="9"/>
            </p:cNvCxnSpPr>
            <p:nvPr/>
          </p:nvCxnSpPr>
          <p:spPr>
            <a:xfrm flipH="1" rot="10800000">
              <a:off x="1411941" y="1792306"/>
              <a:ext cx="2243400" cy="9240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743" name="Google Shape;5743;p88"/>
            <p:cNvCxnSpPr/>
            <p:nvPr/>
          </p:nvCxnSpPr>
          <p:spPr>
            <a:xfrm flipH="1" rot="10800000">
              <a:off x="1425388" y="1790700"/>
              <a:ext cx="4493570" cy="939053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744" name="Google Shape;5744;p88"/>
            <p:cNvCxnSpPr>
              <a:endCxn id="5742" idx="9"/>
            </p:cNvCxnSpPr>
            <p:nvPr/>
          </p:nvCxnSpPr>
          <p:spPr>
            <a:xfrm flipH="1" rot="10800000">
              <a:off x="3016624" y="1792518"/>
              <a:ext cx="638700" cy="10224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745" name="Google Shape;5745;p88"/>
            <p:cNvCxnSpPr>
              <a:endCxn id="5742" idx="13"/>
            </p:cNvCxnSpPr>
            <p:nvPr/>
          </p:nvCxnSpPr>
          <p:spPr>
            <a:xfrm rot="10800000">
              <a:off x="3558266" y="1759320"/>
              <a:ext cx="1022700" cy="10539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746" name="Google Shape;5746;p88"/>
            <p:cNvCxnSpPr>
              <a:endCxn id="5742" idx="9"/>
            </p:cNvCxnSpPr>
            <p:nvPr/>
          </p:nvCxnSpPr>
          <p:spPr>
            <a:xfrm rot="10800000">
              <a:off x="3655262" y="1792448"/>
              <a:ext cx="3457500" cy="10521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747" name="Google Shape;5747;p88"/>
            <p:cNvCxnSpPr/>
            <p:nvPr/>
          </p:nvCxnSpPr>
          <p:spPr>
            <a:xfrm flipH="1" rot="10800000">
              <a:off x="2985160" y="1759372"/>
              <a:ext cx="2906904" cy="1002576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748" name="Google Shape;5748;p88"/>
            <p:cNvCxnSpPr>
              <a:endCxn id="5749" idx="6"/>
            </p:cNvCxnSpPr>
            <p:nvPr/>
          </p:nvCxnSpPr>
          <p:spPr>
            <a:xfrm rot="10800000">
              <a:off x="6032103" y="1818876"/>
              <a:ext cx="1009500" cy="9744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750" name="Google Shape;5750;p88"/>
            <p:cNvCxnSpPr>
              <a:endCxn id="5749" idx="12"/>
            </p:cNvCxnSpPr>
            <p:nvPr/>
          </p:nvCxnSpPr>
          <p:spPr>
            <a:xfrm flipH="1" rot="10800000">
              <a:off x="4549326" y="1819176"/>
              <a:ext cx="1290300" cy="9741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751" name="Google Shape;5751;p88"/>
          <p:cNvSpPr txBox="1"/>
          <p:nvPr>
            <p:ph type="title"/>
          </p:nvPr>
        </p:nvSpPr>
        <p:spPr>
          <a:xfrm>
            <a:off x="-12850" y="178975"/>
            <a:ext cx="81576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000"/>
              <a:t>Δικτύωση κέντρων δεδομένων: στοιχεία δικτύου</a:t>
            </a:r>
            <a:endParaRPr b="0"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2" name="Google Shape;5752;p88"/>
          <p:cNvSpPr txBox="1"/>
          <p:nvPr>
            <p:ph idx="12" type="sldNum"/>
          </p:nvPr>
        </p:nvSpPr>
        <p:spPr>
          <a:xfrm>
            <a:off x="6905053" y="48696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53" name="Google Shape;5753;p88"/>
          <p:cNvSpPr txBox="1"/>
          <p:nvPr/>
        </p:nvSpPr>
        <p:spPr>
          <a:xfrm>
            <a:off x="5450075" y="4352325"/>
            <a:ext cx="3630300" cy="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ικριώματα server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Noto Sans Symbols"/>
              <a:buChar char="▪"/>
            </a:pPr>
            <a:r>
              <a:rPr i="0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20- 40 server blades: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υπολογιστές</a:t>
            </a:r>
            <a:endParaRPr/>
          </a:p>
        </p:txBody>
      </p:sp>
      <p:sp>
        <p:nvSpPr>
          <p:cNvPr id="5754" name="Google Shape;5754;p88"/>
          <p:cNvSpPr txBox="1"/>
          <p:nvPr/>
        </p:nvSpPr>
        <p:spPr>
          <a:xfrm>
            <a:off x="6064075" y="3191650"/>
            <a:ext cx="2962500" cy="13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μεταγωγέας ικριώματος (</a:t>
            </a:r>
            <a:r>
              <a:rPr i="0"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Top of Rack (TOR)</a:t>
            </a: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/>
          </a:p>
          <a:p>
            <a:pPr indent="-177800" lvl="0" marL="25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ένας ανά ικρίωμα</a:t>
            </a:r>
            <a:endParaRPr sz="1800"/>
          </a:p>
          <a:p>
            <a:pPr indent="-177800" lvl="0" marL="25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40-100Gbps Ethernet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σε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blades      </a:t>
            </a:r>
            <a:endParaRPr i="0"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5" name="Google Shape;5755;p88"/>
          <p:cNvSpPr txBox="1"/>
          <p:nvPr/>
        </p:nvSpPr>
        <p:spPr>
          <a:xfrm>
            <a:off x="6097696" y="2443093"/>
            <a:ext cx="28311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μεταγωγέας βαθμίδας 2:</a:t>
            </a:r>
            <a:endParaRPr sz="1800"/>
          </a:p>
          <a:p>
            <a:pPr indent="-17780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συνδέεται σε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~16 TORs παρακάτω</a:t>
            </a:r>
            <a:endParaRPr i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56" name="Google Shape;5756;p88"/>
          <p:cNvGrpSpPr/>
          <p:nvPr/>
        </p:nvGrpSpPr>
        <p:grpSpPr>
          <a:xfrm>
            <a:off x="5686750" y="3366904"/>
            <a:ext cx="200405" cy="747933"/>
            <a:chOff x="6424315" y="4488570"/>
            <a:chExt cx="267207" cy="997245"/>
          </a:xfrm>
        </p:grpSpPr>
        <p:grpSp>
          <p:nvGrpSpPr>
            <p:cNvPr id="5757" name="Google Shape;5757;p88"/>
            <p:cNvGrpSpPr/>
            <p:nvPr/>
          </p:nvGrpSpPr>
          <p:grpSpPr>
            <a:xfrm>
              <a:off x="6424315" y="4636502"/>
              <a:ext cx="237939" cy="849312"/>
              <a:chOff x="6396366" y="3061857"/>
              <a:chExt cx="570079" cy="838094"/>
            </a:xfrm>
          </p:grpSpPr>
          <p:sp>
            <p:nvSpPr>
              <p:cNvPr id="5758" name="Google Shape;5758;p88"/>
              <p:cNvSpPr/>
              <p:nvPr/>
            </p:nvSpPr>
            <p:spPr>
              <a:xfrm>
                <a:off x="6509786" y="3061857"/>
                <a:ext cx="447707" cy="742536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i="0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759" name="Google Shape;5759;p88"/>
              <p:cNvCxnSpPr/>
              <p:nvPr/>
            </p:nvCxnSpPr>
            <p:spPr>
              <a:xfrm flipH="1" rot="10800000">
                <a:off x="6847057" y="3061857"/>
                <a:ext cx="113419" cy="9242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5760" name="Google Shape;5760;p88"/>
              <p:cNvSpPr/>
              <p:nvPr/>
            </p:nvSpPr>
            <p:spPr>
              <a:xfrm>
                <a:off x="6476953" y="3071256"/>
                <a:ext cx="131327" cy="115923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i="0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761" name="Google Shape;5761;p88"/>
              <p:cNvCxnSpPr/>
              <p:nvPr/>
            </p:nvCxnSpPr>
            <p:spPr>
              <a:xfrm flipH="1" rot="10800000">
                <a:off x="6396367" y="3061857"/>
                <a:ext cx="113419" cy="9242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5762" name="Google Shape;5762;p88"/>
              <p:cNvSpPr/>
              <p:nvPr/>
            </p:nvSpPr>
            <p:spPr>
              <a:xfrm>
                <a:off x="6817210" y="3702567"/>
                <a:ext cx="131327" cy="115923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i="0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3" name="Google Shape;5763;p88"/>
              <p:cNvSpPr/>
              <p:nvPr/>
            </p:nvSpPr>
            <p:spPr>
              <a:xfrm>
                <a:off x="6405320" y="3157415"/>
                <a:ext cx="444723" cy="742536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i="0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764" name="Google Shape;5764;p88"/>
              <p:cNvCxnSpPr/>
              <p:nvPr/>
            </p:nvCxnSpPr>
            <p:spPr>
              <a:xfrm flipH="1" rot="10800000">
                <a:off x="6847057" y="3804392"/>
                <a:ext cx="113419" cy="9242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5765" name="Google Shape;5765;p88"/>
              <p:cNvGrpSpPr/>
              <p:nvPr/>
            </p:nvGrpSpPr>
            <p:grpSpPr>
              <a:xfrm>
                <a:off x="6399350" y="3137050"/>
                <a:ext cx="561125" cy="92425"/>
                <a:chOff x="6581076" y="2845711"/>
                <a:chExt cx="561125" cy="92425"/>
              </a:xfrm>
            </p:grpSpPr>
            <p:cxnSp>
              <p:nvCxnSpPr>
                <p:cNvPr id="5766" name="Google Shape;5766;p88"/>
                <p:cNvCxnSpPr/>
                <p:nvPr/>
              </p:nvCxnSpPr>
              <p:spPr>
                <a:xfrm flipH="1" rot="10800000">
                  <a:off x="7028782" y="2845711"/>
                  <a:ext cx="113419" cy="9242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767" name="Google Shape;5767;p88"/>
                <p:cNvCxnSpPr/>
                <p:nvPr/>
              </p:nvCxnSpPr>
              <p:spPr>
                <a:xfrm>
                  <a:off x="6581076" y="2938136"/>
                  <a:ext cx="453676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768" name="Google Shape;5768;p88"/>
              <p:cNvGrpSpPr/>
              <p:nvPr/>
            </p:nvGrpSpPr>
            <p:grpSpPr>
              <a:xfrm>
                <a:off x="6399351" y="3202845"/>
                <a:ext cx="567094" cy="89292"/>
                <a:chOff x="6581557" y="2845642"/>
                <a:chExt cx="567094" cy="89292"/>
              </a:xfrm>
            </p:grpSpPr>
            <p:cxnSp>
              <p:nvCxnSpPr>
                <p:cNvPr id="5769" name="Google Shape;5769;p88"/>
                <p:cNvCxnSpPr/>
                <p:nvPr/>
              </p:nvCxnSpPr>
              <p:spPr>
                <a:xfrm flipH="1" rot="10800000">
                  <a:off x="7029263" y="2845642"/>
                  <a:ext cx="119388" cy="8929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770" name="Google Shape;5770;p88"/>
                <p:cNvCxnSpPr/>
                <p:nvPr/>
              </p:nvCxnSpPr>
              <p:spPr>
                <a:xfrm>
                  <a:off x="6581557" y="2934934"/>
                  <a:ext cx="453676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771" name="Google Shape;5771;p88"/>
              <p:cNvGrpSpPr/>
              <p:nvPr/>
            </p:nvGrpSpPr>
            <p:grpSpPr>
              <a:xfrm>
                <a:off x="6399350" y="3268639"/>
                <a:ext cx="558142" cy="89292"/>
                <a:chOff x="6582036" y="2845572"/>
                <a:chExt cx="558142" cy="89292"/>
              </a:xfrm>
            </p:grpSpPr>
            <p:cxnSp>
              <p:nvCxnSpPr>
                <p:cNvPr id="5772" name="Google Shape;5772;p88"/>
                <p:cNvCxnSpPr/>
                <p:nvPr/>
              </p:nvCxnSpPr>
              <p:spPr>
                <a:xfrm flipH="1" rot="10800000">
                  <a:off x="7026759" y="2845572"/>
                  <a:ext cx="113419" cy="8929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773" name="Google Shape;5773;p88"/>
                <p:cNvCxnSpPr/>
                <p:nvPr/>
              </p:nvCxnSpPr>
              <p:spPr>
                <a:xfrm>
                  <a:off x="6582036" y="2934864"/>
                  <a:ext cx="45069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774" name="Google Shape;5774;p88"/>
              <p:cNvGrpSpPr/>
              <p:nvPr/>
            </p:nvGrpSpPr>
            <p:grpSpPr>
              <a:xfrm>
                <a:off x="6399350" y="3334433"/>
                <a:ext cx="558142" cy="89292"/>
                <a:chOff x="6582516" y="2845502"/>
                <a:chExt cx="558142" cy="89292"/>
              </a:xfrm>
            </p:grpSpPr>
            <p:cxnSp>
              <p:nvCxnSpPr>
                <p:cNvPr id="5775" name="Google Shape;5775;p88"/>
                <p:cNvCxnSpPr/>
                <p:nvPr/>
              </p:nvCxnSpPr>
              <p:spPr>
                <a:xfrm flipH="1" rot="10800000">
                  <a:off x="7027238" y="2845502"/>
                  <a:ext cx="113419" cy="8929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776" name="Google Shape;5776;p88"/>
                <p:cNvCxnSpPr/>
                <p:nvPr/>
              </p:nvCxnSpPr>
              <p:spPr>
                <a:xfrm>
                  <a:off x="6582516" y="2934794"/>
                  <a:ext cx="45069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777" name="Google Shape;5777;p88"/>
              <p:cNvGrpSpPr/>
              <p:nvPr/>
            </p:nvGrpSpPr>
            <p:grpSpPr>
              <a:xfrm>
                <a:off x="6399349" y="3400228"/>
                <a:ext cx="558142" cy="89292"/>
                <a:chOff x="6582995" y="2845433"/>
                <a:chExt cx="558142" cy="89292"/>
              </a:xfrm>
            </p:grpSpPr>
            <p:cxnSp>
              <p:nvCxnSpPr>
                <p:cNvPr id="5778" name="Google Shape;5778;p88"/>
                <p:cNvCxnSpPr/>
                <p:nvPr/>
              </p:nvCxnSpPr>
              <p:spPr>
                <a:xfrm flipH="1" rot="10800000">
                  <a:off x="7027718" y="2845433"/>
                  <a:ext cx="113419" cy="8929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779" name="Google Shape;5779;p88"/>
                <p:cNvCxnSpPr/>
                <p:nvPr/>
              </p:nvCxnSpPr>
              <p:spPr>
                <a:xfrm>
                  <a:off x="6582995" y="2934724"/>
                  <a:ext cx="45069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780" name="Google Shape;5780;p88"/>
              <p:cNvGrpSpPr/>
              <p:nvPr/>
            </p:nvGrpSpPr>
            <p:grpSpPr>
              <a:xfrm>
                <a:off x="6399351" y="3466022"/>
                <a:ext cx="558141" cy="93992"/>
                <a:chOff x="6583477" y="2845363"/>
                <a:chExt cx="558141" cy="93992"/>
              </a:xfrm>
            </p:grpSpPr>
            <p:cxnSp>
              <p:nvCxnSpPr>
                <p:cNvPr id="5781" name="Google Shape;5781;p88"/>
                <p:cNvCxnSpPr/>
                <p:nvPr/>
              </p:nvCxnSpPr>
              <p:spPr>
                <a:xfrm flipH="1" rot="10800000">
                  <a:off x="7028199" y="2845363"/>
                  <a:ext cx="113419" cy="9399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782" name="Google Shape;5782;p88"/>
                <p:cNvCxnSpPr/>
                <p:nvPr/>
              </p:nvCxnSpPr>
              <p:spPr>
                <a:xfrm>
                  <a:off x="6583477" y="2939355"/>
                  <a:ext cx="45069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783" name="Google Shape;5783;p88"/>
              <p:cNvGrpSpPr/>
              <p:nvPr/>
            </p:nvGrpSpPr>
            <p:grpSpPr>
              <a:xfrm>
                <a:off x="6396366" y="3528683"/>
                <a:ext cx="561126" cy="97125"/>
                <a:chOff x="6580972" y="2842160"/>
                <a:chExt cx="561126" cy="97125"/>
              </a:xfrm>
            </p:grpSpPr>
            <p:cxnSp>
              <p:nvCxnSpPr>
                <p:cNvPr id="5784" name="Google Shape;5784;p88"/>
                <p:cNvCxnSpPr/>
                <p:nvPr/>
              </p:nvCxnSpPr>
              <p:spPr>
                <a:xfrm flipH="1" rot="10800000">
                  <a:off x="7028679" y="2842160"/>
                  <a:ext cx="113419" cy="9712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785" name="Google Shape;5785;p88"/>
                <p:cNvCxnSpPr/>
                <p:nvPr/>
              </p:nvCxnSpPr>
              <p:spPr>
                <a:xfrm>
                  <a:off x="6580972" y="2939284"/>
                  <a:ext cx="453676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786" name="Google Shape;5786;p88"/>
              <p:cNvGrpSpPr/>
              <p:nvPr/>
            </p:nvGrpSpPr>
            <p:grpSpPr>
              <a:xfrm>
                <a:off x="6396366" y="3594477"/>
                <a:ext cx="561124" cy="97125"/>
                <a:chOff x="6581452" y="2842090"/>
                <a:chExt cx="561124" cy="97125"/>
              </a:xfrm>
            </p:grpSpPr>
            <p:cxnSp>
              <p:nvCxnSpPr>
                <p:cNvPr id="5787" name="Google Shape;5787;p88"/>
                <p:cNvCxnSpPr/>
                <p:nvPr/>
              </p:nvCxnSpPr>
              <p:spPr>
                <a:xfrm flipH="1" rot="10800000">
                  <a:off x="7029158" y="2842090"/>
                  <a:ext cx="113419" cy="9712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788" name="Google Shape;5788;p88"/>
                <p:cNvCxnSpPr/>
                <p:nvPr/>
              </p:nvCxnSpPr>
              <p:spPr>
                <a:xfrm>
                  <a:off x="6581452" y="2939215"/>
                  <a:ext cx="453676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789" name="Google Shape;5789;p88"/>
              <p:cNvGrpSpPr/>
              <p:nvPr/>
            </p:nvGrpSpPr>
            <p:grpSpPr>
              <a:xfrm>
                <a:off x="6396367" y="3664970"/>
                <a:ext cx="558140" cy="92426"/>
                <a:chOff x="6581933" y="2846719"/>
                <a:chExt cx="558140" cy="92426"/>
              </a:xfrm>
            </p:grpSpPr>
            <p:cxnSp>
              <p:nvCxnSpPr>
                <p:cNvPr id="5790" name="Google Shape;5790;p88"/>
                <p:cNvCxnSpPr/>
                <p:nvPr/>
              </p:nvCxnSpPr>
              <p:spPr>
                <a:xfrm flipH="1" rot="10800000">
                  <a:off x="7026654" y="2846719"/>
                  <a:ext cx="113419" cy="9242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791" name="Google Shape;5791;p88"/>
                <p:cNvCxnSpPr/>
                <p:nvPr/>
              </p:nvCxnSpPr>
              <p:spPr>
                <a:xfrm>
                  <a:off x="6581933" y="2939145"/>
                  <a:ext cx="45069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792" name="Google Shape;5792;p88"/>
              <p:cNvGrpSpPr/>
              <p:nvPr/>
            </p:nvGrpSpPr>
            <p:grpSpPr>
              <a:xfrm>
                <a:off x="6396367" y="3730765"/>
                <a:ext cx="558139" cy="92426"/>
                <a:chOff x="6582413" y="2846650"/>
                <a:chExt cx="558139" cy="92426"/>
              </a:xfrm>
            </p:grpSpPr>
            <p:cxnSp>
              <p:nvCxnSpPr>
                <p:cNvPr id="5793" name="Google Shape;5793;p88"/>
                <p:cNvCxnSpPr/>
                <p:nvPr/>
              </p:nvCxnSpPr>
              <p:spPr>
                <a:xfrm flipH="1" rot="10800000">
                  <a:off x="7027133" y="2846650"/>
                  <a:ext cx="113419" cy="9242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794" name="Google Shape;5794;p88"/>
                <p:cNvCxnSpPr/>
                <p:nvPr/>
              </p:nvCxnSpPr>
              <p:spPr>
                <a:xfrm>
                  <a:off x="6582413" y="2939076"/>
                  <a:ext cx="45069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</p:grpSp>
        <p:cxnSp>
          <p:nvCxnSpPr>
            <p:cNvPr id="5795" name="Google Shape;5795;p88"/>
            <p:cNvCxnSpPr/>
            <p:nvPr/>
          </p:nvCxnSpPr>
          <p:spPr>
            <a:xfrm flipH="1">
              <a:off x="6685171" y="4525377"/>
              <a:ext cx="4763" cy="855662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796" name="Google Shape;5796;p88"/>
            <p:cNvCxnSpPr/>
            <p:nvPr/>
          </p:nvCxnSpPr>
          <p:spPr>
            <a:xfrm>
              <a:off x="6632784" y="4706352"/>
              <a:ext cx="58737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797" name="Google Shape;5797;p88"/>
            <p:cNvCxnSpPr/>
            <p:nvPr/>
          </p:nvCxnSpPr>
          <p:spPr>
            <a:xfrm>
              <a:off x="6631196" y="4771439"/>
              <a:ext cx="58738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798" name="Google Shape;5798;p88"/>
            <p:cNvCxnSpPr/>
            <p:nvPr/>
          </p:nvCxnSpPr>
          <p:spPr>
            <a:xfrm>
              <a:off x="6631196" y="4849227"/>
              <a:ext cx="58738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799" name="Google Shape;5799;p88"/>
            <p:cNvCxnSpPr/>
            <p:nvPr/>
          </p:nvCxnSpPr>
          <p:spPr>
            <a:xfrm>
              <a:off x="6629609" y="4914314"/>
              <a:ext cx="58737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800" name="Google Shape;5800;p88"/>
            <p:cNvCxnSpPr/>
            <p:nvPr/>
          </p:nvCxnSpPr>
          <p:spPr>
            <a:xfrm>
              <a:off x="6628021" y="4976227"/>
              <a:ext cx="60325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801" name="Google Shape;5801;p88"/>
            <p:cNvCxnSpPr/>
            <p:nvPr/>
          </p:nvCxnSpPr>
          <p:spPr>
            <a:xfrm>
              <a:off x="6628021" y="5044489"/>
              <a:ext cx="58738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802" name="Google Shape;5802;p88"/>
            <p:cNvCxnSpPr/>
            <p:nvPr/>
          </p:nvCxnSpPr>
          <p:spPr>
            <a:xfrm>
              <a:off x="6626434" y="5114339"/>
              <a:ext cx="58737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803" name="Google Shape;5803;p88"/>
            <p:cNvCxnSpPr/>
            <p:nvPr/>
          </p:nvCxnSpPr>
          <p:spPr>
            <a:xfrm>
              <a:off x="6629609" y="5184189"/>
              <a:ext cx="58737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804" name="Google Shape;5804;p88"/>
            <p:cNvCxnSpPr/>
            <p:nvPr/>
          </p:nvCxnSpPr>
          <p:spPr>
            <a:xfrm>
              <a:off x="6631196" y="5252452"/>
              <a:ext cx="58738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805" name="Google Shape;5805;p88"/>
            <p:cNvCxnSpPr/>
            <p:nvPr/>
          </p:nvCxnSpPr>
          <p:spPr>
            <a:xfrm>
              <a:off x="6631196" y="5322302"/>
              <a:ext cx="58738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806" name="Google Shape;5806;p88"/>
            <p:cNvCxnSpPr/>
            <p:nvPr/>
          </p:nvCxnSpPr>
          <p:spPr>
            <a:xfrm>
              <a:off x="6632784" y="5387389"/>
              <a:ext cx="58737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807" name="Google Shape;5807;p88"/>
            <p:cNvCxnSpPr/>
            <p:nvPr/>
          </p:nvCxnSpPr>
          <p:spPr>
            <a:xfrm rot="10800000">
              <a:off x="6632784" y="4531727"/>
              <a:ext cx="58737" cy="0"/>
            </a:xfrm>
            <a:prstGeom prst="straightConnector1">
              <a:avLst/>
            </a:prstGeom>
            <a:noFill/>
            <a:ln cap="flat" cmpd="sng" w="222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5808" name="Google Shape;5808;p88"/>
            <p:cNvGrpSpPr/>
            <p:nvPr/>
          </p:nvGrpSpPr>
          <p:grpSpPr>
            <a:xfrm>
              <a:off x="6434171" y="4488570"/>
              <a:ext cx="224203" cy="179034"/>
              <a:chOff x="3668110" y="2448910"/>
              <a:chExt cx="3794234" cy="2165130"/>
            </a:xfrm>
          </p:grpSpPr>
          <p:sp>
            <p:nvSpPr>
              <p:cNvPr id="5809" name="Google Shape;5809;p88"/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lt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cap="flat" cmpd="sng" w="9525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0" name="Google Shape;5810;p88"/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rect b="b" l="l" r="r" t="t"/>
                <a:pathLst>
                  <a:path extrusionOk="0" h="1324303" w="3783724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811" name="Google Shape;5811;p88"/>
              <p:cNvGrpSpPr/>
              <p:nvPr/>
            </p:nvGrpSpPr>
            <p:grpSpPr>
              <a:xfrm>
                <a:off x="3941376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5812" name="Google Shape;5812;p88"/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rect b="b" l="l" r="r" t="t"/>
                  <a:pathLst>
                    <a:path extrusionOk="0" h="1049866" w="467301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13" name="Google Shape;5813;p88"/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rect b="b" l="l" r="r" t="t"/>
                  <a:pathLst>
                    <a:path extrusionOk="0" h="903890" w="1744718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14" name="Google Shape;5814;p88"/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rect b="b" l="l" r="r" t="t"/>
                  <a:pathLst>
                    <a:path extrusionOk="0" h="893380" w="1713187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15" name="Google Shape;5815;p88"/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rect b="b" l="l" r="r" t="t"/>
                  <a:pathLst>
                    <a:path extrusionOk="0" h="1418896" w="3725019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rgbClr val="8DA9DB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5816" name="Google Shape;5816;p88"/>
          <p:cNvGrpSpPr/>
          <p:nvPr/>
        </p:nvGrpSpPr>
        <p:grpSpPr>
          <a:xfrm>
            <a:off x="4480823" y="2533261"/>
            <a:ext cx="791542" cy="206804"/>
            <a:chOff x="5974431" y="3377682"/>
            <a:chExt cx="1055390" cy="275739"/>
          </a:xfrm>
        </p:grpSpPr>
        <p:cxnSp>
          <p:nvCxnSpPr>
            <p:cNvPr id="5817" name="Google Shape;5817;p88"/>
            <p:cNvCxnSpPr/>
            <p:nvPr/>
          </p:nvCxnSpPr>
          <p:spPr>
            <a:xfrm rot="10800000">
              <a:off x="5974431" y="3483429"/>
              <a:ext cx="1055390" cy="16999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5818" name="Google Shape;5818;p88"/>
            <p:cNvCxnSpPr>
              <a:stCxn id="5819" idx="8"/>
            </p:cNvCxnSpPr>
            <p:nvPr/>
          </p:nvCxnSpPr>
          <p:spPr>
            <a:xfrm rot="10800000">
              <a:off x="6223243" y="3427578"/>
              <a:ext cx="671700" cy="1737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5820" name="Google Shape;5820;p88"/>
            <p:cNvCxnSpPr/>
            <p:nvPr/>
          </p:nvCxnSpPr>
          <p:spPr>
            <a:xfrm rot="10800000">
              <a:off x="6465843" y="3377682"/>
              <a:ext cx="562839" cy="201824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5821" name="Google Shape;5821;p88"/>
          <p:cNvGrpSpPr/>
          <p:nvPr/>
        </p:nvGrpSpPr>
        <p:grpSpPr>
          <a:xfrm flipH="1" rot="10800000">
            <a:off x="4492486" y="2277252"/>
            <a:ext cx="791542" cy="206804"/>
            <a:chOff x="6920204" y="3530082"/>
            <a:chExt cx="1055390" cy="275739"/>
          </a:xfrm>
        </p:grpSpPr>
        <p:cxnSp>
          <p:nvCxnSpPr>
            <p:cNvPr id="5822" name="Google Shape;5822;p88"/>
            <p:cNvCxnSpPr/>
            <p:nvPr/>
          </p:nvCxnSpPr>
          <p:spPr>
            <a:xfrm rot="10800000">
              <a:off x="6920204" y="3635829"/>
              <a:ext cx="1055390" cy="16999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5823" name="Google Shape;5823;p88"/>
            <p:cNvCxnSpPr/>
            <p:nvPr/>
          </p:nvCxnSpPr>
          <p:spPr>
            <a:xfrm rot="10800000">
              <a:off x="7169020" y="3579845"/>
              <a:ext cx="671696" cy="173833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5824" name="Google Shape;5824;p88"/>
            <p:cNvCxnSpPr/>
            <p:nvPr/>
          </p:nvCxnSpPr>
          <p:spPr>
            <a:xfrm rot="10800000">
              <a:off x="7411616" y="3530082"/>
              <a:ext cx="562839" cy="201824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5825" name="Google Shape;5825;p88"/>
          <p:cNvGrpSpPr/>
          <p:nvPr/>
        </p:nvGrpSpPr>
        <p:grpSpPr>
          <a:xfrm>
            <a:off x="4993310" y="1674370"/>
            <a:ext cx="3938924" cy="1034932"/>
            <a:chOff x="6657747" y="2232493"/>
            <a:chExt cx="5251898" cy="1379910"/>
          </a:xfrm>
        </p:grpSpPr>
        <p:cxnSp>
          <p:nvCxnSpPr>
            <p:cNvPr id="5826" name="Google Shape;5826;p88"/>
            <p:cNvCxnSpPr/>
            <p:nvPr/>
          </p:nvCxnSpPr>
          <p:spPr>
            <a:xfrm flipH="1">
              <a:off x="7111851" y="3098053"/>
              <a:ext cx="1587" cy="51435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5827" name="Google Shape;5827;p88"/>
            <p:cNvGrpSpPr/>
            <p:nvPr/>
          </p:nvGrpSpPr>
          <p:grpSpPr>
            <a:xfrm>
              <a:off x="6657747" y="2637514"/>
              <a:ext cx="914400" cy="479686"/>
              <a:chOff x="3668110" y="2448910"/>
              <a:chExt cx="3794234" cy="2165130"/>
            </a:xfrm>
          </p:grpSpPr>
          <p:sp>
            <p:nvSpPr>
              <p:cNvPr id="5828" name="Google Shape;5828;p88"/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lt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cap="flat" cmpd="sng" w="9525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9" name="Google Shape;5829;p88"/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rect b="b" l="l" r="r" t="t"/>
                <a:pathLst>
                  <a:path extrusionOk="0" h="1324303" w="3783724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830" name="Google Shape;5830;p88"/>
              <p:cNvGrpSpPr/>
              <p:nvPr/>
            </p:nvGrpSpPr>
            <p:grpSpPr>
              <a:xfrm>
                <a:off x="3941376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5831" name="Google Shape;5831;p88"/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rect b="b" l="l" r="r" t="t"/>
                  <a:pathLst>
                    <a:path extrusionOk="0" h="1049866" w="467301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32" name="Google Shape;5832;p88"/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rect b="b" l="l" r="r" t="t"/>
                  <a:pathLst>
                    <a:path extrusionOk="0" h="903890" w="1744718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33" name="Google Shape;5833;p88"/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rect b="b" l="l" r="r" t="t"/>
                  <a:pathLst>
                    <a:path extrusionOk="0" h="893380" w="1713187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34" name="Google Shape;5834;p88"/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rect b="b" l="l" r="r" t="t"/>
                  <a:pathLst>
                    <a:path extrusionOk="0" h="1418896" w="3725019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rgbClr val="8DA9DB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835" name="Google Shape;5835;p88"/>
            <p:cNvSpPr txBox="1"/>
            <p:nvPr/>
          </p:nvSpPr>
          <p:spPr>
            <a:xfrm>
              <a:off x="8134745" y="2232493"/>
              <a:ext cx="3774900" cy="120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μεταγωγέας βαθμίδας 1:</a:t>
              </a:r>
              <a:endParaRPr sz="1800"/>
            </a:p>
            <a:p>
              <a:pPr indent="-177800" lvl="0" marL="25400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A8"/>
                </a:buClr>
                <a:buSzPts val="1800"/>
                <a:buFont typeface="Noto Sans Symbols"/>
                <a:buChar char="▪"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συνδέεται σε</a:t>
              </a: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~16 T-2s παρακάτω</a:t>
              </a:r>
              <a:endParaRPr i="0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36" name="Google Shape;5836;p88"/>
          <p:cNvGrpSpPr/>
          <p:nvPr/>
        </p:nvGrpSpPr>
        <p:grpSpPr>
          <a:xfrm>
            <a:off x="2411374" y="639205"/>
            <a:ext cx="6551065" cy="1177425"/>
            <a:chOff x="3209365" y="912841"/>
            <a:chExt cx="8734754" cy="1569900"/>
          </a:xfrm>
        </p:grpSpPr>
        <p:grpSp>
          <p:nvGrpSpPr>
            <p:cNvPr id="5837" name="Google Shape;5837;p88"/>
            <p:cNvGrpSpPr/>
            <p:nvPr/>
          </p:nvGrpSpPr>
          <p:grpSpPr>
            <a:xfrm>
              <a:off x="3209365" y="1621000"/>
              <a:ext cx="894855" cy="442494"/>
              <a:chOff x="7493876" y="2774731"/>
              <a:chExt cx="1481958" cy="894622"/>
            </a:xfrm>
          </p:grpSpPr>
          <p:sp>
            <p:nvSpPr>
              <p:cNvPr id="5838" name="Google Shape;5838;p88"/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rect b="b" l="l" r="r" t="t"/>
                <a:pathLst>
                  <a:path extrusionOk="0" h="3099826" w="8166683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lt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Calibri"/>
                  <a:buNone/>
                </a:pPr>
                <a:r>
                  <a:rPr b="0" i="0" lang="en-US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                </a:t>
                </a:r>
                <a:endParaRPr sz="1100"/>
              </a:p>
            </p:txBody>
          </p:sp>
          <p:sp>
            <p:nvSpPr>
              <p:cNvPr id="5839" name="Google Shape;5839;p88"/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Calibri"/>
                  <a:buNone/>
                </a:pPr>
                <a:r>
                  <a:rPr b="0" i="0" lang="en-US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           </a:t>
                </a:r>
                <a:endParaRPr sz="1100"/>
              </a:p>
            </p:txBody>
          </p:sp>
          <p:grpSp>
            <p:nvGrpSpPr>
              <p:cNvPr id="5840" name="Google Shape;5840;p88"/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5841" name="Google Shape;5841;p88"/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rect b="b" l="l" r="r" t="t"/>
                  <a:pathLst>
                    <a:path extrusionOk="0" h="1049866" w="467301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42" name="Google Shape;5842;p88"/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rect b="b" l="l" r="r" t="t"/>
                  <a:pathLst>
                    <a:path extrusionOk="0" h="903890" w="1744718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43" name="Google Shape;5843;p88"/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rect b="b" l="l" r="r" t="t"/>
                  <a:pathLst>
                    <a:path extrusionOk="0" h="893380" w="1713187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42" name="Google Shape;5742;p88"/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rect b="b" l="l" r="r" t="t"/>
                  <a:pathLst>
                    <a:path extrusionOk="0" h="1418896" w="3725019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rgbClr val="8DA9DB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844" name="Google Shape;5844;p88"/>
            <p:cNvGrpSpPr/>
            <p:nvPr/>
          </p:nvGrpSpPr>
          <p:grpSpPr>
            <a:xfrm>
              <a:off x="5489296" y="1629965"/>
              <a:ext cx="894855" cy="442494"/>
              <a:chOff x="7493876" y="2774731"/>
              <a:chExt cx="1481958" cy="894622"/>
            </a:xfrm>
          </p:grpSpPr>
          <p:sp>
            <p:nvSpPr>
              <p:cNvPr id="5845" name="Google Shape;5845;p88"/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rect b="b" l="l" r="r" t="t"/>
                <a:pathLst>
                  <a:path extrusionOk="0" h="3099826" w="8166683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lt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Calibri"/>
                  <a:buNone/>
                </a:pPr>
                <a:r>
                  <a:rPr b="0" i="0" lang="en-US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                </a:t>
                </a:r>
                <a:endParaRPr sz="1100"/>
              </a:p>
            </p:txBody>
          </p:sp>
          <p:sp>
            <p:nvSpPr>
              <p:cNvPr id="5846" name="Google Shape;5846;p88"/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Calibri"/>
                  <a:buNone/>
                </a:pPr>
                <a:r>
                  <a:rPr b="0" i="0" lang="en-US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           </a:t>
                </a:r>
                <a:endParaRPr sz="1100"/>
              </a:p>
            </p:txBody>
          </p:sp>
          <p:grpSp>
            <p:nvGrpSpPr>
              <p:cNvPr id="5847" name="Google Shape;5847;p88"/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5848" name="Google Shape;5848;p88"/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rect b="b" l="l" r="r" t="t"/>
                  <a:pathLst>
                    <a:path extrusionOk="0" h="1049866" w="467301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49" name="Google Shape;5849;p88"/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rect b="b" l="l" r="r" t="t"/>
                  <a:pathLst>
                    <a:path extrusionOk="0" h="903890" w="1744718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50" name="Google Shape;5850;p88"/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rect b="b" l="l" r="r" t="t"/>
                  <a:pathLst>
                    <a:path extrusionOk="0" h="893380" w="1713187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49" name="Google Shape;5749;p88"/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rect b="b" l="l" r="r" t="t"/>
                  <a:pathLst>
                    <a:path extrusionOk="0" h="1418896" w="3725019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rgbClr val="8DA9DB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851" name="Google Shape;5851;p88"/>
            <p:cNvSpPr txBox="1"/>
            <p:nvPr/>
          </p:nvSpPr>
          <p:spPr>
            <a:xfrm>
              <a:off x="8091218" y="912841"/>
              <a:ext cx="3852900" cy="156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συνοριακοί δρομολογητές:</a:t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77800" lvl="0" marL="25400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A8"/>
                </a:buClr>
                <a:buSzPts val="1800"/>
                <a:buFont typeface="Noto Sans Symbols"/>
                <a:buChar char="▪"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συνδέουν το δίκτυο του κέντρου δεδομένων με το δημόσιο δίκτυο</a:t>
              </a:r>
              <a:endParaRPr i="0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52" name="Google Shape;5852;p88"/>
          <p:cNvGrpSpPr/>
          <p:nvPr/>
        </p:nvGrpSpPr>
        <p:grpSpPr>
          <a:xfrm>
            <a:off x="4818236" y="2673715"/>
            <a:ext cx="957923" cy="1446604"/>
            <a:chOff x="6424315" y="3564953"/>
            <a:chExt cx="1277231" cy="1928806"/>
          </a:xfrm>
        </p:grpSpPr>
        <p:cxnSp>
          <p:nvCxnSpPr>
            <p:cNvPr id="5853" name="Google Shape;5853;p88"/>
            <p:cNvCxnSpPr>
              <a:endCxn id="5812" idx="4"/>
            </p:cNvCxnSpPr>
            <p:nvPr/>
          </p:nvCxnSpPr>
          <p:spPr>
            <a:xfrm>
              <a:off x="7386846" y="3996739"/>
              <a:ext cx="314700" cy="554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5854" name="Google Shape;5854;p88"/>
            <p:cNvGrpSpPr/>
            <p:nvPr/>
          </p:nvGrpSpPr>
          <p:grpSpPr>
            <a:xfrm>
              <a:off x="6424315" y="3564953"/>
              <a:ext cx="1189888" cy="1928806"/>
              <a:chOff x="6424315" y="3564953"/>
              <a:chExt cx="1189888" cy="1928806"/>
            </a:xfrm>
          </p:grpSpPr>
          <p:cxnSp>
            <p:nvCxnSpPr>
              <p:cNvPr id="5855" name="Google Shape;5855;p88"/>
              <p:cNvCxnSpPr>
                <a:endCxn id="5856" idx="4"/>
              </p:cNvCxnSpPr>
              <p:nvPr/>
            </p:nvCxnSpPr>
            <p:spPr>
              <a:xfrm flipH="1">
                <a:off x="6543647" y="3958639"/>
                <a:ext cx="436800" cy="591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857" name="Google Shape;5857;p88"/>
              <p:cNvCxnSpPr>
                <a:endCxn id="5858" idx="9"/>
              </p:cNvCxnSpPr>
              <p:nvPr/>
            </p:nvCxnSpPr>
            <p:spPr>
              <a:xfrm>
                <a:off x="7130402" y="3966699"/>
                <a:ext cx="32700" cy="5715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5859" name="Google Shape;5859;p88"/>
              <p:cNvGrpSpPr/>
              <p:nvPr/>
            </p:nvGrpSpPr>
            <p:grpSpPr>
              <a:xfrm>
                <a:off x="6424315" y="3564953"/>
                <a:ext cx="1155347" cy="1928806"/>
                <a:chOff x="6424315" y="3564953"/>
                <a:chExt cx="1155347" cy="1928806"/>
              </a:xfrm>
            </p:grpSpPr>
            <p:cxnSp>
              <p:nvCxnSpPr>
                <p:cNvPr id="5860" name="Google Shape;5860;p88"/>
                <p:cNvCxnSpPr>
                  <a:endCxn id="5861" idx="2"/>
                </p:cNvCxnSpPr>
                <p:nvPr/>
              </p:nvCxnSpPr>
              <p:spPr>
                <a:xfrm flipH="1">
                  <a:off x="6853172" y="3968164"/>
                  <a:ext cx="264900" cy="5865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grpSp>
              <p:nvGrpSpPr>
                <p:cNvPr id="5862" name="Google Shape;5862;p88"/>
                <p:cNvGrpSpPr/>
                <p:nvPr/>
              </p:nvGrpSpPr>
              <p:grpSpPr>
                <a:xfrm>
                  <a:off x="6424315" y="4488570"/>
                  <a:ext cx="267207" cy="997245"/>
                  <a:chOff x="6424315" y="4488570"/>
                  <a:chExt cx="267207" cy="997245"/>
                </a:xfrm>
              </p:grpSpPr>
              <p:grpSp>
                <p:nvGrpSpPr>
                  <p:cNvPr id="5863" name="Google Shape;5863;p88"/>
                  <p:cNvGrpSpPr/>
                  <p:nvPr/>
                </p:nvGrpSpPr>
                <p:grpSpPr>
                  <a:xfrm>
                    <a:off x="6424315" y="4636502"/>
                    <a:ext cx="237939" cy="849312"/>
                    <a:chOff x="6396366" y="3061857"/>
                    <a:chExt cx="570079" cy="838094"/>
                  </a:xfrm>
                </p:grpSpPr>
                <p:sp>
                  <p:nvSpPr>
                    <p:cNvPr id="5864" name="Google Shape;5864;p88"/>
                    <p:cNvSpPr/>
                    <p:nvPr/>
                  </p:nvSpPr>
                  <p:spPr>
                    <a:xfrm>
                      <a:off x="6509786" y="3061857"/>
                      <a:ext cx="447707" cy="742536"/>
                    </a:xfrm>
                    <a:prstGeom prst="rect">
                      <a:avLst/>
                    </a:prstGeom>
                    <a:noFill/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1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cxnSp>
                  <p:nvCxnSpPr>
                    <p:cNvPr id="5865" name="Google Shape;5865;p88"/>
                    <p:cNvCxnSpPr/>
                    <p:nvPr/>
                  </p:nvCxnSpPr>
                  <p:spPr>
                    <a:xfrm flipH="1" rot="10800000">
                      <a:off x="6847057" y="3061857"/>
                      <a:ext cx="113419" cy="924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sp>
                  <p:nvSpPr>
                    <p:cNvPr id="5866" name="Google Shape;5866;p88"/>
                    <p:cNvSpPr/>
                    <p:nvPr/>
                  </p:nvSpPr>
                  <p:spPr>
                    <a:xfrm>
                      <a:off x="6476953" y="3071256"/>
                      <a:ext cx="131327" cy="115923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1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cxnSp>
                  <p:nvCxnSpPr>
                    <p:cNvPr id="5867" name="Google Shape;5867;p88"/>
                    <p:cNvCxnSpPr/>
                    <p:nvPr/>
                  </p:nvCxnSpPr>
                  <p:spPr>
                    <a:xfrm flipH="1" rot="10800000">
                      <a:off x="6396367" y="3061857"/>
                      <a:ext cx="113419" cy="924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sp>
                  <p:nvSpPr>
                    <p:cNvPr id="5868" name="Google Shape;5868;p88"/>
                    <p:cNvSpPr/>
                    <p:nvPr/>
                  </p:nvSpPr>
                  <p:spPr>
                    <a:xfrm>
                      <a:off x="6817210" y="3702567"/>
                      <a:ext cx="131327" cy="115923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1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869" name="Google Shape;5869;p88"/>
                    <p:cNvSpPr/>
                    <p:nvPr/>
                  </p:nvSpPr>
                  <p:spPr>
                    <a:xfrm>
                      <a:off x="6405320" y="3157415"/>
                      <a:ext cx="444723" cy="742536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1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cxnSp>
                  <p:nvCxnSpPr>
                    <p:cNvPr id="5870" name="Google Shape;5870;p88"/>
                    <p:cNvCxnSpPr/>
                    <p:nvPr/>
                  </p:nvCxnSpPr>
                  <p:spPr>
                    <a:xfrm flipH="1" rot="10800000">
                      <a:off x="6847057" y="3804392"/>
                      <a:ext cx="113419" cy="924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grpSp>
                  <p:nvGrpSpPr>
                    <p:cNvPr id="5871" name="Google Shape;5871;p88"/>
                    <p:cNvGrpSpPr/>
                    <p:nvPr/>
                  </p:nvGrpSpPr>
                  <p:grpSpPr>
                    <a:xfrm>
                      <a:off x="6399350" y="3137050"/>
                      <a:ext cx="561125" cy="92425"/>
                      <a:chOff x="6581076" y="2845711"/>
                      <a:chExt cx="561125" cy="92425"/>
                    </a:xfrm>
                  </p:grpSpPr>
                  <p:cxnSp>
                    <p:nvCxnSpPr>
                      <p:cNvPr id="5872" name="Google Shape;5872;p88"/>
                      <p:cNvCxnSpPr/>
                      <p:nvPr/>
                    </p:nvCxnSpPr>
                    <p:spPr>
                      <a:xfrm flipH="1" rot="10800000">
                        <a:off x="7028782" y="2845711"/>
                        <a:ext cx="113419" cy="92425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5873" name="Google Shape;5873;p88"/>
                      <p:cNvCxnSpPr/>
                      <p:nvPr/>
                    </p:nvCxnSpPr>
                    <p:spPr>
                      <a:xfrm>
                        <a:off x="6581076" y="2938136"/>
                        <a:ext cx="453676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5874" name="Google Shape;5874;p88"/>
                    <p:cNvGrpSpPr/>
                    <p:nvPr/>
                  </p:nvGrpSpPr>
                  <p:grpSpPr>
                    <a:xfrm>
                      <a:off x="6399351" y="3202845"/>
                      <a:ext cx="567094" cy="89292"/>
                      <a:chOff x="6581557" y="2845642"/>
                      <a:chExt cx="567094" cy="89292"/>
                    </a:xfrm>
                  </p:grpSpPr>
                  <p:cxnSp>
                    <p:nvCxnSpPr>
                      <p:cNvPr id="5875" name="Google Shape;5875;p88"/>
                      <p:cNvCxnSpPr/>
                      <p:nvPr/>
                    </p:nvCxnSpPr>
                    <p:spPr>
                      <a:xfrm flipH="1" rot="10800000">
                        <a:off x="7029263" y="2845642"/>
                        <a:ext cx="119388" cy="892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5876" name="Google Shape;5876;p88"/>
                      <p:cNvCxnSpPr/>
                      <p:nvPr/>
                    </p:nvCxnSpPr>
                    <p:spPr>
                      <a:xfrm>
                        <a:off x="6581557" y="2934934"/>
                        <a:ext cx="453676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5877" name="Google Shape;5877;p88"/>
                    <p:cNvGrpSpPr/>
                    <p:nvPr/>
                  </p:nvGrpSpPr>
                  <p:grpSpPr>
                    <a:xfrm>
                      <a:off x="6399350" y="3268639"/>
                      <a:ext cx="558142" cy="89292"/>
                      <a:chOff x="6582036" y="2845572"/>
                      <a:chExt cx="558142" cy="89292"/>
                    </a:xfrm>
                  </p:grpSpPr>
                  <p:cxnSp>
                    <p:nvCxnSpPr>
                      <p:cNvPr id="5878" name="Google Shape;5878;p88"/>
                      <p:cNvCxnSpPr/>
                      <p:nvPr/>
                    </p:nvCxnSpPr>
                    <p:spPr>
                      <a:xfrm flipH="1" rot="10800000">
                        <a:off x="7026759" y="2845572"/>
                        <a:ext cx="113419" cy="892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5879" name="Google Shape;5879;p88"/>
                      <p:cNvCxnSpPr/>
                      <p:nvPr/>
                    </p:nvCxnSpPr>
                    <p:spPr>
                      <a:xfrm>
                        <a:off x="6582036" y="2934864"/>
                        <a:ext cx="450692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5880" name="Google Shape;5880;p88"/>
                    <p:cNvGrpSpPr/>
                    <p:nvPr/>
                  </p:nvGrpSpPr>
                  <p:grpSpPr>
                    <a:xfrm>
                      <a:off x="6399350" y="3334433"/>
                      <a:ext cx="558142" cy="89292"/>
                      <a:chOff x="6582516" y="2845502"/>
                      <a:chExt cx="558142" cy="89292"/>
                    </a:xfrm>
                  </p:grpSpPr>
                  <p:cxnSp>
                    <p:nvCxnSpPr>
                      <p:cNvPr id="5881" name="Google Shape;5881;p88"/>
                      <p:cNvCxnSpPr/>
                      <p:nvPr/>
                    </p:nvCxnSpPr>
                    <p:spPr>
                      <a:xfrm flipH="1" rot="10800000">
                        <a:off x="7027238" y="2845502"/>
                        <a:ext cx="113419" cy="892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5882" name="Google Shape;5882;p88"/>
                      <p:cNvCxnSpPr/>
                      <p:nvPr/>
                    </p:nvCxnSpPr>
                    <p:spPr>
                      <a:xfrm>
                        <a:off x="6582516" y="2934794"/>
                        <a:ext cx="450692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5883" name="Google Shape;5883;p88"/>
                    <p:cNvGrpSpPr/>
                    <p:nvPr/>
                  </p:nvGrpSpPr>
                  <p:grpSpPr>
                    <a:xfrm>
                      <a:off x="6399349" y="3400228"/>
                      <a:ext cx="558142" cy="89292"/>
                      <a:chOff x="6582995" y="2845433"/>
                      <a:chExt cx="558142" cy="89292"/>
                    </a:xfrm>
                  </p:grpSpPr>
                  <p:cxnSp>
                    <p:nvCxnSpPr>
                      <p:cNvPr id="5884" name="Google Shape;5884;p88"/>
                      <p:cNvCxnSpPr/>
                      <p:nvPr/>
                    </p:nvCxnSpPr>
                    <p:spPr>
                      <a:xfrm flipH="1" rot="10800000">
                        <a:off x="7027718" y="2845433"/>
                        <a:ext cx="113419" cy="892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5885" name="Google Shape;5885;p88"/>
                      <p:cNvCxnSpPr/>
                      <p:nvPr/>
                    </p:nvCxnSpPr>
                    <p:spPr>
                      <a:xfrm>
                        <a:off x="6582995" y="2934724"/>
                        <a:ext cx="450692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5886" name="Google Shape;5886;p88"/>
                    <p:cNvGrpSpPr/>
                    <p:nvPr/>
                  </p:nvGrpSpPr>
                  <p:grpSpPr>
                    <a:xfrm>
                      <a:off x="6399351" y="3466022"/>
                      <a:ext cx="558141" cy="93992"/>
                      <a:chOff x="6583477" y="2845363"/>
                      <a:chExt cx="558141" cy="93992"/>
                    </a:xfrm>
                  </p:grpSpPr>
                  <p:cxnSp>
                    <p:nvCxnSpPr>
                      <p:cNvPr id="5887" name="Google Shape;5887;p88"/>
                      <p:cNvCxnSpPr/>
                      <p:nvPr/>
                    </p:nvCxnSpPr>
                    <p:spPr>
                      <a:xfrm flipH="1" rot="10800000">
                        <a:off x="7028199" y="2845363"/>
                        <a:ext cx="113419" cy="939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5888" name="Google Shape;5888;p88"/>
                      <p:cNvCxnSpPr/>
                      <p:nvPr/>
                    </p:nvCxnSpPr>
                    <p:spPr>
                      <a:xfrm>
                        <a:off x="6583477" y="2939355"/>
                        <a:ext cx="450692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5889" name="Google Shape;5889;p88"/>
                    <p:cNvGrpSpPr/>
                    <p:nvPr/>
                  </p:nvGrpSpPr>
                  <p:grpSpPr>
                    <a:xfrm>
                      <a:off x="6396366" y="3528683"/>
                      <a:ext cx="561126" cy="97125"/>
                      <a:chOff x="6580972" y="2842160"/>
                      <a:chExt cx="561126" cy="97125"/>
                    </a:xfrm>
                  </p:grpSpPr>
                  <p:cxnSp>
                    <p:nvCxnSpPr>
                      <p:cNvPr id="5890" name="Google Shape;5890;p88"/>
                      <p:cNvCxnSpPr/>
                      <p:nvPr/>
                    </p:nvCxnSpPr>
                    <p:spPr>
                      <a:xfrm flipH="1" rot="10800000">
                        <a:off x="7028679" y="2842160"/>
                        <a:ext cx="113419" cy="97125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5891" name="Google Shape;5891;p88"/>
                      <p:cNvCxnSpPr/>
                      <p:nvPr/>
                    </p:nvCxnSpPr>
                    <p:spPr>
                      <a:xfrm>
                        <a:off x="6580972" y="2939284"/>
                        <a:ext cx="453676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5892" name="Google Shape;5892;p88"/>
                    <p:cNvGrpSpPr/>
                    <p:nvPr/>
                  </p:nvGrpSpPr>
                  <p:grpSpPr>
                    <a:xfrm>
                      <a:off x="6396366" y="3594477"/>
                      <a:ext cx="561124" cy="97125"/>
                      <a:chOff x="6581452" y="2842090"/>
                      <a:chExt cx="561124" cy="97125"/>
                    </a:xfrm>
                  </p:grpSpPr>
                  <p:cxnSp>
                    <p:nvCxnSpPr>
                      <p:cNvPr id="5893" name="Google Shape;5893;p88"/>
                      <p:cNvCxnSpPr/>
                      <p:nvPr/>
                    </p:nvCxnSpPr>
                    <p:spPr>
                      <a:xfrm flipH="1" rot="10800000">
                        <a:off x="7029158" y="2842090"/>
                        <a:ext cx="113419" cy="97125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5894" name="Google Shape;5894;p88"/>
                      <p:cNvCxnSpPr/>
                      <p:nvPr/>
                    </p:nvCxnSpPr>
                    <p:spPr>
                      <a:xfrm>
                        <a:off x="6581452" y="2939215"/>
                        <a:ext cx="453676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5895" name="Google Shape;5895;p88"/>
                    <p:cNvGrpSpPr/>
                    <p:nvPr/>
                  </p:nvGrpSpPr>
                  <p:grpSpPr>
                    <a:xfrm>
                      <a:off x="6396367" y="3664970"/>
                      <a:ext cx="558140" cy="92426"/>
                      <a:chOff x="6581933" y="2846719"/>
                      <a:chExt cx="558140" cy="92426"/>
                    </a:xfrm>
                  </p:grpSpPr>
                  <p:cxnSp>
                    <p:nvCxnSpPr>
                      <p:cNvPr id="5896" name="Google Shape;5896;p88"/>
                      <p:cNvCxnSpPr/>
                      <p:nvPr/>
                    </p:nvCxnSpPr>
                    <p:spPr>
                      <a:xfrm flipH="1" rot="10800000">
                        <a:off x="7026654" y="2846719"/>
                        <a:ext cx="113419" cy="92426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5897" name="Google Shape;5897;p88"/>
                      <p:cNvCxnSpPr/>
                      <p:nvPr/>
                    </p:nvCxnSpPr>
                    <p:spPr>
                      <a:xfrm>
                        <a:off x="6581933" y="2939145"/>
                        <a:ext cx="450690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5898" name="Google Shape;5898;p88"/>
                    <p:cNvGrpSpPr/>
                    <p:nvPr/>
                  </p:nvGrpSpPr>
                  <p:grpSpPr>
                    <a:xfrm>
                      <a:off x="6396367" y="3730765"/>
                      <a:ext cx="558139" cy="92426"/>
                      <a:chOff x="6582413" y="2846650"/>
                      <a:chExt cx="558139" cy="92426"/>
                    </a:xfrm>
                  </p:grpSpPr>
                  <p:cxnSp>
                    <p:nvCxnSpPr>
                      <p:cNvPr id="5899" name="Google Shape;5899;p88"/>
                      <p:cNvCxnSpPr/>
                      <p:nvPr/>
                    </p:nvCxnSpPr>
                    <p:spPr>
                      <a:xfrm flipH="1" rot="10800000">
                        <a:off x="7027133" y="2846650"/>
                        <a:ext cx="113419" cy="92426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5900" name="Google Shape;5900;p88"/>
                      <p:cNvCxnSpPr/>
                      <p:nvPr/>
                    </p:nvCxnSpPr>
                    <p:spPr>
                      <a:xfrm>
                        <a:off x="6582413" y="2939076"/>
                        <a:ext cx="450690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</p:grpSp>
              <p:cxnSp>
                <p:nvCxnSpPr>
                  <p:cNvPr id="5901" name="Google Shape;5901;p88"/>
                  <p:cNvCxnSpPr/>
                  <p:nvPr/>
                </p:nvCxnSpPr>
                <p:spPr>
                  <a:xfrm flipH="1">
                    <a:off x="6685171" y="4525377"/>
                    <a:ext cx="4763" cy="855662"/>
                  </a:xfrm>
                  <a:prstGeom prst="straightConnector1">
                    <a:avLst/>
                  </a:prstGeom>
                  <a:noFill/>
                  <a:ln cap="flat" cmpd="sng" w="254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5902" name="Google Shape;5902;p88"/>
                  <p:cNvCxnSpPr/>
                  <p:nvPr/>
                </p:nvCxnSpPr>
                <p:spPr>
                  <a:xfrm>
                    <a:off x="6632784" y="4706352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5903" name="Google Shape;5903;p88"/>
                  <p:cNvCxnSpPr/>
                  <p:nvPr/>
                </p:nvCxnSpPr>
                <p:spPr>
                  <a:xfrm>
                    <a:off x="6631196" y="4771439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5904" name="Google Shape;5904;p88"/>
                  <p:cNvCxnSpPr/>
                  <p:nvPr/>
                </p:nvCxnSpPr>
                <p:spPr>
                  <a:xfrm>
                    <a:off x="6631196" y="4849227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5905" name="Google Shape;5905;p88"/>
                  <p:cNvCxnSpPr/>
                  <p:nvPr/>
                </p:nvCxnSpPr>
                <p:spPr>
                  <a:xfrm>
                    <a:off x="6629609" y="4914314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5906" name="Google Shape;5906;p88"/>
                  <p:cNvCxnSpPr/>
                  <p:nvPr/>
                </p:nvCxnSpPr>
                <p:spPr>
                  <a:xfrm>
                    <a:off x="6628021" y="4976227"/>
                    <a:ext cx="60325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5907" name="Google Shape;5907;p88"/>
                  <p:cNvCxnSpPr/>
                  <p:nvPr/>
                </p:nvCxnSpPr>
                <p:spPr>
                  <a:xfrm>
                    <a:off x="6628021" y="5044489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5908" name="Google Shape;5908;p88"/>
                  <p:cNvCxnSpPr/>
                  <p:nvPr/>
                </p:nvCxnSpPr>
                <p:spPr>
                  <a:xfrm>
                    <a:off x="6626434" y="5114339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5909" name="Google Shape;5909;p88"/>
                  <p:cNvCxnSpPr/>
                  <p:nvPr/>
                </p:nvCxnSpPr>
                <p:spPr>
                  <a:xfrm>
                    <a:off x="6629609" y="5184189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5910" name="Google Shape;5910;p88"/>
                  <p:cNvCxnSpPr/>
                  <p:nvPr/>
                </p:nvCxnSpPr>
                <p:spPr>
                  <a:xfrm>
                    <a:off x="6631196" y="5252452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5911" name="Google Shape;5911;p88"/>
                  <p:cNvCxnSpPr/>
                  <p:nvPr/>
                </p:nvCxnSpPr>
                <p:spPr>
                  <a:xfrm>
                    <a:off x="6631196" y="5322302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5912" name="Google Shape;5912;p88"/>
                  <p:cNvCxnSpPr/>
                  <p:nvPr/>
                </p:nvCxnSpPr>
                <p:spPr>
                  <a:xfrm>
                    <a:off x="6632784" y="5387389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5913" name="Google Shape;5913;p88"/>
                  <p:cNvCxnSpPr/>
                  <p:nvPr/>
                </p:nvCxnSpPr>
                <p:spPr>
                  <a:xfrm rot="10800000">
                    <a:off x="6632784" y="4531727"/>
                    <a:ext cx="58737" cy="0"/>
                  </a:xfrm>
                  <a:prstGeom prst="straightConnector1">
                    <a:avLst/>
                  </a:prstGeom>
                  <a:noFill/>
                  <a:ln cap="flat" cmpd="sng" w="222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grpSp>
                <p:nvGrpSpPr>
                  <p:cNvPr id="5914" name="Google Shape;5914;p88"/>
                  <p:cNvGrpSpPr/>
                  <p:nvPr/>
                </p:nvGrpSpPr>
                <p:grpSpPr>
                  <a:xfrm>
                    <a:off x="6434171" y="4488570"/>
                    <a:ext cx="224203" cy="179034"/>
                    <a:chOff x="3668110" y="2448910"/>
                    <a:chExt cx="3794234" cy="2165130"/>
                  </a:xfrm>
                </p:grpSpPr>
                <p:sp>
                  <p:nvSpPr>
                    <p:cNvPr id="5915" name="Google Shape;5915;p88"/>
                    <p:cNvSpPr/>
                    <p:nvPr/>
                  </p:nvSpPr>
                  <p:spPr>
                    <a:xfrm>
                      <a:off x="3668110" y="3741409"/>
                      <a:ext cx="3780587" cy="872631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rgbClr val="B8C2C9"/>
                        </a:gs>
                        <a:gs pos="21000">
                          <a:schemeClr val="lt1"/>
                        </a:gs>
                        <a:gs pos="60000">
                          <a:srgbClr val="D6DCE0"/>
                        </a:gs>
                        <a:gs pos="100000">
                          <a:srgbClr val="B8C2C9"/>
                        </a:gs>
                      </a:gsLst>
                      <a:lin ang="0" scaled="0"/>
                    </a:gradFill>
                    <a:ln cap="flat" cmpd="sng" w="9525">
                      <a:solidFill>
                        <a:srgbClr val="31538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16" name="Google Shape;5916;p88"/>
                    <p:cNvSpPr/>
                    <p:nvPr/>
                  </p:nvSpPr>
                  <p:spPr>
                    <a:xfrm>
                      <a:off x="3678620" y="2448910"/>
                      <a:ext cx="3783724" cy="1324303"/>
                    </a:xfrm>
                    <a:custGeom>
                      <a:rect b="b" l="l" r="r" t="t"/>
                      <a:pathLst>
                        <a:path extrusionOk="0" h="1324303" w="3783724">
                          <a:moveTo>
                            <a:pt x="0" y="1313793"/>
                          </a:moveTo>
                          <a:lnTo>
                            <a:pt x="0" y="1313793"/>
                          </a:lnTo>
                          <a:lnTo>
                            <a:pt x="252248" y="0"/>
                          </a:lnTo>
                          <a:lnTo>
                            <a:pt x="3415862" y="21020"/>
                          </a:lnTo>
                          <a:lnTo>
                            <a:pt x="3783724" y="1324303"/>
                          </a:lnTo>
                          <a:lnTo>
                            <a:pt x="0" y="1313793"/>
                          </a:lnTo>
                          <a:close/>
                        </a:path>
                      </a:pathLst>
                    </a:custGeom>
                    <a:solidFill>
                      <a:srgbClr val="B8C2C9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grpSp>
                  <p:nvGrpSpPr>
                    <p:cNvPr id="5917" name="Google Shape;5917;p88"/>
                    <p:cNvGrpSpPr/>
                    <p:nvPr/>
                  </p:nvGrpSpPr>
                  <p:grpSpPr>
                    <a:xfrm>
                      <a:off x="3941376" y="2603243"/>
                      <a:ext cx="3202061" cy="1066110"/>
                      <a:chOff x="7939341" y="3037317"/>
                      <a:chExt cx="897649" cy="353919"/>
                    </a:xfrm>
                  </p:grpSpPr>
                  <p:sp>
                    <p:nvSpPr>
                      <p:cNvPr id="5856" name="Google Shape;5856;p88"/>
                      <p:cNvSpPr/>
                      <p:nvPr/>
                    </p:nvSpPr>
                    <p:spPr>
                      <a:xfrm>
                        <a:off x="7964170" y="3037317"/>
                        <a:ext cx="849158" cy="198115"/>
                      </a:xfrm>
                      <a:custGeom>
                        <a:rect b="b" l="l" r="r" t="t"/>
                        <a:pathLst>
                          <a:path extrusionOk="0" h="1049866" w="4673016">
                            <a:moveTo>
                              <a:pt x="3756864" y="0"/>
                            </a:moveTo>
                            <a:lnTo>
                              <a:pt x="4673016" y="239402"/>
                            </a:lnTo>
                            <a:lnTo>
                              <a:pt x="3993931" y="541866"/>
                            </a:lnTo>
                            <a:lnTo>
                              <a:pt x="3815839" y="467710"/>
                            </a:lnTo>
                            <a:lnTo>
                              <a:pt x="2300598" y="1049866"/>
                            </a:lnTo>
                            <a:lnTo>
                              <a:pt x="912064" y="457200"/>
                            </a:lnTo>
                            <a:lnTo>
                              <a:pt x="624198" y="541866"/>
                            </a:lnTo>
                            <a:lnTo>
                              <a:pt x="0" y="275021"/>
                            </a:lnTo>
                            <a:lnTo>
                              <a:pt x="912064" y="16933"/>
                            </a:lnTo>
                            <a:lnTo>
                              <a:pt x="2323954" y="616023"/>
                            </a:lnTo>
                            <a:lnTo>
                              <a:pt x="3756864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5918" name="Google Shape;5918;p88"/>
                      <p:cNvSpPr/>
                      <p:nvPr/>
                    </p:nvSpPr>
                    <p:spPr>
                      <a:xfrm>
                        <a:off x="8519948" y="3206783"/>
                        <a:ext cx="317042" cy="170569"/>
                      </a:xfrm>
                      <a:custGeom>
                        <a:rect b="b" l="l" r="r" t="t"/>
                        <a:pathLst>
                          <a:path extrusionOk="0" h="903890" w="1744718">
                            <a:moveTo>
                              <a:pt x="21021" y="0"/>
                            </a:moveTo>
                            <a:lnTo>
                              <a:pt x="1744718" y="693683"/>
                            </a:lnTo>
                            <a:lnTo>
                              <a:pt x="1145628" y="903890"/>
                            </a:lnTo>
                            <a:lnTo>
                              <a:pt x="0" y="451945"/>
                            </a:lnTo>
                            <a:lnTo>
                              <a:pt x="21021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5919" name="Google Shape;5919;p88"/>
                      <p:cNvSpPr/>
                      <p:nvPr/>
                    </p:nvSpPr>
                    <p:spPr>
                      <a:xfrm>
                        <a:off x="7939341" y="3206783"/>
                        <a:ext cx="311312" cy="168585"/>
                      </a:xfrm>
                      <a:custGeom>
                        <a:rect b="b" l="l" r="r" t="t"/>
                        <a:pathLst>
                          <a:path extrusionOk="0" h="893380" w="1713187">
                            <a:moveTo>
                              <a:pt x="1702676" y="0"/>
                            </a:moveTo>
                            <a:lnTo>
                              <a:pt x="1713187" y="472966"/>
                            </a:lnTo>
                            <a:lnTo>
                              <a:pt x="578069" y="893380"/>
                            </a:lnTo>
                            <a:lnTo>
                              <a:pt x="0" y="693683"/>
                            </a:lnTo>
                            <a:lnTo>
                              <a:pt x="1702676" y="0"/>
                            </a:lnTo>
                            <a:close/>
                          </a:path>
                        </a:pathLst>
                      </a:custGeom>
                      <a:solidFill>
                        <a:srgbClr val="0000A8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5920" name="Google Shape;5920;p88"/>
                      <p:cNvSpPr/>
                      <p:nvPr/>
                    </p:nvSpPr>
                    <p:spPr>
                      <a:xfrm>
                        <a:off x="8047413" y="3123483"/>
                        <a:ext cx="676892" cy="267753"/>
                      </a:xfrm>
                      <a:custGeom>
                        <a:rect b="b" l="l" r="r" t="t"/>
                        <a:pathLst>
                          <a:path extrusionOk="0" h="1418896" w="3725019">
                            <a:moveTo>
                              <a:pt x="162012" y="73572"/>
                            </a:moveTo>
                            <a:lnTo>
                              <a:pt x="445792" y="0"/>
                            </a:lnTo>
                            <a:lnTo>
                              <a:pt x="1852896" y="591655"/>
                            </a:lnTo>
                            <a:lnTo>
                              <a:pt x="3357157" y="0"/>
                            </a:lnTo>
                            <a:lnTo>
                              <a:pt x="3577874" y="73572"/>
                            </a:lnTo>
                            <a:lnTo>
                              <a:pt x="2632585" y="448868"/>
                            </a:lnTo>
                            <a:lnTo>
                              <a:pt x="2625150" y="902607"/>
                            </a:lnTo>
                            <a:lnTo>
                              <a:pt x="3725019" y="1345324"/>
                            </a:lnTo>
                            <a:lnTo>
                              <a:pt x="3441240" y="1408386"/>
                            </a:lnTo>
                            <a:lnTo>
                              <a:pt x="1864688" y="746234"/>
                            </a:lnTo>
                            <a:lnTo>
                              <a:pt x="256605" y="1418896"/>
                            </a:lnTo>
                            <a:lnTo>
                              <a:pt x="0" y="1331097"/>
                            </a:lnTo>
                            <a:lnTo>
                              <a:pt x="1113454" y="903890"/>
                            </a:lnTo>
                            <a:cubicBezTo>
                              <a:pt x="1113454" y="760249"/>
                              <a:pt x="1102302" y="595586"/>
                              <a:pt x="1102302" y="451945"/>
                            </a:cubicBezTo>
                            <a:lnTo>
                              <a:pt x="183032" y="84081"/>
                            </a:lnTo>
                            <a:cubicBezTo>
                              <a:pt x="26317" y="21019"/>
                              <a:pt x="169019" y="77075"/>
                              <a:pt x="162012" y="73572"/>
                            </a:cubicBezTo>
                            <a:close/>
                          </a:path>
                        </a:pathLst>
                      </a:custGeom>
                      <a:solidFill>
                        <a:srgbClr val="8DA9DB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5921" name="Google Shape;5921;p88"/>
                <p:cNvGrpSpPr/>
                <p:nvPr/>
              </p:nvGrpSpPr>
              <p:grpSpPr>
                <a:xfrm>
                  <a:off x="6665262" y="3564953"/>
                  <a:ext cx="914400" cy="479686"/>
                  <a:chOff x="3668110" y="2448910"/>
                  <a:chExt cx="3794234" cy="2165130"/>
                </a:xfrm>
              </p:grpSpPr>
              <p:sp>
                <p:nvSpPr>
                  <p:cNvPr id="5922" name="Google Shape;5922;p88"/>
                  <p:cNvSpPr/>
                  <p:nvPr/>
                </p:nvSpPr>
                <p:spPr>
                  <a:xfrm>
                    <a:off x="3668110" y="3741409"/>
                    <a:ext cx="3780587" cy="872631"/>
                  </a:xfrm>
                  <a:prstGeom prst="rect">
                    <a:avLst/>
                  </a:prstGeom>
                  <a:gradFill>
                    <a:gsLst>
                      <a:gs pos="0">
                        <a:srgbClr val="B8C2C9"/>
                      </a:gs>
                      <a:gs pos="21000">
                        <a:schemeClr val="lt1"/>
                      </a:gs>
                      <a:gs pos="60000">
                        <a:srgbClr val="D6DCE0"/>
                      </a:gs>
                      <a:gs pos="100000">
                        <a:srgbClr val="B8C2C9"/>
                      </a:gs>
                    </a:gsLst>
                    <a:lin ang="0" scaled="0"/>
                  </a:gradFill>
                  <a:ln cap="flat" cmpd="sng" w="9525">
                    <a:solidFill>
                      <a:srgbClr val="31538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23" name="Google Shape;5923;p88"/>
                  <p:cNvSpPr/>
                  <p:nvPr/>
                </p:nvSpPr>
                <p:spPr>
                  <a:xfrm>
                    <a:off x="3678620" y="2448910"/>
                    <a:ext cx="3783724" cy="1324303"/>
                  </a:xfrm>
                  <a:custGeom>
                    <a:rect b="b" l="l" r="r" t="t"/>
                    <a:pathLst>
                      <a:path extrusionOk="0" h="1324303" w="3783724">
                        <a:moveTo>
                          <a:pt x="0" y="1313793"/>
                        </a:moveTo>
                        <a:lnTo>
                          <a:pt x="0" y="1313793"/>
                        </a:lnTo>
                        <a:lnTo>
                          <a:pt x="252248" y="0"/>
                        </a:lnTo>
                        <a:lnTo>
                          <a:pt x="3415862" y="21020"/>
                        </a:lnTo>
                        <a:lnTo>
                          <a:pt x="3783724" y="1324303"/>
                        </a:lnTo>
                        <a:lnTo>
                          <a:pt x="0" y="1313793"/>
                        </a:lnTo>
                        <a:close/>
                      </a:path>
                    </a:pathLst>
                  </a:custGeom>
                  <a:solidFill>
                    <a:srgbClr val="B8C2C9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5924" name="Google Shape;5924;p88"/>
                  <p:cNvGrpSpPr/>
                  <p:nvPr/>
                </p:nvGrpSpPr>
                <p:grpSpPr>
                  <a:xfrm>
                    <a:off x="3941376" y="2603243"/>
                    <a:ext cx="3202061" cy="1066110"/>
                    <a:chOff x="7939341" y="3037317"/>
                    <a:chExt cx="897649" cy="353919"/>
                  </a:xfrm>
                </p:grpSpPr>
                <p:sp>
                  <p:nvSpPr>
                    <p:cNvPr id="5819" name="Google Shape;5819;p88"/>
                    <p:cNvSpPr/>
                    <p:nvPr/>
                  </p:nvSpPr>
                  <p:spPr>
                    <a:xfrm>
                      <a:off x="7964170" y="3037317"/>
                      <a:ext cx="849158" cy="198115"/>
                    </a:xfrm>
                    <a:custGeom>
                      <a:rect b="b" l="l" r="r" t="t"/>
                      <a:pathLst>
                        <a:path extrusionOk="0" h="1049866" w="4673016">
                          <a:moveTo>
                            <a:pt x="3756864" y="0"/>
                          </a:moveTo>
                          <a:lnTo>
                            <a:pt x="4673016" y="239402"/>
                          </a:lnTo>
                          <a:lnTo>
                            <a:pt x="3993931" y="541866"/>
                          </a:lnTo>
                          <a:lnTo>
                            <a:pt x="3815839" y="467710"/>
                          </a:lnTo>
                          <a:lnTo>
                            <a:pt x="2300598" y="1049866"/>
                          </a:lnTo>
                          <a:lnTo>
                            <a:pt x="912064" y="457200"/>
                          </a:lnTo>
                          <a:lnTo>
                            <a:pt x="624198" y="541866"/>
                          </a:lnTo>
                          <a:lnTo>
                            <a:pt x="0" y="275021"/>
                          </a:lnTo>
                          <a:lnTo>
                            <a:pt x="912064" y="16933"/>
                          </a:lnTo>
                          <a:lnTo>
                            <a:pt x="2323954" y="616023"/>
                          </a:lnTo>
                          <a:lnTo>
                            <a:pt x="3756864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25" name="Google Shape;5925;p88"/>
                    <p:cNvSpPr/>
                    <p:nvPr/>
                  </p:nvSpPr>
                  <p:spPr>
                    <a:xfrm>
                      <a:off x="8519948" y="3206783"/>
                      <a:ext cx="317042" cy="170569"/>
                    </a:xfrm>
                    <a:custGeom>
                      <a:rect b="b" l="l" r="r" t="t"/>
                      <a:pathLst>
                        <a:path extrusionOk="0" h="903890" w="1744718">
                          <a:moveTo>
                            <a:pt x="21021" y="0"/>
                          </a:moveTo>
                          <a:lnTo>
                            <a:pt x="1744718" y="693683"/>
                          </a:lnTo>
                          <a:lnTo>
                            <a:pt x="1145628" y="903890"/>
                          </a:lnTo>
                          <a:lnTo>
                            <a:pt x="0" y="451945"/>
                          </a:lnTo>
                          <a:lnTo>
                            <a:pt x="21021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26" name="Google Shape;5926;p88"/>
                    <p:cNvSpPr/>
                    <p:nvPr/>
                  </p:nvSpPr>
                  <p:spPr>
                    <a:xfrm>
                      <a:off x="7939341" y="3206783"/>
                      <a:ext cx="311312" cy="168585"/>
                    </a:xfrm>
                    <a:custGeom>
                      <a:rect b="b" l="l" r="r" t="t"/>
                      <a:pathLst>
                        <a:path extrusionOk="0" h="893380" w="1713187">
                          <a:moveTo>
                            <a:pt x="1702676" y="0"/>
                          </a:moveTo>
                          <a:lnTo>
                            <a:pt x="1713187" y="472966"/>
                          </a:lnTo>
                          <a:lnTo>
                            <a:pt x="578069" y="893380"/>
                          </a:lnTo>
                          <a:lnTo>
                            <a:pt x="0" y="693683"/>
                          </a:lnTo>
                          <a:lnTo>
                            <a:pt x="1702676" y="0"/>
                          </a:lnTo>
                          <a:close/>
                        </a:path>
                      </a:pathLst>
                    </a:custGeom>
                    <a:solidFill>
                      <a:srgbClr val="0000A8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27" name="Google Shape;5927;p88"/>
                    <p:cNvSpPr/>
                    <p:nvPr/>
                  </p:nvSpPr>
                  <p:spPr>
                    <a:xfrm>
                      <a:off x="8047413" y="3123483"/>
                      <a:ext cx="676892" cy="267753"/>
                    </a:xfrm>
                    <a:custGeom>
                      <a:rect b="b" l="l" r="r" t="t"/>
                      <a:pathLst>
                        <a:path extrusionOk="0" h="1418896" w="3725019">
                          <a:moveTo>
                            <a:pt x="162012" y="73572"/>
                          </a:moveTo>
                          <a:lnTo>
                            <a:pt x="445792" y="0"/>
                          </a:lnTo>
                          <a:lnTo>
                            <a:pt x="1852896" y="591655"/>
                          </a:lnTo>
                          <a:lnTo>
                            <a:pt x="3357157" y="0"/>
                          </a:lnTo>
                          <a:lnTo>
                            <a:pt x="3577874" y="73572"/>
                          </a:lnTo>
                          <a:lnTo>
                            <a:pt x="2632585" y="448868"/>
                          </a:lnTo>
                          <a:lnTo>
                            <a:pt x="2625150" y="902607"/>
                          </a:lnTo>
                          <a:lnTo>
                            <a:pt x="3725019" y="1345324"/>
                          </a:lnTo>
                          <a:lnTo>
                            <a:pt x="3441240" y="1408386"/>
                          </a:lnTo>
                          <a:lnTo>
                            <a:pt x="1864688" y="746234"/>
                          </a:lnTo>
                          <a:lnTo>
                            <a:pt x="256605" y="1418896"/>
                          </a:lnTo>
                          <a:lnTo>
                            <a:pt x="0" y="1331097"/>
                          </a:lnTo>
                          <a:lnTo>
                            <a:pt x="1113454" y="903890"/>
                          </a:lnTo>
                          <a:cubicBezTo>
                            <a:pt x="1113454" y="760249"/>
                            <a:pt x="1102302" y="595586"/>
                            <a:pt x="1102302" y="451945"/>
                          </a:cubicBezTo>
                          <a:lnTo>
                            <a:pt x="183032" y="84081"/>
                          </a:lnTo>
                          <a:cubicBezTo>
                            <a:pt x="26317" y="21019"/>
                            <a:pt x="169019" y="77075"/>
                            <a:pt x="162012" y="73572"/>
                          </a:cubicBezTo>
                          <a:close/>
                        </a:path>
                      </a:pathLst>
                    </a:custGeom>
                    <a:solidFill>
                      <a:srgbClr val="8DA9DB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928" name="Google Shape;5928;p88"/>
                <p:cNvGrpSpPr/>
                <p:nvPr/>
              </p:nvGrpSpPr>
              <p:grpSpPr>
                <a:xfrm>
                  <a:off x="6733565" y="4492542"/>
                  <a:ext cx="267207" cy="997245"/>
                  <a:chOff x="6424315" y="4488570"/>
                  <a:chExt cx="267207" cy="997245"/>
                </a:xfrm>
              </p:grpSpPr>
              <p:grpSp>
                <p:nvGrpSpPr>
                  <p:cNvPr id="5929" name="Google Shape;5929;p88"/>
                  <p:cNvGrpSpPr/>
                  <p:nvPr/>
                </p:nvGrpSpPr>
                <p:grpSpPr>
                  <a:xfrm>
                    <a:off x="6424315" y="4636502"/>
                    <a:ext cx="237939" cy="849312"/>
                    <a:chOff x="6396366" y="3061857"/>
                    <a:chExt cx="570079" cy="838094"/>
                  </a:xfrm>
                </p:grpSpPr>
                <p:sp>
                  <p:nvSpPr>
                    <p:cNvPr id="5930" name="Google Shape;5930;p88"/>
                    <p:cNvSpPr/>
                    <p:nvPr/>
                  </p:nvSpPr>
                  <p:spPr>
                    <a:xfrm>
                      <a:off x="6509786" y="3061857"/>
                      <a:ext cx="447707" cy="742536"/>
                    </a:xfrm>
                    <a:prstGeom prst="rect">
                      <a:avLst/>
                    </a:prstGeom>
                    <a:noFill/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1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cxnSp>
                  <p:nvCxnSpPr>
                    <p:cNvPr id="5931" name="Google Shape;5931;p88"/>
                    <p:cNvCxnSpPr/>
                    <p:nvPr/>
                  </p:nvCxnSpPr>
                  <p:spPr>
                    <a:xfrm flipH="1" rot="10800000">
                      <a:off x="6847057" y="3061857"/>
                      <a:ext cx="113419" cy="924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sp>
                  <p:nvSpPr>
                    <p:cNvPr id="5932" name="Google Shape;5932;p88"/>
                    <p:cNvSpPr/>
                    <p:nvPr/>
                  </p:nvSpPr>
                  <p:spPr>
                    <a:xfrm>
                      <a:off x="6476953" y="3071256"/>
                      <a:ext cx="131327" cy="115923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1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cxnSp>
                  <p:nvCxnSpPr>
                    <p:cNvPr id="5933" name="Google Shape;5933;p88"/>
                    <p:cNvCxnSpPr/>
                    <p:nvPr/>
                  </p:nvCxnSpPr>
                  <p:spPr>
                    <a:xfrm flipH="1" rot="10800000">
                      <a:off x="6396367" y="3061857"/>
                      <a:ext cx="113419" cy="924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sp>
                  <p:nvSpPr>
                    <p:cNvPr id="5934" name="Google Shape;5934;p88"/>
                    <p:cNvSpPr/>
                    <p:nvPr/>
                  </p:nvSpPr>
                  <p:spPr>
                    <a:xfrm>
                      <a:off x="6817210" y="3702567"/>
                      <a:ext cx="131327" cy="115923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1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35" name="Google Shape;5935;p88"/>
                    <p:cNvSpPr/>
                    <p:nvPr/>
                  </p:nvSpPr>
                  <p:spPr>
                    <a:xfrm>
                      <a:off x="6405320" y="3157415"/>
                      <a:ext cx="444723" cy="742536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1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cxnSp>
                  <p:nvCxnSpPr>
                    <p:cNvPr id="5936" name="Google Shape;5936;p88"/>
                    <p:cNvCxnSpPr/>
                    <p:nvPr/>
                  </p:nvCxnSpPr>
                  <p:spPr>
                    <a:xfrm flipH="1" rot="10800000">
                      <a:off x="6847057" y="3804392"/>
                      <a:ext cx="113419" cy="924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grpSp>
                  <p:nvGrpSpPr>
                    <p:cNvPr id="5937" name="Google Shape;5937;p88"/>
                    <p:cNvGrpSpPr/>
                    <p:nvPr/>
                  </p:nvGrpSpPr>
                  <p:grpSpPr>
                    <a:xfrm>
                      <a:off x="6399350" y="3137050"/>
                      <a:ext cx="561125" cy="92425"/>
                      <a:chOff x="6581076" y="2845711"/>
                      <a:chExt cx="561125" cy="92425"/>
                    </a:xfrm>
                  </p:grpSpPr>
                  <p:cxnSp>
                    <p:nvCxnSpPr>
                      <p:cNvPr id="5938" name="Google Shape;5938;p88"/>
                      <p:cNvCxnSpPr/>
                      <p:nvPr/>
                    </p:nvCxnSpPr>
                    <p:spPr>
                      <a:xfrm flipH="1" rot="10800000">
                        <a:off x="7028782" y="2845711"/>
                        <a:ext cx="113419" cy="92425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5939" name="Google Shape;5939;p88"/>
                      <p:cNvCxnSpPr/>
                      <p:nvPr/>
                    </p:nvCxnSpPr>
                    <p:spPr>
                      <a:xfrm>
                        <a:off x="6581076" y="2938136"/>
                        <a:ext cx="453676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5940" name="Google Shape;5940;p88"/>
                    <p:cNvGrpSpPr/>
                    <p:nvPr/>
                  </p:nvGrpSpPr>
                  <p:grpSpPr>
                    <a:xfrm>
                      <a:off x="6399351" y="3202845"/>
                      <a:ext cx="567094" cy="89292"/>
                      <a:chOff x="6581557" y="2845642"/>
                      <a:chExt cx="567094" cy="89292"/>
                    </a:xfrm>
                  </p:grpSpPr>
                  <p:cxnSp>
                    <p:nvCxnSpPr>
                      <p:cNvPr id="5941" name="Google Shape;5941;p88"/>
                      <p:cNvCxnSpPr/>
                      <p:nvPr/>
                    </p:nvCxnSpPr>
                    <p:spPr>
                      <a:xfrm flipH="1" rot="10800000">
                        <a:off x="7029263" y="2845642"/>
                        <a:ext cx="119388" cy="892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5942" name="Google Shape;5942;p88"/>
                      <p:cNvCxnSpPr/>
                      <p:nvPr/>
                    </p:nvCxnSpPr>
                    <p:spPr>
                      <a:xfrm>
                        <a:off x="6581557" y="2934934"/>
                        <a:ext cx="453676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5943" name="Google Shape;5943;p88"/>
                    <p:cNvGrpSpPr/>
                    <p:nvPr/>
                  </p:nvGrpSpPr>
                  <p:grpSpPr>
                    <a:xfrm>
                      <a:off x="6399350" y="3268639"/>
                      <a:ext cx="558142" cy="89292"/>
                      <a:chOff x="6582036" y="2845572"/>
                      <a:chExt cx="558142" cy="89292"/>
                    </a:xfrm>
                  </p:grpSpPr>
                  <p:cxnSp>
                    <p:nvCxnSpPr>
                      <p:cNvPr id="5944" name="Google Shape;5944;p88"/>
                      <p:cNvCxnSpPr/>
                      <p:nvPr/>
                    </p:nvCxnSpPr>
                    <p:spPr>
                      <a:xfrm flipH="1" rot="10800000">
                        <a:off x="7026759" y="2845572"/>
                        <a:ext cx="113419" cy="892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5945" name="Google Shape;5945;p88"/>
                      <p:cNvCxnSpPr/>
                      <p:nvPr/>
                    </p:nvCxnSpPr>
                    <p:spPr>
                      <a:xfrm>
                        <a:off x="6582036" y="2934864"/>
                        <a:ext cx="450692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5946" name="Google Shape;5946;p88"/>
                    <p:cNvGrpSpPr/>
                    <p:nvPr/>
                  </p:nvGrpSpPr>
                  <p:grpSpPr>
                    <a:xfrm>
                      <a:off x="6399350" y="3334433"/>
                      <a:ext cx="558142" cy="89292"/>
                      <a:chOff x="6582516" y="2845502"/>
                      <a:chExt cx="558142" cy="89292"/>
                    </a:xfrm>
                  </p:grpSpPr>
                  <p:cxnSp>
                    <p:nvCxnSpPr>
                      <p:cNvPr id="5947" name="Google Shape;5947;p88"/>
                      <p:cNvCxnSpPr/>
                      <p:nvPr/>
                    </p:nvCxnSpPr>
                    <p:spPr>
                      <a:xfrm flipH="1" rot="10800000">
                        <a:off x="7027238" y="2845502"/>
                        <a:ext cx="113419" cy="892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5948" name="Google Shape;5948;p88"/>
                      <p:cNvCxnSpPr/>
                      <p:nvPr/>
                    </p:nvCxnSpPr>
                    <p:spPr>
                      <a:xfrm>
                        <a:off x="6582516" y="2934794"/>
                        <a:ext cx="450692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5949" name="Google Shape;5949;p88"/>
                    <p:cNvGrpSpPr/>
                    <p:nvPr/>
                  </p:nvGrpSpPr>
                  <p:grpSpPr>
                    <a:xfrm>
                      <a:off x="6399349" y="3400228"/>
                      <a:ext cx="558142" cy="89292"/>
                      <a:chOff x="6582995" y="2845433"/>
                      <a:chExt cx="558142" cy="89292"/>
                    </a:xfrm>
                  </p:grpSpPr>
                  <p:cxnSp>
                    <p:nvCxnSpPr>
                      <p:cNvPr id="5950" name="Google Shape;5950;p88"/>
                      <p:cNvCxnSpPr/>
                      <p:nvPr/>
                    </p:nvCxnSpPr>
                    <p:spPr>
                      <a:xfrm flipH="1" rot="10800000">
                        <a:off x="7027718" y="2845433"/>
                        <a:ext cx="113419" cy="892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5951" name="Google Shape;5951;p88"/>
                      <p:cNvCxnSpPr/>
                      <p:nvPr/>
                    </p:nvCxnSpPr>
                    <p:spPr>
                      <a:xfrm>
                        <a:off x="6582995" y="2934724"/>
                        <a:ext cx="450692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5952" name="Google Shape;5952;p88"/>
                    <p:cNvGrpSpPr/>
                    <p:nvPr/>
                  </p:nvGrpSpPr>
                  <p:grpSpPr>
                    <a:xfrm>
                      <a:off x="6399351" y="3466022"/>
                      <a:ext cx="558141" cy="93992"/>
                      <a:chOff x="6583477" y="2845363"/>
                      <a:chExt cx="558141" cy="93992"/>
                    </a:xfrm>
                  </p:grpSpPr>
                  <p:cxnSp>
                    <p:nvCxnSpPr>
                      <p:cNvPr id="5953" name="Google Shape;5953;p88"/>
                      <p:cNvCxnSpPr/>
                      <p:nvPr/>
                    </p:nvCxnSpPr>
                    <p:spPr>
                      <a:xfrm flipH="1" rot="10800000">
                        <a:off x="7028199" y="2845363"/>
                        <a:ext cx="113419" cy="939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5954" name="Google Shape;5954;p88"/>
                      <p:cNvCxnSpPr/>
                      <p:nvPr/>
                    </p:nvCxnSpPr>
                    <p:spPr>
                      <a:xfrm>
                        <a:off x="6583477" y="2939355"/>
                        <a:ext cx="450692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5955" name="Google Shape;5955;p88"/>
                    <p:cNvGrpSpPr/>
                    <p:nvPr/>
                  </p:nvGrpSpPr>
                  <p:grpSpPr>
                    <a:xfrm>
                      <a:off x="6396366" y="3528683"/>
                      <a:ext cx="561126" cy="97125"/>
                      <a:chOff x="6580972" y="2842160"/>
                      <a:chExt cx="561126" cy="97125"/>
                    </a:xfrm>
                  </p:grpSpPr>
                  <p:cxnSp>
                    <p:nvCxnSpPr>
                      <p:cNvPr id="5956" name="Google Shape;5956;p88"/>
                      <p:cNvCxnSpPr/>
                      <p:nvPr/>
                    </p:nvCxnSpPr>
                    <p:spPr>
                      <a:xfrm flipH="1" rot="10800000">
                        <a:off x="7028679" y="2842160"/>
                        <a:ext cx="113419" cy="97125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5957" name="Google Shape;5957;p88"/>
                      <p:cNvCxnSpPr/>
                      <p:nvPr/>
                    </p:nvCxnSpPr>
                    <p:spPr>
                      <a:xfrm>
                        <a:off x="6580972" y="2939284"/>
                        <a:ext cx="453676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5958" name="Google Shape;5958;p88"/>
                    <p:cNvGrpSpPr/>
                    <p:nvPr/>
                  </p:nvGrpSpPr>
                  <p:grpSpPr>
                    <a:xfrm>
                      <a:off x="6396366" y="3594477"/>
                      <a:ext cx="561124" cy="97125"/>
                      <a:chOff x="6581452" y="2842090"/>
                      <a:chExt cx="561124" cy="97125"/>
                    </a:xfrm>
                  </p:grpSpPr>
                  <p:cxnSp>
                    <p:nvCxnSpPr>
                      <p:cNvPr id="5959" name="Google Shape;5959;p88"/>
                      <p:cNvCxnSpPr/>
                      <p:nvPr/>
                    </p:nvCxnSpPr>
                    <p:spPr>
                      <a:xfrm flipH="1" rot="10800000">
                        <a:off x="7029158" y="2842090"/>
                        <a:ext cx="113419" cy="97125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5960" name="Google Shape;5960;p88"/>
                      <p:cNvCxnSpPr/>
                      <p:nvPr/>
                    </p:nvCxnSpPr>
                    <p:spPr>
                      <a:xfrm>
                        <a:off x="6581452" y="2939215"/>
                        <a:ext cx="453676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5961" name="Google Shape;5961;p88"/>
                    <p:cNvGrpSpPr/>
                    <p:nvPr/>
                  </p:nvGrpSpPr>
                  <p:grpSpPr>
                    <a:xfrm>
                      <a:off x="6396367" y="3664970"/>
                      <a:ext cx="558140" cy="92426"/>
                      <a:chOff x="6581933" y="2846719"/>
                      <a:chExt cx="558140" cy="92426"/>
                    </a:xfrm>
                  </p:grpSpPr>
                  <p:cxnSp>
                    <p:nvCxnSpPr>
                      <p:cNvPr id="5962" name="Google Shape;5962;p88"/>
                      <p:cNvCxnSpPr/>
                      <p:nvPr/>
                    </p:nvCxnSpPr>
                    <p:spPr>
                      <a:xfrm flipH="1" rot="10800000">
                        <a:off x="7026654" y="2846719"/>
                        <a:ext cx="113419" cy="92426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5963" name="Google Shape;5963;p88"/>
                      <p:cNvCxnSpPr/>
                      <p:nvPr/>
                    </p:nvCxnSpPr>
                    <p:spPr>
                      <a:xfrm>
                        <a:off x="6581933" y="2939145"/>
                        <a:ext cx="450690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5964" name="Google Shape;5964;p88"/>
                    <p:cNvGrpSpPr/>
                    <p:nvPr/>
                  </p:nvGrpSpPr>
                  <p:grpSpPr>
                    <a:xfrm>
                      <a:off x="6396367" y="3730765"/>
                      <a:ext cx="558139" cy="92426"/>
                      <a:chOff x="6582413" y="2846650"/>
                      <a:chExt cx="558139" cy="92426"/>
                    </a:xfrm>
                  </p:grpSpPr>
                  <p:cxnSp>
                    <p:nvCxnSpPr>
                      <p:cNvPr id="5965" name="Google Shape;5965;p88"/>
                      <p:cNvCxnSpPr/>
                      <p:nvPr/>
                    </p:nvCxnSpPr>
                    <p:spPr>
                      <a:xfrm flipH="1" rot="10800000">
                        <a:off x="7027133" y="2846650"/>
                        <a:ext cx="113419" cy="92426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5966" name="Google Shape;5966;p88"/>
                      <p:cNvCxnSpPr/>
                      <p:nvPr/>
                    </p:nvCxnSpPr>
                    <p:spPr>
                      <a:xfrm>
                        <a:off x="6582413" y="2939076"/>
                        <a:ext cx="450690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</p:grpSp>
              <p:cxnSp>
                <p:nvCxnSpPr>
                  <p:cNvPr id="5967" name="Google Shape;5967;p88"/>
                  <p:cNvCxnSpPr/>
                  <p:nvPr/>
                </p:nvCxnSpPr>
                <p:spPr>
                  <a:xfrm flipH="1">
                    <a:off x="6685171" y="4525377"/>
                    <a:ext cx="4763" cy="855662"/>
                  </a:xfrm>
                  <a:prstGeom prst="straightConnector1">
                    <a:avLst/>
                  </a:prstGeom>
                  <a:noFill/>
                  <a:ln cap="flat" cmpd="sng" w="254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5968" name="Google Shape;5968;p88"/>
                  <p:cNvCxnSpPr/>
                  <p:nvPr/>
                </p:nvCxnSpPr>
                <p:spPr>
                  <a:xfrm>
                    <a:off x="6632784" y="4706352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5969" name="Google Shape;5969;p88"/>
                  <p:cNvCxnSpPr/>
                  <p:nvPr/>
                </p:nvCxnSpPr>
                <p:spPr>
                  <a:xfrm>
                    <a:off x="6631196" y="4771439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5970" name="Google Shape;5970;p88"/>
                  <p:cNvCxnSpPr/>
                  <p:nvPr/>
                </p:nvCxnSpPr>
                <p:spPr>
                  <a:xfrm>
                    <a:off x="6631196" y="4849227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5971" name="Google Shape;5971;p88"/>
                  <p:cNvCxnSpPr/>
                  <p:nvPr/>
                </p:nvCxnSpPr>
                <p:spPr>
                  <a:xfrm>
                    <a:off x="6629609" y="4914314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5972" name="Google Shape;5972;p88"/>
                  <p:cNvCxnSpPr/>
                  <p:nvPr/>
                </p:nvCxnSpPr>
                <p:spPr>
                  <a:xfrm>
                    <a:off x="6628021" y="4976227"/>
                    <a:ext cx="60325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5973" name="Google Shape;5973;p88"/>
                  <p:cNvCxnSpPr/>
                  <p:nvPr/>
                </p:nvCxnSpPr>
                <p:spPr>
                  <a:xfrm>
                    <a:off x="6628021" y="5044489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5974" name="Google Shape;5974;p88"/>
                  <p:cNvCxnSpPr/>
                  <p:nvPr/>
                </p:nvCxnSpPr>
                <p:spPr>
                  <a:xfrm>
                    <a:off x="6626434" y="5114339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5975" name="Google Shape;5975;p88"/>
                  <p:cNvCxnSpPr/>
                  <p:nvPr/>
                </p:nvCxnSpPr>
                <p:spPr>
                  <a:xfrm>
                    <a:off x="6629609" y="5184189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5976" name="Google Shape;5976;p88"/>
                  <p:cNvCxnSpPr/>
                  <p:nvPr/>
                </p:nvCxnSpPr>
                <p:spPr>
                  <a:xfrm>
                    <a:off x="6631196" y="5252452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5977" name="Google Shape;5977;p88"/>
                  <p:cNvCxnSpPr/>
                  <p:nvPr/>
                </p:nvCxnSpPr>
                <p:spPr>
                  <a:xfrm>
                    <a:off x="6631196" y="5322302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5978" name="Google Shape;5978;p88"/>
                  <p:cNvCxnSpPr/>
                  <p:nvPr/>
                </p:nvCxnSpPr>
                <p:spPr>
                  <a:xfrm>
                    <a:off x="6632784" y="5387389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5979" name="Google Shape;5979;p88"/>
                  <p:cNvCxnSpPr/>
                  <p:nvPr/>
                </p:nvCxnSpPr>
                <p:spPr>
                  <a:xfrm rot="10800000">
                    <a:off x="6632784" y="4531727"/>
                    <a:ext cx="58737" cy="0"/>
                  </a:xfrm>
                  <a:prstGeom prst="straightConnector1">
                    <a:avLst/>
                  </a:prstGeom>
                  <a:noFill/>
                  <a:ln cap="flat" cmpd="sng" w="222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grpSp>
                <p:nvGrpSpPr>
                  <p:cNvPr id="5980" name="Google Shape;5980;p88"/>
                  <p:cNvGrpSpPr/>
                  <p:nvPr/>
                </p:nvGrpSpPr>
                <p:grpSpPr>
                  <a:xfrm>
                    <a:off x="6434171" y="4488570"/>
                    <a:ext cx="224203" cy="179034"/>
                    <a:chOff x="3668110" y="2448910"/>
                    <a:chExt cx="3794234" cy="2165130"/>
                  </a:xfrm>
                </p:grpSpPr>
                <p:sp>
                  <p:nvSpPr>
                    <p:cNvPr id="5981" name="Google Shape;5981;p88"/>
                    <p:cNvSpPr/>
                    <p:nvPr/>
                  </p:nvSpPr>
                  <p:spPr>
                    <a:xfrm>
                      <a:off x="3668110" y="3741409"/>
                      <a:ext cx="3780587" cy="872631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rgbClr val="B8C2C9"/>
                        </a:gs>
                        <a:gs pos="21000">
                          <a:schemeClr val="lt1"/>
                        </a:gs>
                        <a:gs pos="60000">
                          <a:srgbClr val="D6DCE0"/>
                        </a:gs>
                        <a:gs pos="100000">
                          <a:srgbClr val="B8C2C9"/>
                        </a:gs>
                      </a:gsLst>
                      <a:lin ang="0" scaled="0"/>
                    </a:gradFill>
                    <a:ln cap="flat" cmpd="sng" w="9525">
                      <a:solidFill>
                        <a:srgbClr val="31538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82" name="Google Shape;5982;p88"/>
                    <p:cNvSpPr/>
                    <p:nvPr/>
                  </p:nvSpPr>
                  <p:spPr>
                    <a:xfrm>
                      <a:off x="3678620" y="2448910"/>
                      <a:ext cx="3783724" cy="1324303"/>
                    </a:xfrm>
                    <a:custGeom>
                      <a:rect b="b" l="l" r="r" t="t"/>
                      <a:pathLst>
                        <a:path extrusionOk="0" h="1324303" w="3783724">
                          <a:moveTo>
                            <a:pt x="0" y="1313793"/>
                          </a:moveTo>
                          <a:lnTo>
                            <a:pt x="0" y="1313793"/>
                          </a:lnTo>
                          <a:lnTo>
                            <a:pt x="252248" y="0"/>
                          </a:lnTo>
                          <a:lnTo>
                            <a:pt x="3415862" y="21020"/>
                          </a:lnTo>
                          <a:lnTo>
                            <a:pt x="3783724" y="1324303"/>
                          </a:lnTo>
                          <a:lnTo>
                            <a:pt x="0" y="1313793"/>
                          </a:lnTo>
                          <a:close/>
                        </a:path>
                      </a:pathLst>
                    </a:custGeom>
                    <a:solidFill>
                      <a:srgbClr val="B8C2C9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grpSp>
                  <p:nvGrpSpPr>
                    <p:cNvPr id="5983" name="Google Shape;5983;p88"/>
                    <p:cNvGrpSpPr/>
                    <p:nvPr/>
                  </p:nvGrpSpPr>
                  <p:grpSpPr>
                    <a:xfrm>
                      <a:off x="3941376" y="2603243"/>
                      <a:ext cx="3202061" cy="1066110"/>
                      <a:chOff x="7939341" y="3037317"/>
                      <a:chExt cx="897649" cy="353919"/>
                    </a:xfrm>
                  </p:grpSpPr>
                  <p:sp>
                    <p:nvSpPr>
                      <p:cNvPr id="5984" name="Google Shape;5984;p88"/>
                      <p:cNvSpPr/>
                      <p:nvPr/>
                    </p:nvSpPr>
                    <p:spPr>
                      <a:xfrm>
                        <a:off x="7964170" y="3037317"/>
                        <a:ext cx="849158" cy="198115"/>
                      </a:xfrm>
                      <a:custGeom>
                        <a:rect b="b" l="l" r="r" t="t"/>
                        <a:pathLst>
                          <a:path extrusionOk="0" h="1049866" w="4673016">
                            <a:moveTo>
                              <a:pt x="3756864" y="0"/>
                            </a:moveTo>
                            <a:lnTo>
                              <a:pt x="4673016" y="239402"/>
                            </a:lnTo>
                            <a:lnTo>
                              <a:pt x="3993931" y="541866"/>
                            </a:lnTo>
                            <a:lnTo>
                              <a:pt x="3815839" y="467710"/>
                            </a:lnTo>
                            <a:lnTo>
                              <a:pt x="2300598" y="1049866"/>
                            </a:lnTo>
                            <a:lnTo>
                              <a:pt x="912064" y="457200"/>
                            </a:lnTo>
                            <a:lnTo>
                              <a:pt x="624198" y="541866"/>
                            </a:lnTo>
                            <a:lnTo>
                              <a:pt x="0" y="275021"/>
                            </a:lnTo>
                            <a:lnTo>
                              <a:pt x="912064" y="16933"/>
                            </a:lnTo>
                            <a:lnTo>
                              <a:pt x="2323954" y="616023"/>
                            </a:lnTo>
                            <a:lnTo>
                              <a:pt x="3756864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5985" name="Google Shape;5985;p88"/>
                      <p:cNvSpPr/>
                      <p:nvPr/>
                    </p:nvSpPr>
                    <p:spPr>
                      <a:xfrm>
                        <a:off x="8519948" y="3206783"/>
                        <a:ext cx="317042" cy="170569"/>
                      </a:xfrm>
                      <a:custGeom>
                        <a:rect b="b" l="l" r="r" t="t"/>
                        <a:pathLst>
                          <a:path extrusionOk="0" h="903890" w="1744718">
                            <a:moveTo>
                              <a:pt x="21021" y="0"/>
                            </a:moveTo>
                            <a:lnTo>
                              <a:pt x="1744718" y="693683"/>
                            </a:lnTo>
                            <a:lnTo>
                              <a:pt x="1145628" y="903890"/>
                            </a:lnTo>
                            <a:lnTo>
                              <a:pt x="0" y="451945"/>
                            </a:lnTo>
                            <a:lnTo>
                              <a:pt x="21021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5986" name="Google Shape;5986;p88"/>
                      <p:cNvSpPr/>
                      <p:nvPr/>
                    </p:nvSpPr>
                    <p:spPr>
                      <a:xfrm>
                        <a:off x="7939341" y="3206783"/>
                        <a:ext cx="311312" cy="168585"/>
                      </a:xfrm>
                      <a:custGeom>
                        <a:rect b="b" l="l" r="r" t="t"/>
                        <a:pathLst>
                          <a:path extrusionOk="0" h="893380" w="1713187">
                            <a:moveTo>
                              <a:pt x="1702676" y="0"/>
                            </a:moveTo>
                            <a:lnTo>
                              <a:pt x="1713187" y="472966"/>
                            </a:lnTo>
                            <a:lnTo>
                              <a:pt x="578069" y="893380"/>
                            </a:lnTo>
                            <a:lnTo>
                              <a:pt x="0" y="693683"/>
                            </a:lnTo>
                            <a:lnTo>
                              <a:pt x="1702676" y="0"/>
                            </a:lnTo>
                            <a:close/>
                          </a:path>
                        </a:pathLst>
                      </a:custGeom>
                      <a:solidFill>
                        <a:srgbClr val="0000A8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5861" name="Google Shape;5861;p88"/>
                      <p:cNvSpPr/>
                      <p:nvPr/>
                    </p:nvSpPr>
                    <p:spPr>
                      <a:xfrm>
                        <a:off x="8047413" y="3123483"/>
                        <a:ext cx="676892" cy="267753"/>
                      </a:xfrm>
                      <a:custGeom>
                        <a:rect b="b" l="l" r="r" t="t"/>
                        <a:pathLst>
                          <a:path extrusionOk="0" h="1418896" w="3725019">
                            <a:moveTo>
                              <a:pt x="162012" y="73572"/>
                            </a:moveTo>
                            <a:lnTo>
                              <a:pt x="445792" y="0"/>
                            </a:lnTo>
                            <a:lnTo>
                              <a:pt x="1852896" y="591655"/>
                            </a:lnTo>
                            <a:lnTo>
                              <a:pt x="3357157" y="0"/>
                            </a:lnTo>
                            <a:lnTo>
                              <a:pt x="3577874" y="73572"/>
                            </a:lnTo>
                            <a:lnTo>
                              <a:pt x="2632585" y="448868"/>
                            </a:lnTo>
                            <a:lnTo>
                              <a:pt x="2625150" y="902607"/>
                            </a:lnTo>
                            <a:lnTo>
                              <a:pt x="3725019" y="1345324"/>
                            </a:lnTo>
                            <a:lnTo>
                              <a:pt x="3441240" y="1408386"/>
                            </a:lnTo>
                            <a:lnTo>
                              <a:pt x="1864688" y="746234"/>
                            </a:lnTo>
                            <a:lnTo>
                              <a:pt x="256605" y="1418896"/>
                            </a:lnTo>
                            <a:lnTo>
                              <a:pt x="0" y="1331097"/>
                            </a:lnTo>
                            <a:lnTo>
                              <a:pt x="1113454" y="903890"/>
                            </a:lnTo>
                            <a:cubicBezTo>
                              <a:pt x="1113454" y="760249"/>
                              <a:pt x="1102302" y="595586"/>
                              <a:pt x="1102302" y="451945"/>
                            </a:cubicBezTo>
                            <a:lnTo>
                              <a:pt x="183032" y="84081"/>
                            </a:lnTo>
                            <a:cubicBezTo>
                              <a:pt x="26317" y="21019"/>
                              <a:pt x="169019" y="77075"/>
                              <a:pt x="162012" y="73572"/>
                            </a:cubicBezTo>
                            <a:close/>
                          </a:path>
                        </a:pathLst>
                      </a:custGeom>
                      <a:solidFill>
                        <a:srgbClr val="8DA9DB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5987" name="Google Shape;5987;p88"/>
                <p:cNvGrpSpPr/>
                <p:nvPr/>
              </p:nvGrpSpPr>
              <p:grpSpPr>
                <a:xfrm>
                  <a:off x="7042815" y="4496514"/>
                  <a:ext cx="267207" cy="997245"/>
                  <a:chOff x="6424315" y="4488570"/>
                  <a:chExt cx="267207" cy="997245"/>
                </a:xfrm>
              </p:grpSpPr>
              <p:grpSp>
                <p:nvGrpSpPr>
                  <p:cNvPr id="5988" name="Google Shape;5988;p88"/>
                  <p:cNvGrpSpPr/>
                  <p:nvPr/>
                </p:nvGrpSpPr>
                <p:grpSpPr>
                  <a:xfrm>
                    <a:off x="6424315" y="4636502"/>
                    <a:ext cx="237939" cy="849312"/>
                    <a:chOff x="6396366" y="3061857"/>
                    <a:chExt cx="570079" cy="838094"/>
                  </a:xfrm>
                </p:grpSpPr>
                <p:sp>
                  <p:nvSpPr>
                    <p:cNvPr id="5989" name="Google Shape;5989;p88"/>
                    <p:cNvSpPr/>
                    <p:nvPr/>
                  </p:nvSpPr>
                  <p:spPr>
                    <a:xfrm>
                      <a:off x="6509786" y="3061857"/>
                      <a:ext cx="447707" cy="742536"/>
                    </a:xfrm>
                    <a:prstGeom prst="rect">
                      <a:avLst/>
                    </a:prstGeom>
                    <a:noFill/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1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cxnSp>
                  <p:nvCxnSpPr>
                    <p:cNvPr id="5990" name="Google Shape;5990;p88"/>
                    <p:cNvCxnSpPr/>
                    <p:nvPr/>
                  </p:nvCxnSpPr>
                  <p:spPr>
                    <a:xfrm flipH="1" rot="10800000">
                      <a:off x="6847057" y="3061857"/>
                      <a:ext cx="113419" cy="924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sp>
                  <p:nvSpPr>
                    <p:cNvPr id="5991" name="Google Shape;5991;p88"/>
                    <p:cNvSpPr/>
                    <p:nvPr/>
                  </p:nvSpPr>
                  <p:spPr>
                    <a:xfrm>
                      <a:off x="6476953" y="3071256"/>
                      <a:ext cx="131327" cy="115923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1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cxnSp>
                  <p:nvCxnSpPr>
                    <p:cNvPr id="5992" name="Google Shape;5992;p88"/>
                    <p:cNvCxnSpPr/>
                    <p:nvPr/>
                  </p:nvCxnSpPr>
                  <p:spPr>
                    <a:xfrm flipH="1" rot="10800000">
                      <a:off x="6396367" y="3061857"/>
                      <a:ext cx="113419" cy="924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sp>
                  <p:nvSpPr>
                    <p:cNvPr id="5993" name="Google Shape;5993;p88"/>
                    <p:cNvSpPr/>
                    <p:nvPr/>
                  </p:nvSpPr>
                  <p:spPr>
                    <a:xfrm>
                      <a:off x="6817210" y="3702567"/>
                      <a:ext cx="131327" cy="115923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1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94" name="Google Shape;5994;p88"/>
                    <p:cNvSpPr/>
                    <p:nvPr/>
                  </p:nvSpPr>
                  <p:spPr>
                    <a:xfrm>
                      <a:off x="6405320" y="3157415"/>
                      <a:ext cx="444723" cy="742536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1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cxnSp>
                  <p:nvCxnSpPr>
                    <p:cNvPr id="5995" name="Google Shape;5995;p88"/>
                    <p:cNvCxnSpPr/>
                    <p:nvPr/>
                  </p:nvCxnSpPr>
                  <p:spPr>
                    <a:xfrm flipH="1" rot="10800000">
                      <a:off x="6847057" y="3804392"/>
                      <a:ext cx="113419" cy="924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grpSp>
                  <p:nvGrpSpPr>
                    <p:cNvPr id="5996" name="Google Shape;5996;p88"/>
                    <p:cNvGrpSpPr/>
                    <p:nvPr/>
                  </p:nvGrpSpPr>
                  <p:grpSpPr>
                    <a:xfrm>
                      <a:off x="6399350" y="3137050"/>
                      <a:ext cx="561125" cy="92425"/>
                      <a:chOff x="6581076" y="2845711"/>
                      <a:chExt cx="561125" cy="92425"/>
                    </a:xfrm>
                  </p:grpSpPr>
                  <p:cxnSp>
                    <p:nvCxnSpPr>
                      <p:cNvPr id="5997" name="Google Shape;5997;p88"/>
                      <p:cNvCxnSpPr/>
                      <p:nvPr/>
                    </p:nvCxnSpPr>
                    <p:spPr>
                      <a:xfrm flipH="1" rot="10800000">
                        <a:off x="7028782" y="2845711"/>
                        <a:ext cx="113419" cy="92425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5998" name="Google Shape;5998;p88"/>
                      <p:cNvCxnSpPr/>
                      <p:nvPr/>
                    </p:nvCxnSpPr>
                    <p:spPr>
                      <a:xfrm>
                        <a:off x="6581076" y="2938136"/>
                        <a:ext cx="453676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5999" name="Google Shape;5999;p88"/>
                    <p:cNvGrpSpPr/>
                    <p:nvPr/>
                  </p:nvGrpSpPr>
                  <p:grpSpPr>
                    <a:xfrm>
                      <a:off x="6399351" y="3202845"/>
                      <a:ext cx="567094" cy="89292"/>
                      <a:chOff x="6581557" y="2845642"/>
                      <a:chExt cx="567094" cy="89292"/>
                    </a:xfrm>
                  </p:grpSpPr>
                  <p:cxnSp>
                    <p:nvCxnSpPr>
                      <p:cNvPr id="6000" name="Google Shape;6000;p88"/>
                      <p:cNvCxnSpPr/>
                      <p:nvPr/>
                    </p:nvCxnSpPr>
                    <p:spPr>
                      <a:xfrm flipH="1" rot="10800000">
                        <a:off x="7029263" y="2845642"/>
                        <a:ext cx="119388" cy="892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6001" name="Google Shape;6001;p88"/>
                      <p:cNvCxnSpPr/>
                      <p:nvPr/>
                    </p:nvCxnSpPr>
                    <p:spPr>
                      <a:xfrm>
                        <a:off x="6581557" y="2934934"/>
                        <a:ext cx="453676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6002" name="Google Shape;6002;p88"/>
                    <p:cNvGrpSpPr/>
                    <p:nvPr/>
                  </p:nvGrpSpPr>
                  <p:grpSpPr>
                    <a:xfrm>
                      <a:off x="6399350" y="3268639"/>
                      <a:ext cx="558142" cy="89292"/>
                      <a:chOff x="6582036" y="2845572"/>
                      <a:chExt cx="558142" cy="89292"/>
                    </a:xfrm>
                  </p:grpSpPr>
                  <p:cxnSp>
                    <p:nvCxnSpPr>
                      <p:cNvPr id="6003" name="Google Shape;6003;p88"/>
                      <p:cNvCxnSpPr/>
                      <p:nvPr/>
                    </p:nvCxnSpPr>
                    <p:spPr>
                      <a:xfrm flipH="1" rot="10800000">
                        <a:off x="7026759" y="2845572"/>
                        <a:ext cx="113419" cy="892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6004" name="Google Shape;6004;p88"/>
                      <p:cNvCxnSpPr/>
                      <p:nvPr/>
                    </p:nvCxnSpPr>
                    <p:spPr>
                      <a:xfrm>
                        <a:off x="6582036" y="2934864"/>
                        <a:ext cx="450692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6005" name="Google Shape;6005;p88"/>
                    <p:cNvGrpSpPr/>
                    <p:nvPr/>
                  </p:nvGrpSpPr>
                  <p:grpSpPr>
                    <a:xfrm>
                      <a:off x="6399350" y="3334433"/>
                      <a:ext cx="558142" cy="89292"/>
                      <a:chOff x="6582516" y="2845502"/>
                      <a:chExt cx="558142" cy="89292"/>
                    </a:xfrm>
                  </p:grpSpPr>
                  <p:cxnSp>
                    <p:nvCxnSpPr>
                      <p:cNvPr id="6006" name="Google Shape;6006;p88"/>
                      <p:cNvCxnSpPr/>
                      <p:nvPr/>
                    </p:nvCxnSpPr>
                    <p:spPr>
                      <a:xfrm flipH="1" rot="10800000">
                        <a:off x="7027238" y="2845502"/>
                        <a:ext cx="113419" cy="892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6007" name="Google Shape;6007;p88"/>
                      <p:cNvCxnSpPr/>
                      <p:nvPr/>
                    </p:nvCxnSpPr>
                    <p:spPr>
                      <a:xfrm>
                        <a:off x="6582516" y="2934794"/>
                        <a:ext cx="450692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6008" name="Google Shape;6008;p88"/>
                    <p:cNvGrpSpPr/>
                    <p:nvPr/>
                  </p:nvGrpSpPr>
                  <p:grpSpPr>
                    <a:xfrm>
                      <a:off x="6399349" y="3400228"/>
                      <a:ext cx="558142" cy="89292"/>
                      <a:chOff x="6582995" y="2845433"/>
                      <a:chExt cx="558142" cy="89292"/>
                    </a:xfrm>
                  </p:grpSpPr>
                  <p:cxnSp>
                    <p:nvCxnSpPr>
                      <p:cNvPr id="6009" name="Google Shape;6009;p88"/>
                      <p:cNvCxnSpPr/>
                      <p:nvPr/>
                    </p:nvCxnSpPr>
                    <p:spPr>
                      <a:xfrm flipH="1" rot="10800000">
                        <a:off x="7027718" y="2845433"/>
                        <a:ext cx="113419" cy="892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6010" name="Google Shape;6010;p88"/>
                      <p:cNvCxnSpPr/>
                      <p:nvPr/>
                    </p:nvCxnSpPr>
                    <p:spPr>
                      <a:xfrm>
                        <a:off x="6582995" y="2934724"/>
                        <a:ext cx="450692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6011" name="Google Shape;6011;p88"/>
                    <p:cNvGrpSpPr/>
                    <p:nvPr/>
                  </p:nvGrpSpPr>
                  <p:grpSpPr>
                    <a:xfrm>
                      <a:off x="6399351" y="3466022"/>
                      <a:ext cx="558141" cy="93992"/>
                      <a:chOff x="6583477" y="2845363"/>
                      <a:chExt cx="558141" cy="93992"/>
                    </a:xfrm>
                  </p:grpSpPr>
                  <p:cxnSp>
                    <p:nvCxnSpPr>
                      <p:cNvPr id="6012" name="Google Shape;6012;p88"/>
                      <p:cNvCxnSpPr/>
                      <p:nvPr/>
                    </p:nvCxnSpPr>
                    <p:spPr>
                      <a:xfrm flipH="1" rot="10800000">
                        <a:off x="7028199" y="2845363"/>
                        <a:ext cx="113419" cy="939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6013" name="Google Shape;6013;p88"/>
                      <p:cNvCxnSpPr/>
                      <p:nvPr/>
                    </p:nvCxnSpPr>
                    <p:spPr>
                      <a:xfrm>
                        <a:off x="6583477" y="2939355"/>
                        <a:ext cx="450692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6014" name="Google Shape;6014;p88"/>
                    <p:cNvGrpSpPr/>
                    <p:nvPr/>
                  </p:nvGrpSpPr>
                  <p:grpSpPr>
                    <a:xfrm>
                      <a:off x="6396366" y="3528683"/>
                      <a:ext cx="561126" cy="97125"/>
                      <a:chOff x="6580972" y="2842160"/>
                      <a:chExt cx="561126" cy="97125"/>
                    </a:xfrm>
                  </p:grpSpPr>
                  <p:cxnSp>
                    <p:nvCxnSpPr>
                      <p:cNvPr id="6015" name="Google Shape;6015;p88"/>
                      <p:cNvCxnSpPr/>
                      <p:nvPr/>
                    </p:nvCxnSpPr>
                    <p:spPr>
                      <a:xfrm flipH="1" rot="10800000">
                        <a:off x="7028679" y="2842160"/>
                        <a:ext cx="113419" cy="97125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6016" name="Google Shape;6016;p88"/>
                      <p:cNvCxnSpPr/>
                      <p:nvPr/>
                    </p:nvCxnSpPr>
                    <p:spPr>
                      <a:xfrm>
                        <a:off x="6580972" y="2939284"/>
                        <a:ext cx="453676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6017" name="Google Shape;6017;p88"/>
                    <p:cNvGrpSpPr/>
                    <p:nvPr/>
                  </p:nvGrpSpPr>
                  <p:grpSpPr>
                    <a:xfrm>
                      <a:off x="6396366" y="3594477"/>
                      <a:ext cx="561124" cy="97125"/>
                      <a:chOff x="6581452" y="2842090"/>
                      <a:chExt cx="561124" cy="97125"/>
                    </a:xfrm>
                  </p:grpSpPr>
                  <p:cxnSp>
                    <p:nvCxnSpPr>
                      <p:cNvPr id="6018" name="Google Shape;6018;p88"/>
                      <p:cNvCxnSpPr/>
                      <p:nvPr/>
                    </p:nvCxnSpPr>
                    <p:spPr>
                      <a:xfrm flipH="1" rot="10800000">
                        <a:off x="7029158" y="2842090"/>
                        <a:ext cx="113419" cy="97125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6019" name="Google Shape;6019;p88"/>
                      <p:cNvCxnSpPr/>
                      <p:nvPr/>
                    </p:nvCxnSpPr>
                    <p:spPr>
                      <a:xfrm>
                        <a:off x="6581452" y="2939215"/>
                        <a:ext cx="453676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6020" name="Google Shape;6020;p88"/>
                    <p:cNvGrpSpPr/>
                    <p:nvPr/>
                  </p:nvGrpSpPr>
                  <p:grpSpPr>
                    <a:xfrm>
                      <a:off x="6396367" y="3664970"/>
                      <a:ext cx="558140" cy="92426"/>
                      <a:chOff x="6581933" y="2846719"/>
                      <a:chExt cx="558140" cy="92426"/>
                    </a:xfrm>
                  </p:grpSpPr>
                  <p:cxnSp>
                    <p:nvCxnSpPr>
                      <p:cNvPr id="6021" name="Google Shape;6021;p88"/>
                      <p:cNvCxnSpPr/>
                      <p:nvPr/>
                    </p:nvCxnSpPr>
                    <p:spPr>
                      <a:xfrm flipH="1" rot="10800000">
                        <a:off x="7026654" y="2846719"/>
                        <a:ext cx="113419" cy="92426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6022" name="Google Shape;6022;p88"/>
                      <p:cNvCxnSpPr/>
                      <p:nvPr/>
                    </p:nvCxnSpPr>
                    <p:spPr>
                      <a:xfrm>
                        <a:off x="6581933" y="2939145"/>
                        <a:ext cx="450690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6023" name="Google Shape;6023;p88"/>
                    <p:cNvGrpSpPr/>
                    <p:nvPr/>
                  </p:nvGrpSpPr>
                  <p:grpSpPr>
                    <a:xfrm>
                      <a:off x="6396367" y="3730765"/>
                      <a:ext cx="558139" cy="92426"/>
                      <a:chOff x="6582413" y="2846650"/>
                      <a:chExt cx="558139" cy="92426"/>
                    </a:xfrm>
                  </p:grpSpPr>
                  <p:cxnSp>
                    <p:nvCxnSpPr>
                      <p:cNvPr id="6024" name="Google Shape;6024;p88"/>
                      <p:cNvCxnSpPr/>
                      <p:nvPr/>
                    </p:nvCxnSpPr>
                    <p:spPr>
                      <a:xfrm flipH="1" rot="10800000">
                        <a:off x="7027133" y="2846650"/>
                        <a:ext cx="113419" cy="92426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6025" name="Google Shape;6025;p88"/>
                      <p:cNvCxnSpPr/>
                      <p:nvPr/>
                    </p:nvCxnSpPr>
                    <p:spPr>
                      <a:xfrm>
                        <a:off x="6582413" y="2939076"/>
                        <a:ext cx="450690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</p:grpSp>
              <p:cxnSp>
                <p:nvCxnSpPr>
                  <p:cNvPr id="6026" name="Google Shape;6026;p88"/>
                  <p:cNvCxnSpPr/>
                  <p:nvPr/>
                </p:nvCxnSpPr>
                <p:spPr>
                  <a:xfrm flipH="1">
                    <a:off x="6685171" y="4525377"/>
                    <a:ext cx="4763" cy="855662"/>
                  </a:xfrm>
                  <a:prstGeom prst="straightConnector1">
                    <a:avLst/>
                  </a:prstGeom>
                  <a:noFill/>
                  <a:ln cap="flat" cmpd="sng" w="254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6027" name="Google Shape;6027;p88"/>
                  <p:cNvCxnSpPr/>
                  <p:nvPr/>
                </p:nvCxnSpPr>
                <p:spPr>
                  <a:xfrm>
                    <a:off x="6632784" y="4706352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6028" name="Google Shape;6028;p88"/>
                  <p:cNvCxnSpPr/>
                  <p:nvPr/>
                </p:nvCxnSpPr>
                <p:spPr>
                  <a:xfrm>
                    <a:off x="6631196" y="4771439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6029" name="Google Shape;6029;p88"/>
                  <p:cNvCxnSpPr/>
                  <p:nvPr/>
                </p:nvCxnSpPr>
                <p:spPr>
                  <a:xfrm>
                    <a:off x="6631196" y="4849227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6030" name="Google Shape;6030;p88"/>
                  <p:cNvCxnSpPr/>
                  <p:nvPr/>
                </p:nvCxnSpPr>
                <p:spPr>
                  <a:xfrm>
                    <a:off x="6629609" y="4914314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6031" name="Google Shape;6031;p88"/>
                  <p:cNvCxnSpPr/>
                  <p:nvPr/>
                </p:nvCxnSpPr>
                <p:spPr>
                  <a:xfrm>
                    <a:off x="6628021" y="4976227"/>
                    <a:ext cx="60325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6032" name="Google Shape;6032;p88"/>
                  <p:cNvCxnSpPr/>
                  <p:nvPr/>
                </p:nvCxnSpPr>
                <p:spPr>
                  <a:xfrm>
                    <a:off x="6628021" y="5044489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6033" name="Google Shape;6033;p88"/>
                  <p:cNvCxnSpPr/>
                  <p:nvPr/>
                </p:nvCxnSpPr>
                <p:spPr>
                  <a:xfrm>
                    <a:off x="6626434" y="5114339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6034" name="Google Shape;6034;p88"/>
                  <p:cNvCxnSpPr/>
                  <p:nvPr/>
                </p:nvCxnSpPr>
                <p:spPr>
                  <a:xfrm>
                    <a:off x="6629609" y="5184189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6035" name="Google Shape;6035;p88"/>
                  <p:cNvCxnSpPr/>
                  <p:nvPr/>
                </p:nvCxnSpPr>
                <p:spPr>
                  <a:xfrm>
                    <a:off x="6631196" y="5252452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6036" name="Google Shape;6036;p88"/>
                  <p:cNvCxnSpPr/>
                  <p:nvPr/>
                </p:nvCxnSpPr>
                <p:spPr>
                  <a:xfrm>
                    <a:off x="6631196" y="5322302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6037" name="Google Shape;6037;p88"/>
                  <p:cNvCxnSpPr/>
                  <p:nvPr/>
                </p:nvCxnSpPr>
                <p:spPr>
                  <a:xfrm>
                    <a:off x="6632784" y="5387389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6038" name="Google Shape;6038;p88"/>
                  <p:cNvCxnSpPr/>
                  <p:nvPr/>
                </p:nvCxnSpPr>
                <p:spPr>
                  <a:xfrm rot="10800000">
                    <a:off x="6632784" y="4531727"/>
                    <a:ext cx="58737" cy="0"/>
                  </a:xfrm>
                  <a:prstGeom prst="straightConnector1">
                    <a:avLst/>
                  </a:prstGeom>
                  <a:noFill/>
                  <a:ln cap="flat" cmpd="sng" w="222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grpSp>
                <p:nvGrpSpPr>
                  <p:cNvPr id="6039" name="Google Shape;6039;p88"/>
                  <p:cNvGrpSpPr/>
                  <p:nvPr/>
                </p:nvGrpSpPr>
                <p:grpSpPr>
                  <a:xfrm>
                    <a:off x="6434171" y="4488570"/>
                    <a:ext cx="224203" cy="179034"/>
                    <a:chOff x="3668110" y="2448910"/>
                    <a:chExt cx="3794234" cy="2165130"/>
                  </a:xfrm>
                </p:grpSpPr>
                <p:sp>
                  <p:nvSpPr>
                    <p:cNvPr id="6040" name="Google Shape;6040;p88"/>
                    <p:cNvSpPr/>
                    <p:nvPr/>
                  </p:nvSpPr>
                  <p:spPr>
                    <a:xfrm>
                      <a:off x="3668110" y="3741409"/>
                      <a:ext cx="3780587" cy="872631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rgbClr val="B8C2C9"/>
                        </a:gs>
                        <a:gs pos="21000">
                          <a:schemeClr val="lt1"/>
                        </a:gs>
                        <a:gs pos="60000">
                          <a:srgbClr val="D6DCE0"/>
                        </a:gs>
                        <a:gs pos="100000">
                          <a:srgbClr val="B8C2C9"/>
                        </a:gs>
                      </a:gsLst>
                      <a:lin ang="0" scaled="0"/>
                    </a:gradFill>
                    <a:ln cap="flat" cmpd="sng" w="9525">
                      <a:solidFill>
                        <a:srgbClr val="31538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41" name="Google Shape;6041;p88"/>
                    <p:cNvSpPr/>
                    <p:nvPr/>
                  </p:nvSpPr>
                  <p:spPr>
                    <a:xfrm>
                      <a:off x="3678620" y="2448910"/>
                      <a:ext cx="3783724" cy="1324303"/>
                    </a:xfrm>
                    <a:custGeom>
                      <a:rect b="b" l="l" r="r" t="t"/>
                      <a:pathLst>
                        <a:path extrusionOk="0" h="1324303" w="3783724">
                          <a:moveTo>
                            <a:pt x="0" y="1313793"/>
                          </a:moveTo>
                          <a:lnTo>
                            <a:pt x="0" y="1313793"/>
                          </a:lnTo>
                          <a:lnTo>
                            <a:pt x="252248" y="0"/>
                          </a:lnTo>
                          <a:lnTo>
                            <a:pt x="3415862" y="21020"/>
                          </a:lnTo>
                          <a:lnTo>
                            <a:pt x="3783724" y="1324303"/>
                          </a:lnTo>
                          <a:lnTo>
                            <a:pt x="0" y="1313793"/>
                          </a:lnTo>
                          <a:close/>
                        </a:path>
                      </a:pathLst>
                    </a:custGeom>
                    <a:solidFill>
                      <a:srgbClr val="B8C2C9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grpSp>
                  <p:nvGrpSpPr>
                    <p:cNvPr id="6042" name="Google Shape;6042;p88"/>
                    <p:cNvGrpSpPr/>
                    <p:nvPr/>
                  </p:nvGrpSpPr>
                  <p:grpSpPr>
                    <a:xfrm>
                      <a:off x="3941376" y="2603243"/>
                      <a:ext cx="3202061" cy="1066110"/>
                      <a:chOff x="7939341" y="3037317"/>
                      <a:chExt cx="897649" cy="353919"/>
                    </a:xfrm>
                  </p:grpSpPr>
                  <p:sp>
                    <p:nvSpPr>
                      <p:cNvPr id="5858" name="Google Shape;5858;p88"/>
                      <p:cNvSpPr/>
                      <p:nvPr/>
                    </p:nvSpPr>
                    <p:spPr>
                      <a:xfrm>
                        <a:off x="7964170" y="3037317"/>
                        <a:ext cx="849158" cy="198115"/>
                      </a:xfrm>
                      <a:custGeom>
                        <a:rect b="b" l="l" r="r" t="t"/>
                        <a:pathLst>
                          <a:path extrusionOk="0" h="1049866" w="4673016">
                            <a:moveTo>
                              <a:pt x="3756864" y="0"/>
                            </a:moveTo>
                            <a:lnTo>
                              <a:pt x="4673016" y="239402"/>
                            </a:lnTo>
                            <a:lnTo>
                              <a:pt x="3993931" y="541866"/>
                            </a:lnTo>
                            <a:lnTo>
                              <a:pt x="3815839" y="467710"/>
                            </a:lnTo>
                            <a:lnTo>
                              <a:pt x="2300598" y="1049866"/>
                            </a:lnTo>
                            <a:lnTo>
                              <a:pt x="912064" y="457200"/>
                            </a:lnTo>
                            <a:lnTo>
                              <a:pt x="624198" y="541866"/>
                            </a:lnTo>
                            <a:lnTo>
                              <a:pt x="0" y="275021"/>
                            </a:lnTo>
                            <a:lnTo>
                              <a:pt x="912064" y="16933"/>
                            </a:lnTo>
                            <a:lnTo>
                              <a:pt x="2323954" y="616023"/>
                            </a:lnTo>
                            <a:lnTo>
                              <a:pt x="3756864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6043" name="Google Shape;6043;p88"/>
                      <p:cNvSpPr/>
                      <p:nvPr/>
                    </p:nvSpPr>
                    <p:spPr>
                      <a:xfrm>
                        <a:off x="8519948" y="3206783"/>
                        <a:ext cx="317042" cy="170569"/>
                      </a:xfrm>
                      <a:custGeom>
                        <a:rect b="b" l="l" r="r" t="t"/>
                        <a:pathLst>
                          <a:path extrusionOk="0" h="903890" w="1744718">
                            <a:moveTo>
                              <a:pt x="21021" y="0"/>
                            </a:moveTo>
                            <a:lnTo>
                              <a:pt x="1744718" y="693683"/>
                            </a:lnTo>
                            <a:lnTo>
                              <a:pt x="1145628" y="903890"/>
                            </a:lnTo>
                            <a:lnTo>
                              <a:pt x="0" y="451945"/>
                            </a:lnTo>
                            <a:lnTo>
                              <a:pt x="21021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6044" name="Google Shape;6044;p88"/>
                      <p:cNvSpPr/>
                      <p:nvPr/>
                    </p:nvSpPr>
                    <p:spPr>
                      <a:xfrm>
                        <a:off x="7939341" y="3206783"/>
                        <a:ext cx="311312" cy="168585"/>
                      </a:xfrm>
                      <a:custGeom>
                        <a:rect b="b" l="l" r="r" t="t"/>
                        <a:pathLst>
                          <a:path extrusionOk="0" h="893380" w="1713187">
                            <a:moveTo>
                              <a:pt x="1702676" y="0"/>
                            </a:moveTo>
                            <a:lnTo>
                              <a:pt x="1713187" y="472966"/>
                            </a:lnTo>
                            <a:lnTo>
                              <a:pt x="578069" y="893380"/>
                            </a:lnTo>
                            <a:lnTo>
                              <a:pt x="0" y="693683"/>
                            </a:lnTo>
                            <a:lnTo>
                              <a:pt x="1702676" y="0"/>
                            </a:lnTo>
                            <a:close/>
                          </a:path>
                        </a:pathLst>
                      </a:custGeom>
                      <a:solidFill>
                        <a:srgbClr val="0000A8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6045" name="Google Shape;6045;p88"/>
                      <p:cNvSpPr/>
                      <p:nvPr/>
                    </p:nvSpPr>
                    <p:spPr>
                      <a:xfrm>
                        <a:off x="8047413" y="3123483"/>
                        <a:ext cx="676892" cy="267753"/>
                      </a:xfrm>
                      <a:custGeom>
                        <a:rect b="b" l="l" r="r" t="t"/>
                        <a:pathLst>
                          <a:path extrusionOk="0" h="1418896" w="3725019">
                            <a:moveTo>
                              <a:pt x="162012" y="73572"/>
                            </a:moveTo>
                            <a:lnTo>
                              <a:pt x="445792" y="0"/>
                            </a:lnTo>
                            <a:lnTo>
                              <a:pt x="1852896" y="591655"/>
                            </a:lnTo>
                            <a:lnTo>
                              <a:pt x="3357157" y="0"/>
                            </a:lnTo>
                            <a:lnTo>
                              <a:pt x="3577874" y="73572"/>
                            </a:lnTo>
                            <a:lnTo>
                              <a:pt x="2632585" y="448868"/>
                            </a:lnTo>
                            <a:lnTo>
                              <a:pt x="2625150" y="902607"/>
                            </a:lnTo>
                            <a:lnTo>
                              <a:pt x="3725019" y="1345324"/>
                            </a:lnTo>
                            <a:lnTo>
                              <a:pt x="3441240" y="1408386"/>
                            </a:lnTo>
                            <a:lnTo>
                              <a:pt x="1864688" y="746234"/>
                            </a:lnTo>
                            <a:lnTo>
                              <a:pt x="256605" y="1418896"/>
                            </a:lnTo>
                            <a:lnTo>
                              <a:pt x="0" y="1331097"/>
                            </a:lnTo>
                            <a:lnTo>
                              <a:pt x="1113454" y="903890"/>
                            </a:lnTo>
                            <a:cubicBezTo>
                              <a:pt x="1113454" y="760249"/>
                              <a:pt x="1102302" y="595586"/>
                              <a:pt x="1102302" y="451945"/>
                            </a:cubicBezTo>
                            <a:lnTo>
                              <a:pt x="183032" y="84081"/>
                            </a:lnTo>
                            <a:cubicBezTo>
                              <a:pt x="26317" y="21019"/>
                              <a:pt x="169019" y="77075"/>
                              <a:pt x="162012" y="73572"/>
                            </a:cubicBezTo>
                            <a:close/>
                          </a:path>
                        </a:pathLst>
                      </a:custGeom>
                      <a:solidFill>
                        <a:srgbClr val="8DA9DB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</p:grpSp>
            </p:grpSp>
            <p:sp>
              <p:nvSpPr>
                <p:cNvPr id="6046" name="Google Shape;6046;p88"/>
                <p:cNvSpPr txBox="1"/>
                <p:nvPr/>
              </p:nvSpPr>
              <p:spPr>
                <a:xfrm>
                  <a:off x="7175036" y="4021359"/>
                  <a:ext cx="343500" cy="379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…</a:t>
                  </a:r>
                  <a:endParaRPr sz="1100"/>
                </a:p>
              </p:txBody>
            </p:sp>
          </p:grpSp>
          <p:sp>
            <p:nvSpPr>
              <p:cNvPr id="6047" name="Google Shape;6047;p88"/>
              <p:cNvSpPr txBox="1"/>
              <p:nvPr/>
            </p:nvSpPr>
            <p:spPr>
              <a:xfrm>
                <a:off x="7270703" y="4827855"/>
                <a:ext cx="343500" cy="3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…</a:t>
                </a:r>
                <a:endParaRPr sz="1100"/>
              </a:p>
            </p:txBody>
          </p:sp>
        </p:grpSp>
      </p:grpSp>
      <p:grpSp>
        <p:nvGrpSpPr>
          <p:cNvPr id="6048" name="Google Shape;6048;p88"/>
          <p:cNvGrpSpPr/>
          <p:nvPr/>
        </p:nvGrpSpPr>
        <p:grpSpPr>
          <a:xfrm>
            <a:off x="763122" y="1950131"/>
            <a:ext cx="3304203" cy="743199"/>
            <a:chOff x="788896" y="6230880"/>
            <a:chExt cx="4405604" cy="990932"/>
          </a:xfrm>
        </p:grpSpPr>
        <p:grpSp>
          <p:nvGrpSpPr>
            <p:cNvPr id="6049" name="Google Shape;6049;p88"/>
            <p:cNvGrpSpPr/>
            <p:nvPr/>
          </p:nvGrpSpPr>
          <p:grpSpPr>
            <a:xfrm>
              <a:off x="1244508" y="6689164"/>
              <a:ext cx="3949992" cy="532648"/>
              <a:chOff x="1432767" y="3085352"/>
              <a:chExt cx="3949992" cy="532648"/>
            </a:xfrm>
          </p:grpSpPr>
          <p:cxnSp>
            <p:nvCxnSpPr>
              <p:cNvPr id="6050" name="Google Shape;6050;p88"/>
              <p:cNvCxnSpPr/>
              <p:nvPr/>
            </p:nvCxnSpPr>
            <p:spPr>
              <a:xfrm>
                <a:off x="3264355" y="3086100"/>
                <a:ext cx="1269273" cy="519098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051" name="Google Shape;6051;p88"/>
              <p:cNvCxnSpPr/>
              <p:nvPr/>
            </p:nvCxnSpPr>
            <p:spPr>
              <a:xfrm flipH="1">
                <a:off x="1432767" y="3085352"/>
                <a:ext cx="1588" cy="51435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052" name="Google Shape;6052;p88"/>
              <p:cNvCxnSpPr/>
              <p:nvPr/>
            </p:nvCxnSpPr>
            <p:spPr>
              <a:xfrm>
                <a:off x="3010952" y="3094877"/>
                <a:ext cx="0" cy="51435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053" name="Google Shape;6053;p88"/>
              <p:cNvCxnSpPr/>
              <p:nvPr/>
            </p:nvCxnSpPr>
            <p:spPr>
              <a:xfrm flipH="1">
                <a:off x="4588152" y="3086100"/>
                <a:ext cx="1587" cy="51435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054" name="Google Shape;6054;p88"/>
              <p:cNvCxnSpPr/>
              <p:nvPr/>
            </p:nvCxnSpPr>
            <p:spPr>
              <a:xfrm flipH="1">
                <a:off x="1502755" y="3091702"/>
                <a:ext cx="1269273" cy="519098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055" name="Google Shape;6055;p88"/>
              <p:cNvCxnSpPr/>
              <p:nvPr/>
            </p:nvCxnSpPr>
            <p:spPr>
              <a:xfrm flipH="1">
                <a:off x="3050155" y="3091702"/>
                <a:ext cx="1417185" cy="526298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056" name="Google Shape;6056;p88"/>
              <p:cNvCxnSpPr/>
              <p:nvPr/>
            </p:nvCxnSpPr>
            <p:spPr>
              <a:xfrm flipH="1">
                <a:off x="4780206" y="3340359"/>
                <a:ext cx="565231" cy="252153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057" name="Google Shape;6057;p88"/>
              <p:cNvCxnSpPr/>
              <p:nvPr/>
            </p:nvCxnSpPr>
            <p:spPr>
              <a:xfrm flipH="1">
                <a:off x="1632664" y="3086100"/>
                <a:ext cx="2609091" cy="47315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058" name="Google Shape;6058;p88"/>
              <p:cNvCxnSpPr/>
              <p:nvPr/>
            </p:nvCxnSpPr>
            <p:spPr>
              <a:xfrm flipH="1">
                <a:off x="3230270" y="3253273"/>
                <a:ext cx="2052963" cy="334347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059" name="Google Shape;6059;p88"/>
              <p:cNvCxnSpPr>
                <a:endCxn id="6060" idx="3"/>
              </p:cNvCxnSpPr>
              <p:nvPr/>
            </p:nvCxnSpPr>
            <p:spPr>
              <a:xfrm flipH="1">
                <a:off x="1802897" y="3147527"/>
                <a:ext cx="3530100" cy="4077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061" name="Google Shape;6061;p88"/>
              <p:cNvCxnSpPr/>
              <p:nvPr/>
            </p:nvCxnSpPr>
            <p:spPr>
              <a:xfrm>
                <a:off x="1444739" y="3093289"/>
                <a:ext cx="1552575" cy="517525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062" name="Google Shape;6062;p88"/>
              <p:cNvCxnSpPr/>
              <p:nvPr/>
            </p:nvCxnSpPr>
            <p:spPr>
              <a:xfrm>
                <a:off x="1585177" y="3086100"/>
                <a:ext cx="3014662" cy="525463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063" name="Google Shape;6063;p88"/>
              <p:cNvCxnSpPr/>
              <p:nvPr/>
            </p:nvCxnSpPr>
            <p:spPr>
              <a:xfrm>
                <a:off x="1650240" y="3086100"/>
                <a:ext cx="3682756" cy="484414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064" name="Google Shape;6064;p88"/>
              <p:cNvCxnSpPr/>
              <p:nvPr/>
            </p:nvCxnSpPr>
            <p:spPr>
              <a:xfrm rot="10800000">
                <a:off x="4665026" y="3086101"/>
                <a:ext cx="674190" cy="204495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065" name="Google Shape;6065;p88"/>
              <p:cNvCxnSpPr/>
              <p:nvPr/>
            </p:nvCxnSpPr>
            <p:spPr>
              <a:xfrm>
                <a:off x="3419946" y="3086100"/>
                <a:ext cx="1962813" cy="366227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6066" name="Google Shape;6066;p88"/>
            <p:cNvGrpSpPr/>
            <p:nvPr/>
          </p:nvGrpSpPr>
          <p:grpSpPr>
            <a:xfrm>
              <a:off x="788896" y="6230951"/>
              <a:ext cx="914400" cy="479686"/>
              <a:chOff x="3668110" y="2448910"/>
              <a:chExt cx="3794234" cy="2165130"/>
            </a:xfrm>
          </p:grpSpPr>
          <p:sp>
            <p:nvSpPr>
              <p:cNvPr id="6067" name="Google Shape;6067;p88"/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lt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cap="flat" cmpd="sng" w="9525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8" name="Google Shape;6068;p88"/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rect b="b" l="l" r="r" t="t"/>
                <a:pathLst>
                  <a:path extrusionOk="0" h="1324303" w="3783724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069" name="Google Shape;6069;p88"/>
              <p:cNvGrpSpPr/>
              <p:nvPr/>
            </p:nvGrpSpPr>
            <p:grpSpPr>
              <a:xfrm>
                <a:off x="3941376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6070" name="Google Shape;6070;p88"/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rect b="b" l="l" r="r" t="t"/>
                  <a:pathLst>
                    <a:path extrusionOk="0" h="1049866" w="467301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71" name="Google Shape;6071;p88"/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rect b="b" l="l" r="r" t="t"/>
                  <a:pathLst>
                    <a:path extrusionOk="0" h="903890" w="1744718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72" name="Google Shape;6072;p88"/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rect b="b" l="l" r="r" t="t"/>
                  <a:pathLst>
                    <a:path extrusionOk="0" h="893380" w="1713187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73" name="Google Shape;6073;p88"/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rect b="b" l="l" r="r" t="t"/>
                  <a:pathLst>
                    <a:path extrusionOk="0" h="1418896" w="3725019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rgbClr val="8DA9DB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074" name="Google Shape;6074;p88"/>
            <p:cNvGrpSpPr/>
            <p:nvPr/>
          </p:nvGrpSpPr>
          <p:grpSpPr>
            <a:xfrm>
              <a:off x="2375579" y="6230880"/>
              <a:ext cx="914400" cy="479686"/>
              <a:chOff x="3668110" y="2448910"/>
              <a:chExt cx="3794234" cy="2165130"/>
            </a:xfrm>
          </p:grpSpPr>
          <p:sp>
            <p:nvSpPr>
              <p:cNvPr id="6075" name="Google Shape;6075;p88"/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lt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cap="flat" cmpd="sng" w="9525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6" name="Google Shape;6076;p88"/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rect b="b" l="l" r="r" t="t"/>
                <a:pathLst>
                  <a:path extrusionOk="0" h="1324303" w="3783724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077" name="Google Shape;6077;p88"/>
              <p:cNvGrpSpPr/>
              <p:nvPr/>
            </p:nvGrpSpPr>
            <p:grpSpPr>
              <a:xfrm>
                <a:off x="3941376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6078" name="Google Shape;6078;p88"/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rect b="b" l="l" r="r" t="t"/>
                  <a:pathLst>
                    <a:path extrusionOk="0" h="1049866" w="467301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79" name="Google Shape;6079;p88"/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rect b="b" l="l" r="r" t="t"/>
                  <a:pathLst>
                    <a:path extrusionOk="0" h="903890" w="1744718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80" name="Google Shape;6080;p88"/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rect b="b" l="l" r="r" t="t"/>
                  <a:pathLst>
                    <a:path extrusionOk="0" h="893380" w="1713187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81" name="Google Shape;6081;p88"/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rect b="b" l="l" r="r" t="t"/>
                  <a:pathLst>
                    <a:path extrusionOk="0" h="1418896" w="3725019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rgbClr val="8DA9DB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082" name="Google Shape;6082;p88"/>
            <p:cNvGrpSpPr/>
            <p:nvPr/>
          </p:nvGrpSpPr>
          <p:grpSpPr>
            <a:xfrm>
              <a:off x="3946379" y="6235680"/>
              <a:ext cx="914400" cy="479686"/>
              <a:chOff x="3668110" y="2448910"/>
              <a:chExt cx="3794234" cy="2165130"/>
            </a:xfrm>
          </p:grpSpPr>
          <p:sp>
            <p:nvSpPr>
              <p:cNvPr id="6083" name="Google Shape;6083;p88"/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lt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cap="flat" cmpd="sng" w="9525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4" name="Google Shape;6084;p88"/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rect b="b" l="l" r="r" t="t"/>
                <a:pathLst>
                  <a:path extrusionOk="0" h="1324303" w="3783724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085" name="Google Shape;6085;p88"/>
              <p:cNvGrpSpPr/>
              <p:nvPr/>
            </p:nvGrpSpPr>
            <p:grpSpPr>
              <a:xfrm>
                <a:off x="3941376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6086" name="Google Shape;6086;p88"/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rect b="b" l="l" r="r" t="t"/>
                  <a:pathLst>
                    <a:path extrusionOk="0" h="1049866" w="467301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87" name="Google Shape;6087;p88"/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rect b="b" l="l" r="r" t="t"/>
                  <a:pathLst>
                    <a:path extrusionOk="0" h="903890" w="1744718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88" name="Google Shape;6088;p88"/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rect b="b" l="l" r="r" t="t"/>
                  <a:pathLst>
                    <a:path extrusionOk="0" h="893380" w="1713187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89" name="Google Shape;6089;p88"/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rect b="b" l="l" r="r" t="t"/>
                  <a:pathLst>
                    <a:path extrusionOk="0" h="1418896" w="3725019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rgbClr val="8DA9DB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6090" name="Google Shape;6090;p88"/>
          <p:cNvGrpSpPr/>
          <p:nvPr/>
        </p:nvGrpSpPr>
        <p:grpSpPr>
          <a:xfrm>
            <a:off x="471474" y="2662877"/>
            <a:ext cx="3472581" cy="1451960"/>
            <a:chOff x="628632" y="3550503"/>
            <a:chExt cx="4630108" cy="1935947"/>
          </a:xfrm>
        </p:grpSpPr>
        <p:grpSp>
          <p:nvGrpSpPr>
            <p:cNvPr id="6091" name="Google Shape;6091;p88"/>
            <p:cNvGrpSpPr/>
            <p:nvPr/>
          </p:nvGrpSpPr>
          <p:grpSpPr>
            <a:xfrm>
              <a:off x="3833515" y="3951330"/>
              <a:ext cx="1425226" cy="1535120"/>
              <a:chOff x="6576715" y="4111039"/>
              <a:chExt cx="1425226" cy="1535120"/>
            </a:xfrm>
          </p:grpSpPr>
          <p:cxnSp>
            <p:nvCxnSpPr>
              <p:cNvPr id="6092" name="Google Shape;6092;p88"/>
              <p:cNvCxnSpPr>
                <a:endCxn id="6093" idx="4"/>
              </p:cNvCxnSpPr>
              <p:nvPr/>
            </p:nvCxnSpPr>
            <p:spPr>
              <a:xfrm flipH="1">
                <a:off x="6696047" y="4111039"/>
                <a:ext cx="436800" cy="591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094" name="Google Shape;6094;p88"/>
              <p:cNvCxnSpPr>
                <a:endCxn id="6095" idx="2"/>
              </p:cNvCxnSpPr>
              <p:nvPr/>
            </p:nvCxnSpPr>
            <p:spPr>
              <a:xfrm flipH="1">
                <a:off x="7005572" y="4120564"/>
                <a:ext cx="264900" cy="5865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096" name="Google Shape;6096;p88"/>
              <p:cNvCxnSpPr>
                <a:endCxn id="6097" idx="4"/>
              </p:cNvCxnSpPr>
              <p:nvPr/>
            </p:nvCxnSpPr>
            <p:spPr>
              <a:xfrm>
                <a:off x="7539246" y="4149139"/>
                <a:ext cx="314700" cy="5547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6098" name="Google Shape;6098;p88"/>
              <p:cNvGrpSpPr/>
              <p:nvPr/>
            </p:nvGrpSpPr>
            <p:grpSpPr>
              <a:xfrm>
                <a:off x="6576715" y="4640970"/>
                <a:ext cx="267207" cy="997245"/>
                <a:chOff x="6424315" y="4488570"/>
                <a:chExt cx="267207" cy="997245"/>
              </a:xfrm>
            </p:grpSpPr>
            <p:grpSp>
              <p:nvGrpSpPr>
                <p:cNvPr id="6099" name="Google Shape;6099;p88"/>
                <p:cNvGrpSpPr/>
                <p:nvPr/>
              </p:nvGrpSpPr>
              <p:grpSpPr>
                <a:xfrm>
                  <a:off x="6424315" y="4636502"/>
                  <a:ext cx="237939" cy="849312"/>
                  <a:chOff x="6396366" y="3061857"/>
                  <a:chExt cx="570079" cy="838094"/>
                </a:xfrm>
              </p:grpSpPr>
              <p:sp>
                <p:nvSpPr>
                  <p:cNvPr id="6100" name="Google Shape;6100;p88"/>
                  <p:cNvSpPr/>
                  <p:nvPr/>
                </p:nvSpPr>
                <p:spPr>
                  <a:xfrm>
                    <a:off x="6509786" y="3061857"/>
                    <a:ext cx="447707" cy="742536"/>
                  </a:xfrm>
                  <a:prstGeom prst="rect">
                    <a:avLst/>
                  </a:prstGeom>
                  <a:noFill/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i="0" sz="1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6101" name="Google Shape;6101;p88"/>
                  <p:cNvCxnSpPr/>
                  <p:nvPr/>
                </p:nvCxnSpPr>
                <p:spPr>
                  <a:xfrm flipH="1" rot="10800000">
                    <a:off x="6847057" y="3061857"/>
                    <a:ext cx="113419" cy="92425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sp>
                <p:nvSpPr>
                  <p:cNvPr id="6102" name="Google Shape;6102;p88"/>
                  <p:cNvSpPr/>
                  <p:nvPr/>
                </p:nvSpPr>
                <p:spPr>
                  <a:xfrm>
                    <a:off x="6476953" y="3071256"/>
                    <a:ext cx="131327" cy="115923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i="0" sz="1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6103" name="Google Shape;6103;p88"/>
                  <p:cNvCxnSpPr/>
                  <p:nvPr/>
                </p:nvCxnSpPr>
                <p:spPr>
                  <a:xfrm flipH="1" rot="10800000">
                    <a:off x="6396367" y="3061857"/>
                    <a:ext cx="113419" cy="92425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sp>
                <p:nvSpPr>
                  <p:cNvPr id="6104" name="Google Shape;6104;p88"/>
                  <p:cNvSpPr/>
                  <p:nvPr/>
                </p:nvSpPr>
                <p:spPr>
                  <a:xfrm>
                    <a:off x="6817210" y="3702567"/>
                    <a:ext cx="131327" cy="115923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i="0" sz="1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05" name="Google Shape;6105;p88"/>
                  <p:cNvSpPr/>
                  <p:nvPr/>
                </p:nvSpPr>
                <p:spPr>
                  <a:xfrm>
                    <a:off x="6405320" y="3157415"/>
                    <a:ext cx="444723" cy="742536"/>
                  </a:xfrm>
                  <a:prstGeom prst="rect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i="0" sz="1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6106" name="Google Shape;6106;p88"/>
                  <p:cNvCxnSpPr/>
                  <p:nvPr/>
                </p:nvCxnSpPr>
                <p:spPr>
                  <a:xfrm flipH="1" rot="10800000">
                    <a:off x="6847057" y="3804392"/>
                    <a:ext cx="113419" cy="92425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grpSp>
                <p:nvGrpSpPr>
                  <p:cNvPr id="6107" name="Google Shape;6107;p88"/>
                  <p:cNvGrpSpPr/>
                  <p:nvPr/>
                </p:nvGrpSpPr>
                <p:grpSpPr>
                  <a:xfrm>
                    <a:off x="6399350" y="3137050"/>
                    <a:ext cx="561125" cy="92425"/>
                    <a:chOff x="6581076" y="2845711"/>
                    <a:chExt cx="561125" cy="92425"/>
                  </a:xfrm>
                </p:grpSpPr>
                <p:cxnSp>
                  <p:nvCxnSpPr>
                    <p:cNvPr id="6108" name="Google Shape;6108;p88"/>
                    <p:cNvCxnSpPr/>
                    <p:nvPr/>
                  </p:nvCxnSpPr>
                  <p:spPr>
                    <a:xfrm flipH="1" rot="10800000">
                      <a:off x="7028782" y="2845711"/>
                      <a:ext cx="113419" cy="924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109" name="Google Shape;6109;p88"/>
                    <p:cNvCxnSpPr/>
                    <p:nvPr/>
                  </p:nvCxnSpPr>
                  <p:spPr>
                    <a:xfrm>
                      <a:off x="6581076" y="2938136"/>
                      <a:ext cx="453676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110" name="Google Shape;6110;p88"/>
                  <p:cNvGrpSpPr/>
                  <p:nvPr/>
                </p:nvGrpSpPr>
                <p:grpSpPr>
                  <a:xfrm>
                    <a:off x="6399351" y="3202845"/>
                    <a:ext cx="567094" cy="89292"/>
                    <a:chOff x="6581557" y="2845642"/>
                    <a:chExt cx="567094" cy="89292"/>
                  </a:xfrm>
                </p:grpSpPr>
                <p:cxnSp>
                  <p:nvCxnSpPr>
                    <p:cNvPr id="6111" name="Google Shape;6111;p88"/>
                    <p:cNvCxnSpPr/>
                    <p:nvPr/>
                  </p:nvCxnSpPr>
                  <p:spPr>
                    <a:xfrm flipH="1" rot="10800000">
                      <a:off x="7029263" y="2845642"/>
                      <a:ext cx="119388" cy="8929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112" name="Google Shape;6112;p88"/>
                    <p:cNvCxnSpPr/>
                    <p:nvPr/>
                  </p:nvCxnSpPr>
                  <p:spPr>
                    <a:xfrm>
                      <a:off x="6581557" y="2934934"/>
                      <a:ext cx="453676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113" name="Google Shape;6113;p88"/>
                  <p:cNvGrpSpPr/>
                  <p:nvPr/>
                </p:nvGrpSpPr>
                <p:grpSpPr>
                  <a:xfrm>
                    <a:off x="6399350" y="3268639"/>
                    <a:ext cx="558142" cy="89292"/>
                    <a:chOff x="6582036" y="2845572"/>
                    <a:chExt cx="558142" cy="89292"/>
                  </a:xfrm>
                </p:grpSpPr>
                <p:cxnSp>
                  <p:nvCxnSpPr>
                    <p:cNvPr id="6114" name="Google Shape;6114;p88"/>
                    <p:cNvCxnSpPr/>
                    <p:nvPr/>
                  </p:nvCxnSpPr>
                  <p:spPr>
                    <a:xfrm flipH="1" rot="10800000">
                      <a:off x="7026759" y="2845572"/>
                      <a:ext cx="113419" cy="8929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115" name="Google Shape;6115;p88"/>
                    <p:cNvCxnSpPr/>
                    <p:nvPr/>
                  </p:nvCxnSpPr>
                  <p:spPr>
                    <a:xfrm>
                      <a:off x="6582036" y="2934864"/>
                      <a:ext cx="450692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116" name="Google Shape;6116;p88"/>
                  <p:cNvGrpSpPr/>
                  <p:nvPr/>
                </p:nvGrpSpPr>
                <p:grpSpPr>
                  <a:xfrm>
                    <a:off x="6399350" y="3334433"/>
                    <a:ext cx="558142" cy="89292"/>
                    <a:chOff x="6582516" y="2845502"/>
                    <a:chExt cx="558142" cy="89292"/>
                  </a:xfrm>
                </p:grpSpPr>
                <p:cxnSp>
                  <p:nvCxnSpPr>
                    <p:cNvPr id="6117" name="Google Shape;6117;p88"/>
                    <p:cNvCxnSpPr/>
                    <p:nvPr/>
                  </p:nvCxnSpPr>
                  <p:spPr>
                    <a:xfrm flipH="1" rot="10800000">
                      <a:off x="7027238" y="2845502"/>
                      <a:ext cx="113419" cy="8929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118" name="Google Shape;6118;p88"/>
                    <p:cNvCxnSpPr/>
                    <p:nvPr/>
                  </p:nvCxnSpPr>
                  <p:spPr>
                    <a:xfrm>
                      <a:off x="6582516" y="2934794"/>
                      <a:ext cx="450692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119" name="Google Shape;6119;p88"/>
                  <p:cNvGrpSpPr/>
                  <p:nvPr/>
                </p:nvGrpSpPr>
                <p:grpSpPr>
                  <a:xfrm>
                    <a:off x="6399349" y="3400228"/>
                    <a:ext cx="558142" cy="89292"/>
                    <a:chOff x="6582995" y="2845433"/>
                    <a:chExt cx="558142" cy="89292"/>
                  </a:xfrm>
                </p:grpSpPr>
                <p:cxnSp>
                  <p:nvCxnSpPr>
                    <p:cNvPr id="6120" name="Google Shape;6120;p88"/>
                    <p:cNvCxnSpPr/>
                    <p:nvPr/>
                  </p:nvCxnSpPr>
                  <p:spPr>
                    <a:xfrm flipH="1" rot="10800000">
                      <a:off x="7027718" y="2845433"/>
                      <a:ext cx="113419" cy="8929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121" name="Google Shape;6121;p88"/>
                    <p:cNvCxnSpPr/>
                    <p:nvPr/>
                  </p:nvCxnSpPr>
                  <p:spPr>
                    <a:xfrm>
                      <a:off x="6582995" y="2934724"/>
                      <a:ext cx="450692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122" name="Google Shape;6122;p88"/>
                  <p:cNvGrpSpPr/>
                  <p:nvPr/>
                </p:nvGrpSpPr>
                <p:grpSpPr>
                  <a:xfrm>
                    <a:off x="6399351" y="3466022"/>
                    <a:ext cx="558141" cy="93992"/>
                    <a:chOff x="6583477" y="2845363"/>
                    <a:chExt cx="558141" cy="93992"/>
                  </a:xfrm>
                </p:grpSpPr>
                <p:cxnSp>
                  <p:nvCxnSpPr>
                    <p:cNvPr id="6123" name="Google Shape;6123;p88"/>
                    <p:cNvCxnSpPr/>
                    <p:nvPr/>
                  </p:nvCxnSpPr>
                  <p:spPr>
                    <a:xfrm flipH="1" rot="10800000">
                      <a:off x="7028199" y="2845363"/>
                      <a:ext cx="113419" cy="9399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124" name="Google Shape;6124;p88"/>
                    <p:cNvCxnSpPr/>
                    <p:nvPr/>
                  </p:nvCxnSpPr>
                  <p:spPr>
                    <a:xfrm>
                      <a:off x="6583477" y="2939355"/>
                      <a:ext cx="450692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125" name="Google Shape;6125;p88"/>
                  <p:cNvGrpSpPr/>
                  <p:nvPr/>
                </p:nvGrpSpPr>
                <p:grpSpPr>
                  <a:xfrm>
                    <a:off x="6396366" y="3528683"/>
                    <a:ext cx="561126" cy="97125"/>
                    <a:chOff x="6580972" y="2842160"/>
                    <a:chExt cx="561126" cy="97125"/>
                  </a:xfrm>
                </p:grpSpPr>
                <p:cxnSp>
                  <p:nvCxnSpPr>
                    <p:cNvPr id="6126" name="Google Shape;6126;p88"/>
                    <p:cNvCxnSpPr/>
                    <p:nvPr/>
                  </p:nvCxnSpPr>
                  <p:spPr>
                    <a:xfrm flipH="1" rot="10800000">
                      <a:off x="7028679" y="2842160"/>
                      <a:ext cx="113419" cy="971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127" name="Google Shape;6127;p88"/>
                    <p:cNvCxnSpPr/>
                    <p:nvPr/>
                  </p:nvCxnSpPr>
                  <p:spPr>
                    <a:xfrm>
                      <a:off x="6580972" y="2939284"/>
                      <a:ext cx="453676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128" name="Google Shape;6128;p88"/>
                  <p:cNvGrpSpPr/>
                  <p:nvPr/>
                </p:nvGrpSpPr>
                <p:grpSpPr>
                  <a:xfrm>
                    <a:off x="6396366" y="3594477"/>
                    <a:ext cx="561124" cy="97125"/>
                    <a:chOff x="6581452" y="2842090"/>
                    <a:chExt cx="561124" cy="97125"/>
                  </a:xfrm>
                </p:grpSpPr>
                <p:cxnSp>
                  <p:nvCxnSpPr>
                    <p:cNvPr id="6129" name="Google Shape;6129;p88"/>
                    <p:cNvCxnSpPr/>
                    <p:nvPr/>
                  </p:nvCxnSpPr>
                  <p:spPr>
                    <a:xfrm flipH="1" rot="10800000">
                      <a:off x="7029158" y="2842090"/>
                      <a:ext cx="113419" cy="971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130" name="Google Shape;6130;p88"/>
                    <p:cNvCxnSpPr/>
                    <p:nvPr/>
                  </p:nvCxnSpPr>
                  <p:spPr>
                    <a:xfrm>
                      <a:off x="6581452" y="2939215"/>
                      <a:ext cx="453676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131" name="Google Shape;6131;p88"/>
                  <p:cNvGrpSpPr/>
                  <p:nvPr/>
                </p:nvGrpSpPr>
                <p:grpSpPr>
                  <a:xfrm>
                    <a:off x="6396367" y="3664970"/>
                    <a:ext cx="558140" cy="92426"/>
                    <a:chOff x="6581933" y="2846719"/>
                    <a:chExt cx="558140" cy="92426"/>
                  </a:xfrm>
                </p:grpSpPr>
                <p:cxnSp>
                  <p:nvCxnSpPr>
                    <p:cNvPr id="6132" name="Google Shape;6132;p88"/>
                    <p:cNvCxnSpPr/>
                    <p:nvPr/>
                  </p:nvCxnSpPr>
                  <p:spPr>
                    <a:xfrm flipH="1" rot="10800000">
                      <a:off x="7026654" y="2846719"/>
                      <a:ext cx="113419" cy="92426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133" name="Google Shape;6133;p88"/>
                    <p:cNvCxnSpPr/>
                    <p:nvPr/>
                  </p:nvCxnSpPr>
                  <p:spPr>
                    <a:xfrm>
                      <a:off x="6581933" y="2939145"/>
                      <a:ext cx="450690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134" name="Google Shape;6134;p88"/>
                  <p:cNvGrpSpPr/>
                  <p:nvPr/>
                </p:nvGrpSpPr>
                <p:grpSpPr>
                  <a:xfrm>
                    <a:off x="6396367" y="3730765"/>
                    <a:ext cx="558139" cy="92426"/>
                    <a:chOff x="6582413" y="2846650"/>
                    <a:chExt cx="558139" cy="92426"/>
                  </a:xfrm>
                </p:grpSpPr>
                <p:cxnSp>
                  <p:nvCxnSpPr>
                    <p:cNvPr id="6135" name="Google Shape;6135;p88"/>
                    <p:cNvCxnSpPr/>
                    <p:nvPr/>
                  </p:nvCxnSpPr>
                  <p:spPr>
                    <a:xfrm flipH="1" rot="10800000">
                      <a:off x="7027133" y="2846650"/>
                      <a:ext cx="113419" cy="92426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136" name="Google Shape;6136;p88"/>
                    <p:cNvCxnSpPr/>
                    <p:nvPr/>
                  </p:nvCxnSpPr>
                  <p:spPr>
                    <a:xfrm>
                      <a:off x="6582413" y="2939076"/>
                      <a:ext cx="450690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</p:grpSp>
            <p:cxnSp>
              <p:nvCxnSpPr>
                <p:cNvPr id="6137" name="Google Shape;6137;p88"/>
                <p:cNvCxnSpPr/>
                <p:nvPr/>
              </p:nvCxnSpPr>
              <p:spPr>
                <a:xfrm flipH="1">
                  <a:off x="6685171" y="4525377"/>
                  <a:ext cx="4763" cy="855662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138" name="Google Shape;6138;p88"/>
                <p:cNvCxnSpPr/>
                <p:nvPr/>
              </p:nvCxnSpPr>
              <p:spPr>
                <a:xfrm>
                  <a:off x="6632784" y="4706352"/>
                  <a:ext cx="58737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139" name="Google Shape;6139;p88"/>
                <p:cNvCxnSpPr/>
                <p:nvPr/>
              </p:nvCxnSpPr>
              <p:spPr>
                <a:xfrm>
                  <a:off x="6631196" y="4771439"/>
                  <a:ext cx="587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140" name="Google Shape;6140;p88"/>
                <p:cNvCxnSpPr/>
                <p:nvPr/>
              </p:nvCxnSpPr>
              <p:spPr>
                <a:xfrm>
                  <a:off x="6631196" y="4849227"/>
                  <a:ext cx="587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141" name="Google Shape;6141;p88"/>
                <p:cNvCxnSpPr/>
                <p:nvPr/>
              </p:nvCxnSpPr>
              <p:spPr>
                <a:xfrm>
                  <a:off x="6629609" y="4914314"/>
                  <a:ext cx="58737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142" name="Google Shape;6142;p88"/>
                <p:cNvCxnSpPr/>
                <p:nvPr/>
              </p:nvCxnSpPr>
              <p:spPr>
                <a:xfrm>
                  <a:off x="6628021" y="4976227"/>
                  <a:ext cx="60325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143" name="Google Shape;6143;p88"/>
                <p:cNvCxnSpPr/>
                <p:nvPr/>
              </p:nvCxnSpPr>
              <p:spPr>
                <a:xfrm>
                  <a:off x="6628021" y="5044489"/>
                  <a:ext cx="587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144" name="Google Shape;6144;p88"/>
                <p:cNvCxnSpPr/>
                <p:nvPr/>
              </p:nvCxnSpPr>
              <p:spPr>
                <a:xfrm>
                  <a:off x="6626434" y="5114339"/>
                  <a:ext cx="58737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145" name="Google Shape;6145;p88"/>
                <p:cNvCxnSpPr/>
                <p:nvPr/>
              </p:nvCxnSpPr>
              <p:spPr>
                <a:xfrm>
                  <a:off x="6629609" y="5184189"/>
                  <a:ext cx="58737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146" name="Google Shape;6146;p88"/>
                <p:cNvCxnSpPr/>
                <p:nvPr/>
              </p:nvCxnSpPr>
              <p:spPr>
                <a:xfrm>
                  <a:off x="6631196" y="5252452"/>
                  <a:ext cx="587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147" name="Google Shape;6147;p88"/>
                <p:cNvCxnSpPr/>
                <p:nvPr/>
              </p:nvCxnSpPr>
              <p:spPr>
                <a:xfrm>
                  <a:off x="6631196" y="5322302"/>
                  <a:ext cx="587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148" name="Google Shape;6148;p88"/>
                <p:cNvCxnSpPr/>
                <p:nvPr/>
              </p:nvCxnSpPr>
              <p:spPr>
                <a:xfrm>
                  <a:off x="6632784" y="5387389"/>
                  <a:ext cx="58737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149" name="Google Shape;6149;p88"/>
                <p:cNvCxnSpPr/>
                <p:nvPr/>
              </p:nvCxnSpPr>
              <p:spPr>
                <a:xfrm rot="10800000">
                  <a:off x="6632784" y="4531727"/>
                  <a:ext cx="58737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grpSp>
              <p:nvGrpSpPr>
                <p:cNvPr id="6150" name="Google Shape;6150;p88"/>
                <p:cNvGrpSpPr/>
                <p:nvPr/>
              </p:nvGrpSpPr>
              <p:grpSpPr>
                <a:xfrm>
                  <a:off x="6434171" y="4488570"/>
                  <a:ext cx="224203" cy="179034"/>
                  <a:chOff x="3668110" y="2448910"/>
                  <a:chExt cx="3794234" cy="2165130"/>
                </a:xfrm>
              </p:grpSpPr>
              <p:sp>
                <p:nvSpPr>
                  <p:cNvPr id="6151" name="Google Shape;6151;p88"/>
                  <p:cNvSpPr/>
                  <p:nvPr/>
                </p:nvSpPr>
                <p:spPr>
                  <a:xfrm>
                    <a:off x="3668110" y="3741409"/>
                    <a:ext cx="3780587" cy="872631"/>
                  </a:xfrm>
                  <a:prstGeom prst="rect">
                    <a:avLst/>
                  </a:prstGeom>
                  <a:gradFill>
                    <a:gsLst>
                      <a:gs pos="0">
                        <a:srgbClr val="B8C2C9"/>
                      </a:gs>
                      <a:gs pos="21000">
                        <a:schemeClr val="lt1"/>
                      </a:gs>
                      <a:gs pos="60000">
                        <a:srgbClr val="D6DCE0"/>
                      </a:gs>
                      <a:gs pos="100000">
                        <a:srgbClr val="B8C2C9"/>
                      </a:gs>
                    </a:gsLst>
                    <a:lin ang="0" scaled="0"/>
                  </a:gradFill>
                  <a:ln cap="flat" cmpd="sng" w="9525">
                    <a:solidFill>
                      <a:srgbClr val="31538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52" name="Google Shape;6152;p88"/>
                  <p:cNvSpPr/>
                  <p:nvPr/>
                </p:nvSpPr>
                <p:spPr>
                  <a:xfrm>
                    <a:off x="3678620" y="2448910"/>
                    <a:ext cx="3783724" cy="1324303"/>
                  </a:xfrm>
                  <a:custGeom>
                    <a:rect b="b" l="l" r="r" t="t"/>
                    <a:pathLst>
                      <a:path extrusionOk="0" h="1324303" w="3783724">
                        <a:moveTo>
                          <a:pt x="0" y="1313793"/>
                        </a:moveTo>
                        <a:lnTo>
                          <a:pt x="0" y="1313793"/>
                        </a:lnTo>
                        <a:lnTo>
                          <a:pt x="252248" y="0"/>
                        </a:lnTo>
                        <a:lnTo>
                          <a:pt x="3415862" y="21020"/>
                        </a:lnTo>
                        <a:lnTo>
                          <a:pt x="3783724" y="1324303"/>
                        </a:lnTo>
                        <a:lnTo>
                          <a:pt x="0" y="1313793"/>
                        </a:lnTo>
                        <a:close/>
                      </a:path>
                    </a:pathLst>
                  </a:custGeom>
                  <a:solidFill>
                    <a:srgbClr val="B8C2C9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6153" name="Google Shape;6153;p88"/>
                  <p:cNvGrpSpPr/>
                  <p:nvPr/>
                </p:nvGrpSpPr>
                <p:grpSpPr>
                  <a:xfrm>
                    <a:off x="3941376" y="2603243"/>
                    <a:ext cx="3202061" cy="1066110"/>
                    <a:chOff x="7939341" y="3037317"/>
                    <a:chExt cx="897649" cy="353919"/>
                  </a:xfrm>
                </p:grpSpPr>
                <p:sp>
                  <p:nvSpPr>
                    <p:cNvPr id="6093" name="Google Shape;6093;p88"/>
                    <p:cNvSpPr/>
                    <p:nvPr/>
                  </p:nvSpPr>
                  <p:spPr>
                    <a:xfrm>
                      <a:off x="7964170" y="3037317"/>
                      <a:ext cx="849158" cy="198115"/>
                    </a:xfrm>
                    <a:custGeom>
                      <a:rect b="b" l="l" r="r" t="t"/>
                      <a:pathLst>
                        <a:path extrusionOk="0" h="1049866" w="4673016">
                          <a:moveTo>
                            <a:pt x="3756864" y="0"/>
                          </a:moveTo>
                          <a:lnTo>
                            <a:pt x="4673016" y="239402"/>
                          </a:lnTo>
                          <a:lnTo>
                            <a:pt x="3993931" y="541866"/>
                          </a:lnTo>
                          <a:lnTo>
                            <a:pt x="3815839" y="467710"/>
                          </a:lnTo>
                          <a:lnTo>
                            <a:pt x="2300598" y="1049866"/>
                          </a:lnTo>
                          <a:lnTo>
                            <a:pt x="912064" y="457200"/>
                          </a:lnTo>
                          <a:lnTo>
                            <a:pt x="624198" y="541866"/>
                          </a:lnTo>
                          <a:lnTo>
                            <a:pt x="0" y="275021"/>
                          </a:lnTo>
                          <a:lnTo>
                            <a:pt x="912064" y="16933"/>
                          </a:lnTo>
                          <a:lnTo>
                            <a:pt x="2323954" y="616023"/>
                          </a:lnTo>
                          <a:lnTo>
                            <a:pt x="3756864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154" name="Google Shape;6154;p88"/>
                    <p:cNvSpPr/>
                    <p:nvPr/>
                  </p:nvSpPr>
                  <p:spPr>
                    <a:xfrm>
                      <a:off x="8519948" y="3206783"/>
                      <a:ext cx="317042" cy="170569"/>
                    </a:xfrm>
                    <a:custGeom>
                      <a:rect b="b" l="l" r="r" t="t"/>
                      <a:pathLst>
                        <a:path extrusionOk="0" h="903890" w="1744718">
                          <a:moveTo>
                            <a:pt x="21021" y="0"/>
                          </a:moveTo>
                          <a:lnTo>
                            <a:pt x="1744718" y="693683"/>
                          </a:lnTo>
                          <a:lnTo>
                            <a:pt x="1145628" y="903890"/>
                          </a:lnTo>
                          <a:lnTo>
                            <a:pt x="0" y="451945"/>
                          </a:lnTo>
                          <a:lnTo>
                            <a:pt x="21021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155" name="Google Shape;6155;p88"/>
                    <p:cNvSpPr/>
                    <p:nvPr/>
                  </p:nvSpPr>
                  <p:spPr>
                    <a:xfrm>
                      <a:off x="7939341" y="3206783"/>
                      <a:ext cx="311312" cy="168585"/>
                    </a:xfrm>
                    <a:custGeom>
                      <a:rect b="b" l="l" r="r" t="t"/>
                      <a:pathLst>
                        <a:path extrusionOk="0" h="893380" w="1713187">
                          <a:moveTo>
                            <a:pt x="1702676" y="0"/>
                          </a:moveTo>
                          <a:lnTo>
                            <a:pt x="1713187" y="472966"/>
                          </a:lnTo>
                          <a:lnTo>
                            <a:pt x="578069" y="893380"/>
                          </a:lnTo>
                          <a:lnTo>
                            <a:pt x="0" y="693683"/>
                          </a:lnTo>
                          <a:lnTo>
                            <a:pt x="1702676" y="0"/>
                          </a:lnTo>
                          <a:close/>
                        </a:path>
                      </a:pathLst>
                    </a:custGeom>
                    <a:solidFill>
                      <a:srgbClr val="0000A8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156" name="Google Shape;6156;p88"/>
                    <p:cNvSpPr/>
                    <p:nvPr/>
                  </p:nvSpPr>
                  <p:spPr>
                    <a:xfrm>
                      <a:off x="8047413" y="3123483"/>
                      <a:ext cx="676892" cy="267753"/>
                    </a:xfrm>
                    <a:custGeom>
                      <a:rect b="b" l="l" r="r" t="t"/>
                      <a:pathLst>
                        <a:path extrusionOk="0" h="1418896" w="3725019">
                          <a:moveTo>
                            <a:pt x="162012" y="73572"/>
                          </a:moveTo>
                          <a:lnTo>
                            <a:pt x="445792" y="0"/>
                          </a:lnTo>
                          <a:lnTo>
                            <a:pt x="1852896" y="591655"/>
                          </a:lnTo>
                          <a:lnTo>
                            <a:pt x="3357157" y="0"/>
                          </a:lnTo>
                          <a:lnTo>
                            <a:pt x="3577874" y="73572"/>
                          </a:lnTo>
                          <a:lnTo>
                            <a:pt x="2632585" y="448868"/>
                          </a:lnTo>
                          <a:lnTo>
                            <a:pt x="2625150" y="902607"/>
                          </a:lnTo>
                          <a:lnTo>
                            <a:pt x="3725019" y="1345324"/>
                          </a:lnTo>
                          <a:lnTo>
                            <a:pt x="3441240" y="1408386"/>
                          </a:lnTo>
                          <a:lnTo>
                            <a:pt x="1864688" y="746234"/>
                          </a:lnTo>
                          <a:lnTo>
                            <a:pt x="256605" y="1418896"/>
                          </a:lnTo>
                          <a:lnTo>
                            <a:pt x="0" y="1331097"/>
                          </a:lnTo>
                          <a:lnTo>
                            <a:pt x="1113454" y="903890"/>
                          </a:lnTo>
                          <a:cubicBezTo>
                            <a:pt x="1113454" y="760249"/>
                            <a:pt x="1102302" y="595586"/>
                            <a:pt x="1102302" y="451945"/>
                          </a:cubicBezTo>
                          <a:lnTo>
                            <a:pt x="183032" y="84081"/>
                          </a:lnTo>
                          <a:cubicBezTo>
                            <a:pt x="26317" y="21019"/>
                            <a:pt x="169019" y="77075"/>
                            <a:pt x="162012" y="73572"/>
                          </a:cubicBezTo>
                          <a:close/>
                        </a:path>
                      </a:pathLst>
                    </a:custGeom>
                    <a:solidFill>
                      <a:srgbClr val="8DA9DB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cxnSp>
            <p:nvCxnSpPr>
              <p:cNvPr id="6157" name="Google Shape;6157;p88"/>
              <p:cNvCxnSpPr>
                <a:endCxn id="6158" idx="9"/>
              </p:cNvCxnSpPr>
              <p:nvPr/>
            </p:nvCxnSpPr>
            <p:spPr>
              <a:xfrm>
                <a:off x="7282802" y="4119099"/>
                <a:ext cx="32700" cy="5715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6159" name="Google Shape;6159;p88"/>
              <p:cNvGrpSpPr/>
              <p:nvPr/>
            </p:nvGrpSpPr>
            <p:grpSpPr>
              <a:xfrm>
                <a:off x="6885965" y="4644942"/>
                <a:ext cx="267207" cy="997245"/>
                <a:chOff x="6424315" y="4488570"/>
                <a:chExt cx="267207" cy="997245"/>
              </a:xfrm>
            </p:grpSpPr>
            <p:grpSp>
              <p:nvGrpSpPr>
                <p:cNvPr id="6160" name="Google Shape;6160;p88"/>
                <p:cNvGrpSpPr/>
                <p:nvPr/>
              </p:nvGrpSpPr>
              <p:grpSpPr>
                <a:xfrm>
                  <a:off x="6424315" y="4636502"/>
                  <a:ext cx="237939" cy="849312"/>
                  <a:chOff x="6396366" y="3061857"/>
                  <a:chExt cx="570079" cy="838094"/>
                </a:xfrm>
              </p:grpSpPr>
              <p:sp>
                <p:nvSpPr>
                  <p:cNvPr id="6161" name="Google Shape;6161;p88"/>
                  <p:cNvSpPr/>
                  <p:nvPr/>
                </p:nvSpPr>
                <p:spPr>
                  <a:xfrm>
                    <a:off x="6509786" y="3061857"/>
                    <a:ext cx="447707" cy="742536"/>
                  </a:xfrm>
                  <a:prstGeom prst="rect">
                    <a:avLst/>
                  </a:prstGeom>
                  <a:noFill/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i="0" sz="1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6162" name="Google Shape;6162;p88"/>
                  <p:cNvCxnSpPr/>
                  <p:nvPr/>
                </p:nvCxnSpPr>
                <p:spPr>
                  <a:xfrm flipH="1" rot="10800000">
                    <a:off x="6847057" y="3061857"/>
                    <a:ext cx="113419" cy="92425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sp>
                <p:nvSpPr>
                  <p:cNvPr id="6163" name="Google Shape;6163;p88"/>
                  <p:cNvSpPr/>
                  <p:nvPr/>
                </p:nvSpPr>
                <p:spPr>
                  <a:xfrm>
                    <a:off x="6476953" y="3071256"/>
                    <a:ext cx="131327" cy="115923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i="0" sz="1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6164" name="Google Shape;6164;p88"/>
                  <p:cNvCxnSpPr/>
                  <p:nvPr/>
                </p:nvCxnSpPr>
                <p:spPr>
                  <a:xfrm flipH="1" rot="10800000">
                    <a:off x="6396367" y="3061857"/>
                    <a:ext cx="113419" cy="92425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sp>
                <p:nvSpPr>
                  <p:cNvPr id="6165" name="Google Shape;6165;p88"/>
                  <p:cNvSpPr/>
                  <p:nvPr/>
                </p:nvSpPr>
                <p:spPr>
                  <a:xfrm>
                    <a:off x="6817210" y="3702567"/>
                    <a:ext cx="131327" cy="115923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i="0" sz="1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66" name="Google Shape;6166;p88"/>
                  <p:cNvSpPr/>
                  <p:nvPr/>
                </p:nvSpPr>
                <p:spPr>
                  <a:xfrm>
                    <a:off x="6405320" y="3157415"/>
                    <a:ext cx="444723" cy="742536"/>
                  </a:xfrm>
                  <a:prstGeom prst="rect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i="0" sz="1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6167" name="Google Shape;6167;p88"/>
                  <p:cNvCxnSpPr/>
                  <p:nvPr/>
                </p:nvCxnSpPr>
                <p:spPr>
                  <a:xfrm flipH="1" rot="10800000">
                    <a:off x="6847057" y="3804392"/>
                    <a:ext cx="113419" cy="92425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grpSp>
                <p:nvGrpSpPr>
                  <p:cNvPr id="6168" name="Google Shape;6168;p88"/>
                  <p:cNvGrpSpPr/>
                  <p:nvPr/>
                </p:nvGrpSpPr>
                <p:grpSpPr>
                  <a:xfrm>
                    <a:off x="6399350" y="3137050"/>
                    <a:ext cx="561125" cy="92425"/>
                    <a:chOff x="6581076" y="2845711"/>
                    <a:chExt cx="561125" cy="92425"/>
                  </a:xfrm>
                </p:grpSpPr>
                <p:cxnSp>
                  <p:nvCxnSpPr>
                    <p:cNvPr id="6169" name="Google Shape;6169;p88"/>
                    <p:cNvCxnSpPr/>
                    <p:nvPr/>
                  </p:nvCxnSpPr>
                  <p:spPr>
                    <a:xfrm flipH="1" rot="10800000">
                      <a:off x="7028782" y="2845711"/>
                      <a:ext cx="113419" cy="924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170" name="Google Shape;6170;p88"/>
                    <p:cNvCxnSpPr/>
                    <p:nvPr/>
                  </p:nvCxnSpPr>
                  <p:spPr>
                    <a:xfrm>
                      <a:off x="6581076" y="2938136"/>
                      <a:ext cx="453676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171" name="Google Shape;6171;p88"/>
                  <p:cNvGrpSpPr/>
                  <p:nvPr/>
                </p:nvGrpSpPr>
                <p:grpSpPr>
                  <a:xfrm>
                    <a:off x="6399351" y="3202845"/>
                    <a:ext cx="567094" cy="89292"/>
                    <a:chOff x="6581557" y="2845642"/>
                    <a:chExt cx="567094" cy="89292"/>
                  </a:xfrm>
                </p:grpSpPr>
                <p:cxnSp>
                  <p:nvCxnSpPr>
                    <p:cNvPr id="6172" name="Google Shape;6172;p88"/>
                    <p:cNvCxnSpPr/>
                    <p:nvPr/>
                  </p:nvCxnSpPr>
                  <p:spPr>
                    <a:xfrm flipH="1" rot="10800000">
                      <a:off x="7029263" y="2845642"/>
                      <a:ext cx="119388" cy="8929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173" name="Google Shape;6173;p88"/>
                    <p:cNvCxnSpPr/>
                    <p:nvPr/>
                  </p:nvCxnSpPr>
                  <p:spPr>
                    <a:xfrm>
                      <a:off x="6581557" y="2934934"/>
                      <a:ext cx="453676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174" name="Google Shape;6174;p88"/>
                  <p:cNvGrpSpPr/>
                  <p:nvPr/>
                </p:nvGrpSpPr>
                <p:grpSpPr>
                  <a:xfrm>
                    <a:off x="6399350" y="3268639"/>
                    <a:ext cx="558142" cy="89292"/>
                    <a:chOff x="6582036" y="2845572"/>
                    <a:chExt cx="558142" cy="89292"/>
                  </a:xfrm>
                </p:grpSpPr>
                <p:cxnSp>
                  <p:nvCxnSpPr>
                    <p:cNvPr id="6175" name="Google Shape;6175;p88"/>
                    <p:cNvCxnSpPr/>
                    <p:nvPr/>
                  </p:nvCxnSpPr>
                  <p:spPr>
                    <a:xfrm flipH="1" rot="10800000">
                      <a:off x="7026759" y="2845572"/>
                      <a:ext cx="113419" cy="8929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176" name="Google Shape;6176;p88"/>
                    <p:cNvCxnSpPr/>
                    <p:nvPr/>
                  </p:nvCxnSpPr>
                  <p:spPr>
                    <a:xfrm>
                      <a:off x="6582036" y="2934864"/>
                      <a:ext cx="450692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177" name="Google Shape;6177;p88"/>
                  <p:cNvGrpSpPr/>
                  <p:nvPr/>
                </p:nvGrpSpPr>
                <p:grpSpPr>
                  <a:xfrm>
                    <a:off x="6399350" y="3334433"/>
                    <a:ext cx="558142" cy="89292"/>
                    <a:chOff x="6582516" y="2845502"/>
                    <a:chExt cx="558142" cy="89292"/>
                  </a:xfrm>
                </p:grpSpPr>
                <p:cxnSp>
                  <p:nvCxnSpPr>
                    <p:cNvPr id="6178" name="Google Shape;6178;p88"/>
                    <p:cNvCxnSpPr/>
                    <p:nvPr/>
                  </p:nvCxnSpPr>
                  <p:spPr>
                    <a:xfrm flipH="1" rot="10800000">
                      <a:off x="7027238" y="2845502"/>
                      <a:ext cx="113419" cy="8929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179" name="Google Shape;6179;p88"/>
                    <p:cNvCxnSpPr/>
                    <p:nvPr/>
                  </p:nvCxnSpPr>
                  <p:spPr>
                    <a:xfrm>
                      <a:off x="6582516" y="2934794"/>
                      <a:ext cx="450692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180" name="Google Shape;6180;p88"/>
                  <p:cNvGrpSpPr/>
                  <p:nvPr/>
                </p:nvGrpSpPr>
                <p:grpSpPr>
                  <a:xfrm>
                    <a:off x="6399349" y="3400228"/>
                    <a:ext cx="558142" cy="89292"/>
                    <a:chOff x="6582995" y="2845433"/>
                    <a:chExt cx="558142" cy="89292"/>
                  </a:xfrm>
                </p:grpSpPr>
                <p:cxnSp>
                  <p:nvCxnSpPr>
                    <p:cNvPr id="6181" name="Google Shape;6181;p88"/>
                    <p:cNvCxnSpPr/>
                    <p:nvPr/>
                  </p:nvCxnSpPr>
                  <p:spPr>
                    <a:xfrm flipH="1" rot="10800000">
                      <a:off x="7027718" y="2845433"/>
                      <a:ext cx="113419" cy="8929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182" name="Google Shape;6182;p88"/>
                    <p:cNvCxnSpPr/>
                    <p:nvPr/>
                  </p:nvCxnSpPr>
                  <p:spPr>
                    <a:xfrm>
                      <a:off x="6582995" y="2934724"/>
                      <a:ext cx="450692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183" name="Google Shape;6183;p88"/>
                  <p:cNvGrpSpPr/>
                  <p:nvPr/>
                </p:nvGrpSpPr>
                <p:grpSpPr>
                  <a:xfrm>
                    <a:off x="6399351" y="3466022"/>
                    <a:ext cx="558141" cy="93992"/>
                    <a:chOff x="6583477" y="2845363"/>
                    <a:chExt cx="558141" cy="93992"/>
                  </a:xfrm>
                </p:grpSpPr>
                <p:cxnSp>
                  <p:nvCxnSpPr>
                    <p:cNvPr id="6184" name="Google Shape;6184;p88"/>
                    <p:cNvCxnSpPr/>
                    <p:nvPr/>
                  </p:nvCxnSpPr>
                  <p:spPr>
                    <a:xfrm flipH="1" rot="10800000">
                      <a:off x="7028199" y="2845363"/>
                      <a:ext cx="113419" cy="9399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185" name="Google Shape;6185;p88"/>
                    <p:cNvCxnSpPr/>
                    <p:nvPr/>
                  </p:nvCxnSpPr>
                  <p:spPr>
                    <a:xfrm>
                      <a:off x="6583477" y="2939355"/>
                      <a:ext cx="450692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186" name="Google Shape;6186;p88"/>
                  <p:cNvGrpSpPr/>
                  <p:nvPr/>
                </p:nvGrpSpPr>
                <p:grpSpPr>
                  <a:xfrm>
                    <a:off x="6396366" y="3528683"/>
                    <a:ext cx="561126" cy="97125"/>
                    <a:chOff x="6580972" y="2842160"/>
                    <a:chExt cx="561126" cy="97125"/>
                  </a:xfrm>
                </p:grpSpPr>
                <p:cxnSp>
                  <p:nvCxnSpPr>
                    <p:cNvPr id="6187" name="Google Shape;6187;p88"/>
                    <p:cNvCxnSpPr/>
                    <p:nvPr/>
                  </p:nvCxnSpPr>
                  <p:spPr>
                    <a:xfrm flipH="1" rot="10800000">
                      <a:off x="7028679" y="2842160"/>
                      <a:ext cx="113419" cy="971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188" name="Google Shape;6188;p88"/>
                    <p:cNvCxnSpPr/>
                    <p:nvPr/>
                  </p:nvCxnSpPr>
                  <p:spPr>
                    <a:xfrm>
                      <a:off x="6580972" y="2939284"/>
                      <a:ext cx="453676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189" name="Google Shape;6189;p88"/>
                  <p:cNvGrpSpPr/>
                  <p:nvPr/>
                </p:nvGrpSpPr>
                <p:grpSpPr>
                  <a:xfrm>
                    <a:off x="6396366" y="3594477"/>
                    <a:ext cx="561124" cy="97125"/>
                    <a:chOff x="6581452" y="2842090"/>
                    <a:chExt cx="561124" cy="97125"/>
                  </a:xfrm>
                </p:grpSpPr>
                <p:cxnSp>
                  <p:nvCxnSpPr>
                    <p:cNvPr id="6190" name="Google Shape;6190;p88"/>
                    <p:cNvCxnSpPr/>
                    <p:nvPr/>
                  </p:nvCxnSpPr>
                  <p:spPr>
                    <a:xfrm flipH="1" rot="10800000">
                      <a:off x="7029158" y="2842090"/>
                      <a:ext cx="113419" cy="971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191" name="Google Shape;6191;p88"/>
                    <p:cNvCxnSpPr/>
                    <p:nvPr/>
                  </p:nvCxnSpPr>
                  <p:spPr>
                    <a:xfrm>
                      <a:off x="6581452" y="2939215"/>
                      <a:ext cx="453676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192" name="Google Shape;6192;p88"/>
                  <p:cNvGrpSpPr/>
                  <p:nvPr/>
                </p:nvGrpSpPr>
                <p:grpSpPr>
                  <a:xfrm>
                    <a:off x="6396367" y="3664970"/>
                    <a:ext cx="558140" cy="92426"/>
                    <a:chOff x="6581933" y="2846719"/>
                    <a:chExt cx="558140" cy="92426"/>
                  </a:xfrm>
                </p:grpSpPr>
                <p:cxnSp>
                  <p:nvCxnSpPr>
                    <p:cNvPr id="6193" name="Google Shape;6193;p88"/>
                    <p:cNvCxnSpPr/>
                    <p:nvPr/>
                  </p:nvCxnSpPr>
                  <p:spPr>
                    <a:xfrm flipH="1" rot="10800000">
                      <a:off x="7026654" y="2846719"/>
                      <a:ext cx="113419" cy="92426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194" name="Google Shape;6194;p88"/>
                    <p:cNvCxnSpPr/>
                    <p:nvPr/>
                  </p:nvCxnSpPr>
                  <p:spPr>
                    <a:xfrm>
                      <a:off x="6581933" y="2939145"/>
                      <a:ext cx="450690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195" name="Google Shape;6195;p88"/>
                  <p:cNvGrpSpPr/>
                  <p:nvPr/>
                </p:nvGrpSpPr>
                <p:grpSpPr>
                  <a:xfrm>
                    <a:off x="6396367" y="3730765"/>
                    <a:ext cx="558139" cy="92426"/>
                    <a:chOff x="6582413" y="2846650"/>
                    <a:chExt cx="558139" cy="92426"/>
                  </a:xfrm>
                </p:grpSpPr>
                <p:cxnSp>
                  <p:nvCxnSpPr>
                    <p:cNvPr id="6196" name="Google Shape;6196;p88"/>
                    <p:cNvCxnSpPr/>
                    <p:nvPr/>
                  </p:nvCxnSpPr>
                  <p:spPr>
                    <a:xfrm flipH="1" rot="10800000">
                      <a:off x="7027133" y="2846650"/>
                      <a:ext cx="113419" cy="92426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197" name="Google Shape;6197;p88"/>
                    <p:cNvCxnSpPr/>
                    <p:nvPr/>
                  </p:nvCxnSpPr>
                  <p:spPr>
                    <a:xfrm>
                      <a:off x="6582413" y="2939076"/>
                      <a:ext cx="450690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</p:grpSp>
            <p:cxnSp>
              <p:nvCxnSpPr>
                <p:cNvPr id="6198" name="Google Shape;6198;p88"/>
                <p:cNvCxnSpPr/>
                <p:nvPr/>
              </p:nvCxnSpPr>
              <p:spPr>
                <a:xfrm flipH="1">
                  <a:off x="6685171" y="4525377"/>
                  <a:ext cx="4763" cy="855662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199" name="Google Shape;6199;p88"/>
                <p:cNvCxnSpPr/>
                <p:nvPr/>
              </p:nvCxnSpPr>
              <p:spPr>
                <a:xfrm>
                  <a:off x="6632784" y="4706352"/>
                  <a:ext cx="58737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00" name="Google Shape;6200;p88"/>
                <p:cNvCxnSpPr/>
                <p:nvPr/>
              </p:nvCxnSpPr>
              <p:spPr>
                <a:xfrm>
                  <a:off x="6631196" y="4771439"/>
                  <a:ext cx="587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01" name="Google Shape;6201;p88"/>
                <p:cNvCxnSpPr/>
                <p:nvPr/>
              </p:nvCxnSpPr>
              <p:spPr>
                <a:xfrm>
                  <a:off x="6631196" y="4849227"/>
                  <a:ext cx="587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02" name="Google Shape;6202;p88"/>
                <p:cNvCxnSpPr/>
                <p:nvPr/>
              </p:nvCxnSpPr>
              <p:spPr>
                <a:xfrm>
                  <a:off x="6629609" y="4914314"/>
                  <a:ext cx="58737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03" name="Google Shape;6203;p88"/>
                <p:cNvCxnSpPr/>
                <p:nvPr/>
              </p:nvCxnSpPr>
              <p:spPr>
                <a:xfrm>
                  <a:off x="6628021" y="4976227"/>
                  <a:ext cx="60325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04" name="Google Shape;6204;p88"/>
                <p:cNvCxnSpPr/>
                <p:nvPr/>
              </p:nvCxnSpPr>
              <p:spPr>
                <a:xfrm>
                  <a:off x="6628021" y="5044489"/>
                  <a:ext cx="587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05" name="Google Shape;6205;p88"/>
                <p:cNvCxnSpPr/>
                <p:nvPr/>
              </p:nvCxnSpPr>
              <p:spPr>
                <a:xfrm>
                  <a:off x="6626434" y="5114339"/>
                  <a:ext cx="58737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06" name="Google Shape;6206;p88"/>
                <p:cNvCxnSpPr/>
                <p:nvPr/>
              </p:nvCxnSpPr>
              <p:spPr>
                <a:xfrm>
                  <a:off x="6629609" y="5184189"/>
                  <a:ext cx="58737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07" name="Google Shape;6207;p88"/>
                <p:cNvCxnSpPr/>
                <p:nvPr/>
              </p:nvCxnSpPr>
              <p:spPr>
                <a:xfrm>
                  <a:off x="6631196" y="5252452"/>
                  <a:ext cx="587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08" name="Google Shape;6208;p88"/>
                <p:cNvCxnSpPr/>
                <p:nvPr/>
              </p:nvCxnSpPr>
              <p:spPr>
                <a:xfrm>
                  <a:off x="6631196" y="5322302"/>
                  <a:ext cx="587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09" name="Google Shape;6209;p88"/>
                <p:cNvCxnSpPr/>
                <p:nvPr/>
              </p:nvCxnSpPr>
              <p:spPr>
                <a:xfrm>
                  <a:off x="6632784" y="5387389"/>
                  <a:ext cx="58737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10" name="Google Shape;6210;p88"/>
                <p:cNvCxnSpPr/>
                <p:nvPr/>
              </p:nvCxnSpPr>
              <p:spPr>
                <a:xfrm rot="10800000">
                  <a:off x="6632784" y="4531727"/>
                  <a:ext cx="58737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grpSp>
              <p:nvGrpSpPr>
                <p:cNvPr id="6211" name="Google Shape;6211;p88"/>
                <p:cNvGrpSpPr/>
                <p:nvPr/>
              </p:nvGrpSpPr>
              <p:grpSpPr>
                <a:xfrm>
                  <a:off x="6434171" y="4488570"/>
                  <a:ext cx="224203" cy="179034"/>
                  <a:chOff x="3668110" y="2448910"/>
                  <a:chExt cx="3794234" cy="2165130"/>
                </a:xfrm>
              </p:grpSpPr>
              <p:sp>
                <p:nvSpPr>
                  <p:cNvPr id="6212" name="Google Shape;6212;p88"/>
                  <p:cNvSpPr/>
                  <p:nvPr/>
                </p:nvSpPr>
                <p:spPr>
                  <a:xfrm>
                    <a:off x="3668110" y="3741409"/>
                    <a:ext cx="3780587" cy="872631"/>
                  </a:xfrm>
                  <a:prstGeom prst="rect">
                    <a:avLst/>
                  </a:prstGeom>
                  <a:gradFill>
                    <a:gsLst>
                      <a:gs pos="0">
                        <a:srgbClr val="B8C2C9"/>
                      </a:gs>
                      <a:gs pos="21000">
                        <a:schemeClr val="lt1"/>
                      </a:gs>
                      <a:gs pos="60000">
                        <a:srgbClr val="D6DCE0"/>
                      </a:gs>
                      <a:gs pos="100000">
                        <a:srgbClr val="B8C2C9"/>
                      </a:gs>
                    </a:gsLst>
                    <a:lin ang="0" scaled="0"/>
                  </a:gradFill>
                  <a:ln cap="flat" cmpd="sng" w="9525">
                    <a:solidFill>
                      <a:srgbClr val="31538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13" name="Google Shape;6213;p88"/>
                  <p:cNvSpPr/>
                  <p:nvPr/>
                </p:nvSpPr>
                <p:spPr>
                  <a:xfrm>
                    <a:off x="3678620" y="2448910"/>
                    <a:ext cx="3783724" cy="1324303"/>
                  </a:xfrm>
                  <a:custGeom>
                    <a:rect b="b" l="l" r="r" t="t"/>
                    <a:pathLst>
                      <a:path extrusionOk="0" h="1324303" w="3783724">
                        <a:moveTo>
                          <a:pt x="0" y="1313793"/>
                        </a:moveTo>
                        <a:lnTo>
                          <a:pt x="0" y="1313793"/>
                        </a:lnTo>
                        <a:lnTo>
                          <a:pt x="252248" y="0"/>
                        </a:lnTo>
                        <a:lnTo>
                          <a:pt x="3415862" y="21020"/>
                        </a:lnTo>
                        <a:lnTo>
                          <a:pt x="3783724" y="1324303"/>
                        </a:lnTo>
                        <a:lnTo>
                          <a:pt x="0" y="1313793"/>
                        </a:lnTo>
                        <a:close/>
                      </a:path>
                    </a:pathLst>
                  </a:custGeom>
                  <a:solidFill>
                    <a:srgbClr val="B8C2C9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6214" name="Google Shape;6214;p88"/>
                  <p:cNvGrpSpPr/>
                  <p:nvPr/>
                </p:nvGrpSpPr>
                <p:grpSpPr>
                  <a:xfrm>
                    <a:off x="3941376" y="2603243"/>
                    <a:ext cx="3202061" cy="1066110"/>
                    <a:chOff x="7939341" y="3037317"/>
                    <a:chExt cx="897649" cy="353919"/>
                  </a:xfrm>
                </p:grpSpPr>
                <p:sp>
                  <p:nvSpPr>
                    <p:cNvPr id="6215" name="Google Shape;6215;p88"/>
                    <p:cNvSpPr/>
                    <p:nvPr/>
                  </p:nvSpPr>
                  <p:spPr>
                    <a:xfrm>
                      <a:off x="7964170" y="3037317"/>
                      <a:ext cx="849158" cy="198115"/>
                    </a:xfrm>
                    <a:custGeom>
                      <a:rect b="b" l="l" r="r" t="t"/>
                      <a:pathLst>
                        <a:path extrusionOk="0" h="1049866" w="4673016">
                          <a:moveTo>
                            <a:pt x="3756864" y="0"/>
                          </a:moveTo>
                          <a:lnTo>
                            <a:pt x="4673016" y="239402"/>
                          </a:lnTo>
                          <a:lnTo>
                            <a:pt x="3993931" y="541866"/>
                          </a:lnTo>
                          <a:lnTo>
                            <a:pt x="3815839" y="467710"/>
                          </a:lnTo>
                          <a:lnTo>
                            <a:pt x="2300598" y="1049866"/>
                          </a:lnTo>
                          <a:lnTo>
                            <a:pt x="912064" y="457200"/>
                          </a:lnTo>
                          <a:lnTo>
                            <a:pt x="624198" y="541866"/>
                          </a:lnTo>
                          <a:lnTo>
                            <a:pt x="0" y="275021"/>
                          </a:lnTo>
                          <a:lnTo>
                            <a:pt x="912064" y="16933"/>
                          </a:lnTo>
                          <a:lnTo>
                            <a:pt x="2323954" y="616023"/>
                          </a:lnTo>
                          <a:lnTo>
                            <a:pt x="3756864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16" name="Google Shape;6216;p88"/>
                    <p:cNvSpPr/>
                    <p:nvPr/>
                  </p:nvSpPr>
                  <p:spPr>
                    <a:xfrm>
                      <a:off x="8519948" y="3206783"/>
                      <a:ext cx="317042" cy="170569"/>
                    </a:xfrm>
                    <a:custGeom>
                      <a:rect b="b" l="l" r="r" t="t"/>
                      <a:pathLst>
                        <a:path extrusionOk="0" h="903890" w="1744718">
                          <a:moveTo>
                            <a:pt x="21021" y="0"/>
                          </a:moveTo>
                          <a:lnTo>
                            <a:pt x="1744718" y="693683"/>
                          </a:lnTo>
                          <a:lnTo>
                            <a:pt x="1145628" y="903890"/>
                          </a:lnTo>
                          <a:lnTo>
                            <a:pt x="0" y="451945"/>
                          </a:lnTo>
                          <a:lnTo>
                            <a:pt x="21021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17" name="Google Shape;6217;p88"/>
                    <p:cNvSpPr/>
                    <p:nvPr/>
                  </p:nvSpPr>
                  <p:spPr>
                    <a:xfrm>
                      <a:off x="7939341" y="3206783"/>
                      <a:ext cx="311312" cy="168585"/>
                    </a:xfrm>
                    <a:custGeom>
                      <a:rect b="b" l="l" r="r" t="t"/>
                      <a:pathLst>
                        <a:path extrusionOk="0" h="893380" w="1713187">
                          <a:moveTo>
                            <a:pt x="1702676" y="0"/>
                          </a:moveTo>
                          <a:lnTo>
                            <a:pt x="1713187" y="472966"/>
                          </a:lnTo>
                          <a:lnTo>
                            <a:pt x="578069" y="893380"/>
                          </a:lnTo>
                          <a:lnTo>
                            <a:pt x="0" y="693683"/>
                          </a:lnTo>
                          <a:lnTo>
                            <a:pt x="1702676" y="0"/>
                          </a:lnTo>
                          <a:close/>
                        </a:path>
                      </a:pathLst>
                    </a:custGeom>
                    <a:solidFill>
                      <a:srgbClr val="0000A8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95" name="Google Shape;6095;p88"/>
                    <p:cNvSpPr/>
                    <p:nvPr/>
                  </p:nvSpPr>
                  <p:spPr>
                    <a:xfrm>
                      <a:off x="8047413" y="3123483"/>
                      <a:ext cx="676892" cy="267753"/>
                    </a:xfrm>
                    <a:custGeom>
                      <a:rect b="b" l="l" r="r" t="t"/>
                      <a:pathLst>
                        <a:path extrusionOk="0" h="1418896" w="3725019">
                          <a:moveTo>
                            <a:pt x="162012" y="73572"/>
                          </a:moveTo>
                          <a:lnTo>
                            <a:pt x="445792" y="0"/>
                          </a:lnTo>
                          <a:lnTo>
                            <a:pt x="1852896" y="591655"/>
                          </a:lnTo>
                          <a:lnTo>
                            <a:pt x="3357157" y="0"/>
                          </a:lnTo>
                          <a:lnTo>
                            <a:pt x="3577874" y="73572"/>
                          </a:lnTo>
                          <a:lnTo>
                            <a:pt x="2632585" y="448868"/>
                          </a:lnTo>
                          <a:lnTo>
                            <a:pt x="2625150" y="902607"/>
                          </a:lnTo>
                          <a:lnTo>
                            <a:pt x="3725019" y="1345324"/>
                          </a:lnTo>
                          <a:lnTo>
                            <a:pt x="3441240" y="1408386"/>
                          </a:lnTo>
                          <a:lnTo>
                            <a:pt x="1864688" y="746234"/>
                          </a:lnTo>
                          <a:lnTo>
                            <a:pt x="256605" y="1418896"/>
                          </a:lnTo>
                          <a:lnTo>
                            <a:pt x="0" y="1331097"/>
                          </a:lnTo>
                          <a:lnTo>
                            <a:pt x="1113454" y="903890"/>
                          </a:lnTo>
                          <a:cubicBezTo>
                            <a:pt x="1113454" y="760249"/>
                            <a:pt x="1102302" y="595586"/>
                            <a:pt x="1102302" y="451945"/>
                          </a:cubicBezTo>
                          <a:lnTo>
                            <a:pt x="183032" y="84081"/>
                          </a:lnTo>
                          <a:cubicBezTo>
                            <a:pt x="26317" y="21019"/>
                            <a:pt x="169019" y="77075"/>
                            <a:pt x="162012" y="73572"/>
                          </a:cubicBezTo>
                          <a:close/>
                        </a:path>
                      </a:pathLst>
                    </a:custGeom>
                    <a:solidFill>
                      <a:srgbClr val="8DA9DB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grpSp>
            <p:nvGrpSpPr>
              <p:cNvPr id="6218" name="Google Shape;6218;p88"/>
              <p:cNvGrpSpPr/>
              <p:nvPr/>
            </p:nvGrpSpPr>
            <p:grpSpPr>
              <a:xfrm>
                <a:off x="7195215" y="4648914"/>
                <a:ext cx="267207" cy="997245"/>
                <a:chOff x="6424315" y="4488570"/>
                <a:chExt cx="267207" cy="997245"/>
              </a:xfrm>
            </p:grpSpPr>
            <p:grpSp>
              <p:nvGrpSpPr>
                <p:cNvPr id="6219" name="Google Shape;6219;p88"/>
                <p:cNvGrpSpPr/>
                <p:nvPr/>
              </p:nvGrpSpPr>
              <p:grpSpPr>
                <a:xfrm>
                  <a:off x="6424315" y="4636502"/>
                  <a:ext cx="237939" cy="849312"/>
                  <a:chOff x="6396366" y="3061857"/>
                  <a:chExt cx="570079" cy="838094"/>
                </a:xfrm>
              </p:grpSpPr>
              <p:sp>
                <p:nvSpPr>
                  <p:cNvPr id="6220" name="Google Shape;6220;p88"/>
                  <p:cNvSpPr/>
                  <p:nvPr/>
                </p:nvSpPr>
                <p:spPr>
                  <a:xfrm>
                    <a:off x="6509786" y="3061857"/>
                    <a:ext cx="447707" cy="742536"/>
                  </a:xfrm>
                  <a:prstGeom prst="rect">
                    <a:avLst/>
                  </a:prstGeom>
                  <a:noFill/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i="0" sz="1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6221" name="Google Shape;6221;p88"/>
                  <p:cNvCxnSpPr/>
                  <p:nvPr/>
                </p:nvCxnSpPr>
                <p:spPr>
                  <a:xfrm flipH="1" rot="10800000">
                    <a:off x="6847057" y="3061857"/>
                    <a:ext cx="113419" cy="92425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sp>
                <p:nvSpPr>
                  <p:cNvPr id="6222" name="Google Shape;6222;p88"/>
                  <p:cNvSpPr/>
                  <p:nvPr/>
                </p:nvSpPr>
                <p:spPr>
                  <a:xfrm>
                    <a:off x="6476953" y="3071256"/>
                    <a:ext cx="131327" cy="115923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i="0" sz="1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6223" name="Google Shape;6223;p88"/>
                  <p:cNvCxnSpPr/>
                  <p:nvPr/>
                </p:nvCxnSpPr>
                <p:spPr>
                  <a:xfrm flipH="1" rot="10800000">
                    <a:off x="6396367" y="3061857"/>
                    <a:ext cx="113419" cy="92425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sp>
                <p:nvSpPr>
                  <p:cNvPr id="6224" name="Google Shape;6224;p88"/>
                  <p:cNvSpPr/>
                  <p:nvPr/>
                </p:nvSpPr>
                <p:spPr>
                  <a:xfrm>
                    <a:off x="6817210" y="3702567"/>
                    <a:ext cx="131327" cy="115923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i="0" sz="1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25" name="Google Shape;6225;p88"/>
                  <p:cNvSpPr/>
                  <p:nvPr/>
                </p:nvSpPr>
                <p:spPr>
                  <a:xfrm>
                    <a:off x="6405320" y="3157415"/>
                    <a:ext cx="444723" cy="742536"/>
                  </a:xfrm>
                  <a:prstGeom prst="rect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i="0" sz="1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6226" name="Google Shape;6226;p88"/>
                  <p:cNvCxnSpPr/>
                  <p:nvPr/>
                </p:nvCxnSpPr>
                <p:spPr>
                  <a:xfrm flipH="1" rot="10800000">
                    <a:off x="6847057" y="3804392"/>
                    <a:ext cx="113419" cy="92425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grpSp>
                <p:nvGrpSpPr>
                  <p:cNvPr id="6227" name="Google Shape;6227;p88"/>
                  <p:cNvGrpSpPr/>
                  <p:nvPr/>
                </p:nvGrpSpPr>
                <p:grpSpPr>
                  <a:xfrm>
                    <a:off x="6399350" y="3137050"/>
                    <a:ext cx="561125" cy="92425"/>
                    <a:chOff x="6581076" y="2845711"/>
                    <a:chExt cx="561125" cy="92425"/>
                  </a:xfrm>
                </p:grpSpPr>
                <p:cxnSp>
                  <p:nvCxnSpPr>
                    <p:cNvPr id="6228" name="Google Shape;6228;p88"/>
                    <p:cNvCxnSpPr/>
                    <p:nvPr/>
                  </p:nvCxnSpPr>
                  <p:spPr>
                    <a:xfrm flipH="1" rot="10800000">
                      <a:off x="7028782" y="2845711"/>
                      <a:ext cx="113419" cy="924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229" name="Google Shape;6229;p88"/>
                    <p:cNvCxnSpPr/>
                    <p:nvPr/>
                  </p:nvCxnSpPr>
                  <p:spPr>
                    <a:xfrm>
                      <a:off x="6581076" y="2938136"/>
                      <a:ext cx="453676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230" name="Google Shape;6230;p88"/>
                  <p:cNvGrpSpPr/>
                  <p:nvPr/>
                </p:nvGrpSpPr>
                <p:grpSpPr>
                  <a:xfrm>
                    <a:off x="6399351" y="3202845"/>
                    <a:ext cx="567094" cy="89292"/>
                    <a:chOff x="6581557" y="2845642"/>
                    <a:chExt cx="567094" cy="89292"/>
                  </a:xfrm>
                </p:grpSpPr>
                <p:cxnSp>
                  <p:nvCxnSpPr>
                    <p:cNvPr id="6231" name="Google Shape;6231;p88"/>
                    <p:cNvCxnSpPr/>
                    <p:nvPr/>
                  </p:nvCxnSpPr>
                  <p:spPr>
                    <a:xfrm flipH="1" rot="10800000">
                      <a:off x="7029263" y="2845642"/>
                      <a:ext cx="119388" cy="8929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232" name="Google Shape;6232;p88"/>
                    <p:cNvCxnSpPr/>
                    <p:nvPr/>
                  </p:nvCxnSpPr>
                  <p:spPr>
                    <a:xfrm>
                      <a:off x="6581557" y="2934934"/>
                      <a:ext cx="453676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233" name="Google Shape;6233;p88"/>
                  <p:cNvGrpSpPr/>
                  <p:nvPr/>
                </p:nvGrpSpPr>
                <p:grpSpPr>
                  <a:xfrm>
                    <a:off x="6399350" y="3268639"/>
                    <a:ext cx="558142" cy="89292"/>
                    <a:chOff x="6582036" y="2845572"/>
                    <a:chExt cx="558142" cy="89292"/>
                  </a:xfrm>
                </p:grpSpPr>
                <p:cxnSp>
                  <p:nvCxnSpPr>
                    <p:cNvPr id="6234" name="Google Shape;6234;p88"/>
                    <p:cNvCxnSpPr/>
                    <p:nvPr/>
                  </p:nvCxnSpPr>
                  <p:spPr>
                    <a:xfrm flipH="1" rot="10800000">
                      <a:off x="7026759" y="2845572"/>
                      <a:ext cx="113419" cy="8929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235" name="Google Shape;6235;p88"/>
                    <p:cNvCxnSpPr/>
                    <p:nvPr/>
                  </p:nvCxnSpPr>
                  <p:spPr>
                    <a:xfrm>
                      <a:off x="6582036" y="2934864"/>
                      <a:ext cx="450692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236" name="Google Shape;6236;p88"/>
                  <p:cNvGrpSpPr/>
                  <p:nvPr/>
                </p:nvGrpSpPr>
                <p:grpSpPr>
                  <a:xfrm>
                    <a:off x="6399350" y="3334433"/>
                    <a:ext cx="558142" cy="89292"/>
                    <a:chOff x="6582516" y="2845502"/>
                    <a:chExt cx="558142" cy="89292"/>
                  </a:xfrm>
                </p:grpSpPr>
                <p:cxnSp>
                  <p:nvCxnSpPr>
                    <p:cNvPr id="6237" name="Google Shape;6237;p88"/>
                    <p:cNvCxnSpPr/>
                    <p:nvPr/>
                  </p:nvCxnSpPr>
                  <p:spPr>
                    <a:xfrm flipH="1" rot="10800000">
                      <a:off x="7027238" y="2845502"/>
                      <a:ext cx="113419" cy="8929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238" name="Google Shape;6238;p88"/>
                    <p:cNvCxnSpPr/>
                    <p:nvPr/>
                  </p:nvCxnSpPr>
                  <p:spPr>
                    <a:xfrm>
                      <a:off x="6582516" y="2934794"/>
                      <a:ext cx="450692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239" name="Google Shape;6239;p88"/>
                  <p:cNvGrpSpPr/>
                  <p:nvPr/>
                </p:nvGrpSpPr>
                <p:grpSpPr>
                  <a:xfrm>
                    <a:off x="6399349" y="3400228"/>
                    <a:ext cx="558142" cy="89292"/>
                    <a:chOff x="6582995" y="2845433"/>
                    <a:chExt cx="558142" cy="89292"/>
                  </a:xfrm>
                </p:grpSpPr>
                <p:cxnSp>
                  <p:nvCxnSpPr>
                    <p:cNvPr id="6240" name="Google Shape;6240;p88"/>
                    <p:cNvCxnSpPr/>
                    <p:nvPr/>
                  </p:nvCxnSpPr>
                  <p:spPr>
                    <a:xfrm flipH="1" rot="10800000">
                      <a:off x="7027718" y="2845433"/>
                      <a:ext cx="113419" cy="8929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241" name="Google Shape;6241;p88"/>
                    <p:cNvCxnSpPr/>
                    <p:nvPr/>
                  </p:nvCxnSpPr>
                  <p:spPr>
                    <a:xfrm>
                      <a:off x="6582995" y="2934724"/>
                      <a:ext cx="450692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242" name="Google Shape;6242;p88"/>
                  <p:cNvGrpSpPr/>
                  <p:nvPr/>
                </p:nvGrpSpPr>
                <p:grpSpPr>
                  <a:xfrm>
                    <a:off x="6399351" y="3466022"/>
                    <a:ext cx="558141" cy="93992"/>
                    <a:chOff x="6583477" y="2845363"/>
                    <a:chExt cx="558141" cy="93992"/>
                  </a:xfrm>
                </p:grpSpPr>
                <p:cxnSp>
                  <p:nvCxnSpPr>
                    <p:cNvPr id="6243" name="Google Shape;6243;p88"/>
                    <p:cNvCxnSpPr/>
                    <p:nvPr/>
                  </p:nvCxnSpPr>
                  <p:spPr>
                    <a:xfrm flipH="1" rot="10800000">
                      <a:off x="7028199" y="2845363"/>
                      <a:ext cx="113419" cy="9399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244" name="Google Shape;6244;p88"/>
                    <p:cNvCxnSpPr/>
                    <p:nvPr/>
                  </p:nvCxnSpPr>
                  <p:spPr>
                    <a:xfrm>
                      <a:off x="6583477" y="2939355"/>
                      <a:ext cx="450692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245" name="Google Shape;6245;p88"/>
                  <p:cNvGrpSpPr/>
                  <p:nvPr/>
                </p:nvGrpSpPr>
                <p:grpSpPr>
                  <a:xfrm>
                    <a:off x="6396366" y="3528683"/>
                    <a:ext cx="561126" cy="97125"/>
                    <a:chOff x="6580972" y="2842160"/>
                    <a:chExt cx="561126" cy="97125"/>
                  </a:xfrm>
                </p:grpSpPr>
                <p:cxnSp>
                  <p:nvCxnSpPr>
                    <p:cNvPr id="6246" name="Google Shape;6246;p88"/>
                    <p:cNvCxnSpPr/>
                    <p:nvPr/>
                  </p:nvCxnSpPr>
                  <p:spPr>
                    <a:xfrm flipH="1" rot="10800000">
                      <a:off x="7028679" y="2842160"/>
                      <a:ext cx="113419" cy="971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247" name="Google Shape;6247;p88"/>
                    <p:cNvCxnSpPr/>
                    <p:nvPr/>
                  </p:nvCxnSpPr>
                  <p:spPr>
                    <a:xfrm>
                      <a:off x="6580972" y="2939284"/>
                      <a:ext cx="453676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248" name="Google Shape;6248;p88"/>
                  <p:cNvGrpSpPr/>
                  <p:nvPr/>
                </p:nvGrpSpPr>
                <p:grpSpPr>
                  <a:xfrm>
                    <a:off x="6396366" y="3594477"/>
                    <a:ext cx="561124" cy="97125"/>
                    <a:chOff x="6581452" y="2842090"/>
                    <a:chExt cx="561124" cy="97125"/>
                  </a:xfrm>
                </p:grpSpPr>
                <p:cxnSp>
                  <p:nvCxnSpPr>
                    <p:cNvPr id="6249" name="Google Shape;6249;p88"/>
                    <p:cNvCxnSpPr/>
                    <p:nvPr/>
                  </p:nvCxnSpPr>
                  <p:spPr>
                    <a:xfrm flipH="1" rot="10800000">
                      <a:off x="7029158" y="2842090"/>
                      <a:ext cx="113419" cy="971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250" name="Google Shape;6250;p88"/>
                    <p:cNvCxnSpPr/>
                    <p:nvPr/>
                  </p:nvCxnSpPr>
                  <p:spPr>
                    <a:xfrm>
                      <a:off x="6581452" y="2939215"/>
                      <a:ext cx="453676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251" name="Google Shape;6251;p88"/>
                  <p:cNvGrpSpPr/>
                  <p:nvPr/>
                </p:nvGrpSpPr>
                <p:grpSpPr>
                  <a:xfrm>
                    <a:off x="6396367" y="3664970"/>
                    <a:ext cx="558140" cy="92426"/>
                    <a:chOff x="6581933" y="2846719"/>
                    <a:chExt cx="558140" cy="92426"/>
                  </a:xfrm>
                </p:grpSpPr>
                <p:cxnSp>
                  <p:nvCxnSpPr>
                    <p:cNvPr id="6252" name="Google Shape;6252;p88"/>
                    <p:cNvCxnSpPr/>
                    <p:nvPr/>
                  </p:nvCxnSpPr>
                  <p:spPr>
                    <a:xfrm flipH="1" rot="10800000">
                      <a:off x="7026654" y="2846719"/>
                      <a:ext cx="113419" cy="92426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253" name="Google Shape;6253;p88"/>
                    <p:cNvCxnSpPr/>
                    <p:nvPr/>
                  </p:nvCxnSpPr>
                  <p:spPr>
                    <a:xfrm>
                      <a:off x="6581933" y="2939145"/>
                      <a:ext cx="450690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254" name="Google Shape;6254;p88"/>
                  <p:cNvGrpSpPr/>
                  <p:nvPr/>
                </p:nvGrpSpPr>
                <p:grpSpPr>
                  <a:xfrm>
                    <a:off x="6396367" y="3730765"/>
                    <a:ext cx="558139" cy="92426"/>
                    <a:chOff x="6582413" y="2846650"/>
                    <a:chExt cx="558139" cy="92426"/>
                  </a:xfrm>
                </p:grpSpPr>
                <p:cxnSp>
                  <p:nvCxnSpPr>
                    <p:cNvPr id="6255" name="Google Shape;6255;p88"/>
                    <p:cNvCxnSpPr/>
                    <p:nvPr/>
                  </p:nvCxnSpPr>
                  <p:spPr>
                    <a:xfrm flipH="1" rot="10800000">
                      <a:off x="7027133" y="2846650"/>
                      <a:ext cx="113419" cy="92426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256" name="Google Shape;6256;p88"/>
                    <p:cNvCxnSpPr/>
                    <p:nvPr/>
                  </p:nvCxnSpPr>
                  <p:spPr>
                    <a:xfrm>
                      <a:off x="6582413" y="2939076"/>
                      <a:ext cx="450690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</p:grpSp>
            <p:cxnSp>
              <p:nvCxnSpPr>
                <p:cNvPr id="6257" name="Google Shape;6257;p88"/>
                <p:cNvCxnSpPr/>
                <p:nvPr/>
              </p:nvCxnSpPr>
              <p:spPr>
                <a:xfrm flipH="1">
                  <a:off x="6685171" y="4525377"/>
                  <a:ext cx="4763" cy="855662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58" name="Google Shape;6258;p88"/>
                <p:cNvCxnSpPr/>
                <p:nvPr/>
              </p:nvCxnSpPr>
              <p:spPr>
                <a:xfrm>
                  <a:off x="6632784" y="4706352"/>
                  <a:ext cx="58737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59" name="Google Shape;6259;p88"/>
                <p:cNvCxnSpPr/>
                <p:nvPr/>
              </p:nvCxnSpPr>
              <p:spPr>
                <a:xfrm>
                  <a:off x="6631196" y="4771439"/>
                  <a:ext cx="587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60" name="Google Shape;6260;p88"/>
                <p:cNvCxnSpPr/>
                <p:nvPr/>
              </p:nvCxnSpPr>
              <p:spPr>
                <a:xfrm>
                  <a:off x="6631196" y="4849227"/>
                  <a:ext cx="587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61" name="Google Shape;6261;p88"/>
                <p:cNvCxnSpPr/>
                <p:nvPr/>
              </p:nvCxnSpPr>
              <p:spPr>
                <a:xfrm>
                  <a:off x="6629609" y="4914314"/>
                  <a:ext cx="58737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62" name="Google Shape;6262;p88"/>
                <p:cNvCxnSpPr/>
                <p:nvPr/>
              </p:nvCxnSpPr>
              <p:spPr>
                <a:xfrm>
                  <a:off x="6628021" y="4976227"/>
                  <a:ext cx="60325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63" name="Google Shape;6263;p88"/>
                <p:cNvCxnSpPr/>
                <p:nvPr/>
              </p:nvCxnSpPr>
              <p:spPr>
                <a:xfrm>
                  <a:off x="6628021" y="5044489"/>
                  <a:ext cx="587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64" name="Google Shape;6264;p88"/>
                <p:cNvCxnSpPr/>
                <p:nvPr/>
              </p:nvCxnSpPr>
              <p:spPr>
                <a:xfrm>
                  <a:off x="6626434" y="5114339"/>
                  <a:ext cx="58737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65" name="Google Shape;6265;p88"/>
                <p:cNvCxnSpPr/>
                <p:nvPr/>
              </p:nvCxnSpPr>
              <p:spPr>
                <a:xfrm>
                  <a:off x="6629609" y="5184189"/>
                  <a:ext cx="58737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66" name="Google Shape;6266;p88"/>
                <p:cNvCxnSpPr/>
                <p:nvPr/>
              </p:nvCxnSpPr>
              <p:spPr>
                <a:xfrm>
                  <a:off x="6631196" y="5252452"/>
                  <a:ext cx="587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67" name="Google Shape;6267;p88"/>
                <p:cNvCxnSpPr/>
                <p:nvPr/>
              </p:nvCxnSpPr>
              <p:spPr>
                <a:xfrm>
                  <a:off x="6631196" y="5322302"/>
                  <a:ext cx="587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68" name="Google Shape;6268;p88"/>
                <p:cNvCxnSpPr/>
                <p:nvPr/>
              </p:nvCxnSpPr>
              <p:spPr>
                <a:xfrm>
                  <a:off x="6632784" y="5387389"/>
                  <a:ext cx="58737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69" name="Google Shape;6269;p88"/>
                <p:cNvCxnSpPr/>
                <p:nvPr/>
              </p:nvCxnSpPr>
              <p:spPr>
                <a:xfrm rot="10800000">
                  <a:off x="6632784" y="4531727"/>
                  <a:ext cx="58737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grpSp>
              <p:nvGrpSpPr>
                <p:cNvPr id="6270" name="Google Shape;6270;p88"/>
                <p:cNvGrpSpPr/>
                <p:nvPr/>
              </p:nvGrpSpPr>
              <p:grpSpPr>
                <a:xfrm>
                  <a:off x="6434171" y="4488570"/>
                  <a:ext cx="224203" cy="179034"/>
                  <a:chOff x="3668110" y="2448910"/>
                  <a:chExt cx="3794234" cy="2165130"/>
                </a:xfrm>
              </p:grpSpPr>
              <p:sp>
                <p:nvSpPr>
                  <p:cNvPr id="6271" name="Google Shape;6271;p88"/>
                  <p:cNvSpPr/>
                  <p:nvPr/>
                </p:nvSpPr>
                <p:spPr>
                  <a:xfrm>
                    <a:off x="3668110" y="3741409"/>
                    <a:ext cx="3780587" cy="872631"/>
                  </a:xfrm>
                  <a:prstGeom prst="rect">
                    <a:avLst/>
                  </a:prstGeom>
                  <a:gradFill>
                    <a:gsLst>
                      <a:gs pos="0">
                        <a:srgbClr val="B8C2C9"/>
                      </a:gs>
                      <a:gs pos="21000">
                        <a:schemeClr val="lt1"/>
                      </a:gs>
                      <a:gs pos="60000">
                        <a:srgbClr val="D6DCE0"/>
                      </a:gs>
                      <a:gs pos="100000">
                        <a:srgbClr val="B8C2C9"/>
                      </a:gs>
                    </a:gsLst>
                    <a:lin ang="0" scaled="0"/>
                  </a:gradFill>
                  <a:ln cap="flat" cmpd="sng" w="9525">
                    <a:solidFill>
                      <a:srgbClr val="31538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72" name="Google Shape;6272;p88"/>
                  <p:cNvSpPr/>
                  <p:nvPr/>
                </p:nvSpPr>
                <p:spPr>
                  <a:xfrm>
                    <a:off x="3678620" y="2448910"/>
                    <a:ext cx="3783724" cy="1324303"/>
                  </a:xfrm>
                  <a:custGeom>
                    <a:rect b="b" l="l" r="r" t="t"/>
                    <a:pathLst>
                      <a:path extrusionOk="0" h="1324303" w="3783724">
                        <a:moveTo>
                          <a:pt x="0" y="1313793"/>
                        </a:moveTo>
                        <a:lnTo>
                          <a:pt x="0" y="1313793"/>
                        </a:lnTo>
                        <a:lnTo>
                          <a:pt x="252248" y="0"/>
                        </a:lnTo>
                        <a:lnTo>
                          <a:pt x="3415862" y="21020"/>
                        </a:lnTo>
                        <a:lnTo>
                          <a:pt x="3783724" y="1324303"/>
                        </a:lnTo>
                        <a:lnTo>
                          <a:pt x="0" y="1313793"/>
                        </a:lnTo>
                        <a:close/>
                      </a:path>
                    </a:pathLst>
                  </a:custGeom>
                  <a:solidFill>
                    <a:srgbClr val="B8C2C9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6273" name="Google Shape;6273;p88"/>
                  <p:cNvGrpSpPr/>
                  <p:nvPr/>
                </p:nvGrpSpPr>
                <p:grpSpPr>
                  <a:xfrm>
                    <a:off x="3941376" y="2603243"/>
                    <a:ext cx="3202061" cy="1066110"/>
                    <a:chOff x="7939341" y="3037317"/>
                    <a:chExt cx="897649" cy="353919"/>
                  </a:xfrm>
                </p:grpSpPr>
                <p:sp>
                  <p:nvSpPr>
                    <p:cNvPr id="6158" name="Google Shape;6158;p88"/>
                    <p:cNvSpPr/>
                    <p:nvPr/>
                  </p:nvSpPr>
                  <p:spPr>
                    <a:xfrm>
                      <a:off x="7964170" y="3037317"/>
                      <a:ext cx="849158" cy="198115"/>
                    </a:xfrm>
                    <a:custGeom>
                      <a:rect b="b" l="l" r="r" t="t"/>
                      <a:pathLst>
                        <a:path extrusionOk="0" h="1049866" w="4673016">
                          <a:moveTo>
                            <a:pt x="3756864" y="0"/>
                          </a:moveTo>
                          <a:lnTo>
                            <a:pt x="4673016" y="239402"/>
                          </a:lnTo>
                          <a:lnTo>
                            <a:pt x="3993931" y="541866"/>
                          </a:lnTo>
                          <a:lnTo>
                            <a:pt x="3815839" y="467710"/>
                          </a:lnTo>
                          <a:lnTo>
                            <a:pt x="2300598" y="1049866"/>
                          </a:lnTo>
                          <a:lnTo>
                            <a:pt x="912064" y="457200"/>
                          </a:lnTo>
                          <a:lnTo>
                            <a:pt x="624198" y="541866"/>
                          </a:lnTo>
                          <a:lnTo>
                            <a:pt x="0" y="275021"/>
                          </a:lnTo>
                          <a:lnTo>
                            <a:pt x="912064" y="16933"/>
                          </a:lnTo>
                          <a:lnTo>
                            <a:pt x="2323954" y="616023"/>
                          </a:lnTo>
                          <a:lnTo>
                            <a:pt x="3756864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74" name="Google Shape;6274;p88"/>
                    <p:cNvSpPr/>
                    <p:nvPr/>
                  </p:nvSpPr>
                  <p:spPr>
                    <a:xfrm>
                      <a:off x="8519948" y="3206783"/>
                      <a:ext cx="317042" cy="170569"/>
                    </a:xfrm>
                    <a:custGeom>
                      <a:rect b="b" l="l" r="r" t="t"/>
                      <a:pathLst>
                        <a:path extrusionOk="0" h="903890" w="1744718">
                          <a:moveTo>
                            <a:pt x="21021" y="0"/>
                          </a:moveTo>
                          <a:lnTo>
                            <a:pt x="1744718" y="693683"/>
                          </a:lnTo>
                          <a:lnTo>
                            <a:pt x="1145628" y="903890"/>
                          </a:lnTo>
                          <a:lnTo>
                            <a:pt x="0" y="451945"/>
                          </a:lnTo>
                          <a:lnTo>
                            <a:pt x="21021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75" name="Google Shape;6275;p88"/>
                    <p:cNvSpPr/>
                    <p:nvPr/>
                  </p:nvSpPr>
                  <p:spPr>
                    <a:xfrm>
                      <a:off x="7939341" y="3206783"/>
                      <a:ext cx="311312" cy="168585"/>
                    </a:xfrm>
                    <a:custGeom>
                      <a:rect b="b" l="l" r="r" t="t"/>
                      <a:pathLst>
                        <a:path extrusionOk="0" h="893380" w="1713187">
                          <a:moveTo>
                            <a:pt x="1702676" y="0"/>
                          </a:moveTo>
                          <a:lnTo>
                            <a:pt x="1713187" y="472966"/>
                          </a:lnTo>
                          <a:lnTo>
                            <a:pt x="578069" y="893380"/>
                          </a:lnTo>
                          <a:lnTo>
                            <a:pt x="0" y="693683"/>
                          </a:lnTo>
                          <a:lnTo>
                            <a:pt x="1702676" y="0"/>
                          </a:lnTo>
                          <a:close/>
                        </a:path>
                      </a:pathLst>
                    </a:custGeom>
                    <a:solidFill>
                      <a:srgbClr val="0000A8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76" name="Google Shape;6276;p88"/>
                    <p:cNvSpPr/>
                    <p:nvPr/>
                  </p:nvSpPr>
                  <p:spPr>
                    <a:xfrm>
                      <a:off x="8047413" y="3123483"/>
                      <a:ext cx="676892" cy="267753"/>
                    </a:xfrm>
                    <a:custGeom>
                      <a:rect b="b" l="l" r="r" t="t"/>
                      <a:pathLst>
                        <a:path extrusionOk="0" h="1418896" w="3725019">
                          <a:moveTo>
                            <a:pt x="162012" y="73572"/>
                          </a:moveTo>
                          <a:lnTo>
                            <a:pt x="445792" y="0"/>
                          </a:lnTo>
                          <a:lnTo>
                            <a:pt x="1852896" y="591655"/>
                          </a:lnTo>
                          <a:lnTo>
                            <a:pt x="3357157" y="0"/>
                          </a:lnTo>
                          <a:lnTo>
                            <a:pt x="3577874" y="73572"/>
                          </a:lnTo>
                          <a:lnTo>
                            <a:pt x="2632585" y="448868"/>
                          </a:lnTo>
                          <a:lnTo>
                            <a:pt x="2625150" y="902607"/>
                          </a:lnTo>
                          <a:lnTo>
                            <a:pt x="3725019" y="1345324"/>
                          </a:lnTo>
                          <a:lnTo>
                            <a:pt x="3441240" y="1408386"/>
                          </a:lnTo>
                          <a:lnTo>
                            <a:pt x="1864688" y="746234"/>
                          </a:lnTo>
                          <a:lnTo>
                            <a:pt x="256605" y="1418896"/>
                          </a:lnTo>
                          <a:lnTo>
                            <a:pt x="0" y="1331097"/>
                          </a:lnTo>
                          <a:lnTo>
                            <a:pt x="1113454" y="903890"/>
                          </a:lnTo>
                          <a:cubicBezTo>
                            <a:pt x="1113454" y="760249"/>
                            <a:pt x="1102302" y="595586"/>
                            <a:pt x="1102302" y="451945"/>
                          </a:cubicBezTo>
                          <a:lnTo>
                            <a:pt x="183032" y="84081"/>
                          </a:lnTo>
                          <a:cubicBezTo>
                            <a:pt x="26317" y="21019"/>
                            <a:pt x="169019" y="77075"/>
                            <a:pt x="162012" y="73572"/>
                          </a:cubicBezTo>
                          <a:close/>
                        </a:path>
                      </a:pathLst>
                    </a:custGeom>
                    <a:solidFill>
                      <a:srgbClr val="8DA9DB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grpSp>
            <p:nvGrpSpPr>
              <p:cNvPr id="6277" name="Google Shape;6277;p88"/>
              <p:cNvGrpSpPr/>
              <p:nvPr/>
            </p:nvGrpSpPr>
            <p:grpSpPr>
              <a:xfrm>
                <a:off x="7734734" y="4641605"/>
                <a:ext cx="267207" cy="997245"/>
                <a:chOff x="6424315" y="4488570"/>
                <a:chExt cx="267207" cy="997245"/>
              </a:xfrm>
            </p:grpSpPr>
            <p:grpSp>
              <p:nvGrpSpPr>
                <p:cNvPr id="6278" name="Google Shape;6278;p88"/>
                <p:cNvGrpSpPr/>
                <p:nvPr/>
              </p:nvGrpSpPr>
              <p:grpSpPr>
                <a:xfrm>
                  <a:off x="6424315" y="4636502"/>
                  <a:ext cx="237939" cy="849312"/>
                  <a:chOff x="6396366" y="3061857"/>
                  <a:chExt cx="570079" cy="838094"/>
                </a:xfrm>
              </p:grpSpPr>
              <p:sp>
                <p:nvSpPr>
                  <p:cNvPr id="6279" name="Google Shape;6279;p88"/>
                  <p:cNvSpPr/>
                  <p:nvPr/>
                </p:nvSpPr>
                <p:spPr>
                  <a:xfrm>
                    <a:off x="6509786" y="3061857"/>
                    <a:ext cx="447707" cy="742536"/>
                  </a:xfrm>
                  <a:prstGeom prst="rect">
                    <a:avLst/>
                  </a:prstGeom>
                  <a:noFill/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i="0" sz="1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6280" name="Google Shape;6280;p88"/>
                  <p:cNvCxnSpPr/>
                  <p:nvPr/>
                </p:nvCxnSpPr>
                <p:spPr>
                  <a:xfrm flipH="1" rot="10800000">
                    <a:off x="6847057" y="3061857"/>
                    <a:ext cx="113419" cy="92425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sp>
                <p:nvSpPr>
                  <p:cNvPr id="6281" name="Google Shape;6281;p88"/>
                  <p:cNvSpPr/>
                  <p:nvPr/>
                </p:nvSpPr>
                <p:spPr>
                  <a:xfrm>
                    <a:off x="6476953" y="3071256"/>
                    <a:ext cx="131327" cy="115923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i="0" sz="1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6282" name="Google Shape;6282;p88"/>
                  <p:cNvCxnSpPr/>
                  <p:nvPr/>
                </p:nvCxnSpPr>
                <p:spPr>
                  <a:xfrm flipH="1" rot="10800000">
                    <a:off x="6396367" y="3061857"/>
                    <a:ext cx="113419" cy="92425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sp>
                <p:nvSpPr>
                  <p:cNvPr id="6283" name="Google Shape;6283;p88"/>
                  <p:cNvSpPr/>
                  <p:nvPr/>
                </p:nvSpPr>
                <p:spPr>
                  <a:xfrm>
                    <a:off x="6817210" y="3702567"/>
                    <a:ext cx="131327" cy="115923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i="0" sz="1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84" name="Google Shape;6284;p88"/>
                  <p:cNvSpPr/>
                  <p:nvPr/>
                </p:nvSpPr>
                <p:spPr>
                  <a:xfrm>
                    <a:off x="6405320" y="3157415"/>
                    <a:ext cx="444723" cy="742536"/>
                  </a:xfrm>
                  <a:prstGeom prst="rect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i="0" sz="1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6285" name="Google Shape;6285;p88"/>
                  <p:cNvCxnSpPr/>
                  <p:nvPr/>
                </p:nvCxnSpPr>
                <p:spPr>
                  <a:xfrm flipH="1" rot="10800000">
                    <a:off x="6847057" y="3804392"/>
                    <a:ext cx="113419" cy="92425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grpSp>
                <p:nvGrpSpPr>
                  <p:cNvPr id="6286" name="Google Shape;6286;p88"/>
                  <p:cNvGrpSpPr/>
                  <p:nvPr/>
                </p:nvGrpSpPr>
                <p:grpSpPr>
                  <a:xfrm>
                    <a:off x="6399350" y="3137050"/>
                    <a:ext cx="561125" cy="92425"/>
                    <a:chOff x="6581076" y="2845711"/>
                    <a:chExt cx="561125" cy="92425"/>
                  </a:xfrm>
                </p:grpSpPr>
                <p:cxnSp>
                  <p:nvCxnSpPr>
                    <p:cNvPr id="6287" name="Google Shape;6287;p88"/>
                    <p:cNvCxnSpPr/>
                    <p:nvPr/>
                  </p:nvCxnSpPr>
                  <p:spPr>
                    <a:xfrm flipH="1" rot="10800000">
                      <a:off x="7028782" y="2845711"/>
                      <a:ext cx="113419" cy="924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288" name="Google Shape;6288;p88"/>
                    <p:cNvCxnSpPr/>
                    <p:nvPr/>
                  </p:nvCxnSpPr>
                  <p:spPr>
                    <a:xfrm>
                      <a:off x="6581076" y="2938136"/>
                      <a:ext cx="453676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289" name="Google Shape;6289;p88"/>
                  <p:cNvGrpSpPr/>
                  <p:nvPr/>
                </p:nvGrpSpPr>
                <p:grpSpPr>
                  <a:xfrm>
                    <a:off x="6399351" y="3202845"/>
                    <a:ext cx="567094" cy="89292"/>
                    <a:chOff x="6581557" y="2845642"/>
                    <a:chExt cx="567094" cy="89292"/>
                  </a:xfrm>
                </p:grpSpPr>
                <p:cxnSp>
                  <p:nvCxnSpPr>
                    <p:cNvPr id="6290" name="Google Shape;6290;p88"/>
                    <p:cNvCxnSpPr/>
                    <p:nvPr/>
                  </p:nvCxnSpPr>
                  <p:spPr>
                    <a:xfrm flipH="1" rot="10800000">
                      <a:off x="7029263" y="2845642"/>
                      <a:ext cx="119388" cy="8929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291" name="Google Shape;6291;p88"/>
                    <p:cNvCxnSpPr/>
                    <p:nvPr/>
                  </p:nvCxnSpPr>
                  <p:spPr>
                    <a:xfrm>
                      <a:off x="6581557" y="2934934"/>
                      <a:ext cx="453676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292" name="Google Shape;6292;p88"/>
                  <p:cNvGrpSpPr/>
                  <p:nvPr/>
                </p:nvGrpSpPr>
                <p:grpSpPr>
                  <a:xfrm>
                    <a:off x="6399350" y="3268639"/>
                    <a:ext cx="558142" cy="89292"/>
                    <a:chOff x="6582036" y="2845572"/>
                    <a:chExt cx="558142" cy="89292"/>
                  </a:xfrm>
                </p:grpSpPr>
                <p:cxnSp>
                  <p:nvCxnSpPr>
                    <p:cNvPr id="6293" name="Google Shape;6293;p88"/>
                    <p:cNvCxnSpPr/>
                    <p:nvPr/>
                  </p:nvCxnSpPr>
                  <p:spPr>
                    <a:xfrm flipH="1" rot="10800000">
                      <a:off x="7026759" y="2845572"/>
                      <a:ext cx="113419" cy="8929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294" name="Google Shape;6294;p88"/>
                    <p:cNvCxnSpPr/>
                    <p:nvPr/>
                  </p:nvCxnSpPr>
                  <p:spPr>
                    <a:xfrm>
                      <a:off x="6582036" y="2934864"/>
                      <a:ext cx="450692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295" name="Google Shape;6295;p88"/>
                  <p:cNvGrpSpPr/>
                  <p:nvPr/>
                </p:nvGrpSpPr>
                <p:grpSpPr>
                  <a:xfrm>
                    <a:off x="6399350" y="3334433"/>
                    <a:ext cx="558142" cy="89292"/>
                    <a:chOff x="6582516" y="2845502"/>
                    <a:chExt cx="558142" cy="89292"/>
                  </a:xfrm>
                </p:grpSpPr>
                <p:cxnSp>
                  <p:nvCxnSpPr>
                    <p:cNvPr id="6296" name="Google Shape;6296;p88"/>
                    <p:cNvCxnSpPr/>
                    <p:nvPr/>
                  </p:nvCxnSpPr>
                  <p:spPr>
                    <a:xfrm flipH="1" rot="10800000">
                      <a:off x="7027238" y="2845502"/>
                      <a:ext cx="113419" cy="8929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297" name="Google Shape;6297;p88"/>
                    <p:cNvCxnSpPr/>
                    <p:nvPr/>
                  </p:nvCxnSpPr>
                  <p:spPr>
                    <a:xfrm>
                      <a:off x="6582516" y="2934794"/>
                      <a:ext cx="450692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298" name="Google Shape;6298;p88"/>
                  <p:cNvGrpSpPr/>
                  <p:nvPr/>
                </p:nvGrpSpPr>
                <p:grpSpPr>
                  <a:xfrm>
                    <a:off x="6399349" y="3400228"/>
                    <a:ext cx="558142" cy="89292"/>
                    <a:chOff x="6582995" y="2845433"/>
                    <a:chExt cx="558142" cy="89292"/>
                  </a:xfrm>
                </p:grpSpPr>
                <p:cxnSp>
                  <p:nvCxnSpPr>
                    <p:cNvPr id="6299" name="Google Shape;6299;p88"/>
                    <p:cNvCxnSpPr/>
                    <p:nvPr/>
                  </p:nvCxnSpPr>
                  <p:spPr>
                    <a:xfrm flipH="1" rot="10800000">
                      <a:off x="7027718" y="2845433"/>
                      <a:ext cx="113419" cy="8929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300" name="Google Shape;6300;p88"/>
                    <p:cNvCxnSpPr/>
                    <p:nvPr/>
                  </p:nvCxnSpPr>
                  <p:spPr>
                    <a:xfrm>
                      <a:off x="6582995" y="2934724"/>
                      <a:ext cx="450692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301" name="Google Shape;6301;p88"/>
                  <p:cNvGrpSpPr/>
                  <p:nvPr/>
                </p:nvGrpSpPr>
                <p:grpSpPr>
                  <a:xfrm>
                    <a:off x="6399351" y="3466022"/>
                    <a:ext cx="558141" cy="93992"/>
                    <a:chOff x="6583477" y="2845363"/>
                    <a:chExt cx="558141" cy="93992"/>
                  </a:xfrm>
                </p:grpSpPr>
                <p:cxnSp>
                  <p:nvCxnSpPr>
                    <p:cNvPr id="6302" name="Google Shape;6302;p88"/>
                    <p:cNvCxnSpPr/>
                    <p:nvPr/>
                  </p:nvCxnSpPr>
                  <p:spPr>
                    <a:xfrm flipH="1" rot="10800000">
                      <a:off x="7028199" y="2845363"/>
                      <a:ext cx="113419" cy="9399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303" name="Google Shape;6303;p88"/>
                    <p:cNvCxnSpPr/>
                    <p:nvPr/>
                  </p:nvCxnSpPr>
                  <p:spPr>
                    <a:xfrm>
                      <a:off x="6583477" y="2939355"/>
                      <a:ext cx="450692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304" name="Google Shape;6304;p88"/>
                  <p:cNvGrpSpPr/>
                  <p:nvPr/>
                </p:nvGrpSpPr>
                <p:grpSpPr>
                  <a:xfrm>
                    <a:off x="6396366" y="3528683"/>
                    <a:ext cx="561126" cy="97125"/>
                    <a:chOff x="6580972" y="2842160"/>
                    <a:chExt cx="561126" cy="97125"/>
                  </a:xfrm>
                </p:grpSpPr>
                <p:cxnSp>
                  <p:nvCxnSpPr>
                    <p:cNvPr id="6305" name="Google Shape;6305;p88"/>
                    <p:cNvCxnSpPr/>
                    <p:nvPr/>
                  </p:nvCxnSpPr>
                  <p:spPr>
                    <a:xfrm flipH="1" rot="10800000">
                      <a:off x="7028679" y="2842160"/>
                      <a:ext cx="113419" cy="971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306" name="Google Shape;6306;p88"/>
                    <p:cNvCxnSpPr/>
                    <p:nvPr/>
                  </p:nvCxnSpPr>
                  <p:spPr>
                    <a:xfrm>
                      <a:off x="6580972" y="2939284"/>
                      <a:ext cx="453676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307" name="Google Shape;6307;p88"/>
                  <p:cNvGrpSpPr/>
                  <p:nvPr/>
                </p:nvGrpSpPr>
                <p:grpSpPr>
                  <a:xfrm>
                    <a:off x="6396366" y="3594477"/>
                    <a:ext cx="561124" cy="97125"/>
                    <a:chOff x="6581452" y="2842090"/>
                    <a:chExt cx="561124" cy="97125"/>
                  </a:xfrm>
                </p:grpSpPr>
                <p:cxnSp>
                  <p:nvCxnSpPr>
                    <p:cNvPr id="6308" name="Google Shape;6308;p88"/>
                    <p:cNvCxnSpPr/>
                    <p:nvPr/>
                  </p:nvCxnSpPr>
                  <p:spPr>
                    <a:xfrm flipH="1" rot="10800000">
                      <a:off x="7029158" y="2842090"/>
                      <a:ext cx="113419" cy="971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309" name="Google Shape;6309;p88"/>
                    <p:cNvCxnSpPr/>
                    <p:nvPr/>
                  </p:nvCxnSpPr>
                  <p:spPr>
                    <a:xfrm>
                      <a:off x="6581452" y="2939215"/>
                      <a:ext cx="453676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310" name="Google Shape;6310;p88"/>
                  <p:cNvGrpSpPr/>
                  <p:nvPr/>
                </p:nvGrpSpPr>
                <p:grpSpPr>
                  <a:xfrm>
                    <a:off x="6396367" y="3664970"/>
                    <a:ext cx="558140" cy="92426"/>
                    <a:chOff x="6581933" y="2846719"/>
                    <a:chExt cx="558140" cy="92426"/>
                  </a:xfrm>
                </p:grpSpPr>
                <p:cxnSp>
                  <p:nvCxnSpPr>
                    <p:cNvPr id="6311" name="Google Shape;6311;p88"/>
                    <p:cNvCxnSpPr/>
                    <p:nvPr/>
                  </p:nvCxnSpPr>
                  <p:spPr>
                    <a:xfrm flipH="1" rot="10800000">
                      <a:off x="7026654" y="2846719"/>
                      <a:ext cx="113419" cy="92426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312" name="Google Shape;6312;p88"/>
                    <p:cNvCxnSpPr/>
                    <p:nvPr/>
                  </p:nvCxnSpPr>
                  <p:spPr>
                    <a:xfrm>
                      <a:off x="6581933" y="2939145"/>
                      <a:ext cx="450690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313" name="Google Shape;6313;p88"/>
                  <p:cNvGrpSpPr/>
                  <p:nvPr/>
                </p:nvGrpSpPr>
                <p:grpSpPr>
                  <a:xfrm>
                    <a:off x="6396367" y="3730765"/>
                    <a:ext cx="558139" cy="92426"/>
                    <a:chOff x="6582413" y="2846650"/>
                    <a:chExt cx="558139" cy="92426"/>
                  </a:xfrm>
                </p:grpSpPr>
                <p:cxnSp>
                  <p:nvCxnSpPr>
                    <p:cNvPr id="6314" name="Google Shape;6314;p88"/>
                    <p:cNvCxnSpPr/>
                    <p:nvPr/>
                  </p:nvCxnSpPr>
                  <p:spPr>
                    <a:xfrm flipH="1" rot="10800000">
                      <a:off x="7027133" y="2846650"/>
                      <a:ext cx="113419" cy="92426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315" name="Google Shape;6315;p88"/>
                    <p:cNvCxnSpPr/>
                    <p:nvPr/>
                  </p:nvCxnSpPr>
                  <p:spPr>
                    <a:xfrm>
                      <a:off x="6582413" y="2939076"/>
                      <a:ext cx="450690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</p:grpSp>
            <p:cxnSp>
              <p:nvCxnSpPr>
                <p:cNvPr id="6316" name="Google Shape;6316;p88"/>
                <p:cNvCxnSpPr/>
                <p:nvPr/>
              </p:nvCxnSpPr>
              <p:spPr>
                <a:xfrm flipH="1">
                  <a:off x="6685171" y="4525377"/>
                  <a:ext cx="4763" cy="855662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317" name="Google Shape;6317;p88"/>
                <p:cNvCxnSpPr/>
                <p:nvPr/>
              </p:nvCxnSpPr>
              <p:spPr>
                <a:xfrm>
                  <a:off x="6632784" y="4706352"/>
                  <a:ext cx="58737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318" name="Google Shape;6318;p88"/>
                <p:cNvCxnSpPr/>
                <p:nvPr/>
              </p:nvCxnSpPr>
              <p:spPr>
                <a:xfrm>
                  <a:off x="6631196" y="4771439"/>
                  <a:ext cx="587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319" name="Google Shape;6319;p88"/>
                <p:cNvCxnSpPr/>
                <p:nvPr/>
              </p:nvCxnSpPr>
              <p:spPr>
                <a:xfrm>
                  <a:off x="6631196" y="4849227"/>
                  <a:ext cx="587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320" name="Google Shape;6320;p88"/>
                <p:cNvCxnSpPr/>
                <p:nvPr/>
              </p:nvCxnSpPr>
              <p:spPr>
                <a:xfrm>
                  <a:off x="6629609" y="4914314"/>
                  <a:ext cx="58737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321" name="Google Shape;6321;p88"/>
                <p:cNvCxnSpPr/>
                <p:nvPr/>
              </p:nvCxnSpPr>
              <p:spPr>
                <a:xfrm>
                  <a:off x="6628021" y="4976227"/>
                  <a:ext cx="60325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322" name="Google Shape;6322;p88"/>
                <p:cNvCxnSpPr/>
                <p:nvPr/>
              </p:nvCxnSpPr>
              <p:spPr>
                <a:xfrm>
                  <a:off x="6628021" y="5044489"/>
                  <a:ext cx="587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323" name="Google Shape;6323;p88"/>
                <p:cNvCxnSpPr/>
                <p:nvPr/>
              </p:nvCxnSpPr>
              <p:spPr>
                <a:xfrm>
                  <a:off x="6626434" y="5114339"/>
                  <a:ext cx="58737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324" name="Google Shape;6324;p88"/>
                <p:cNvCxnSpPr/>
                <p:nvPr/>
              </p:nvCxnSpPr>
              <p:spPr>
                <a:xfrm>
                  <a:off x="6629609" y="5184189"/>
                  <a:ext cx="58737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325" name="Google Shape;6325;p88"/>
                <p:cNvCxnSpPr/>
                <p:nvPr/>
              </p:nvCxnSpPr>
              <p:spPr>
                <a:xfrm>
                  <a:off x="6631196" y="5252452"/>
                  <a:ext cx="587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326" name="Google Shape;6326;p88"/>
                <p:cNvCxnSpPr/>
                <p:nvPr/>
              </p:nvCxnSpPr>
              <p:spPr>
                <a:xfrm>
                  <a:off x="6631196" y="5322302"/>
                  <a:ext cx="587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327" name="Google Shape;6327;p88"/>
                <p:cNvCxnSpPr/>
                <p:nvPr/>
              </p:nvCxnSpPr>
              <p:spPr>
                <a:xfrm>
                  <a:off x="6632784" y="5387389"/>
                  <a:ext cx="58737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328" name="Google Shape;6328;p88"/>
                <p:cNvCxnSpPr/>
                <p:nvPr/>
              </p:nvCxnSpPr>
              <p:spPr>
                <a:xfrm rot="10800000">
                  <a:off x="6632784" y="4531727"/>
                  <a:ext cx="58737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grpSp>
              <p:nvGrpSpPr>
                <p:cNvPr id="6329" name="Google Shape;6329;p88"/>
                <p:cNvGrpSpPr/>
                <p:nvPr/>
              </p:nvGrpSpPr>
              <p:grpSpPr>
                <a:xfrm>
                  <a:off x="6434171" y="4488570"/>
                  <a:ext cx="224203" cy="179034"/>
                  <a:chOff x="3668110" y="2448910"/>
                  <a:chExt cx="3794234" cy="2165130"/>
                </a:xfrm>
              </p:grpSpPr>
              <p:sp>
                <p:nvSpPr>
                  <p:cNvPr id="6330" name="Google Shape;6330;p88"/>
                  <p:cNvSpPr/>
                  <p:nvPr/>
                </p:nvSpPr>
                <p:spPr>
                  <a:xfrm>
                    <a:off x="3668110" y="3741409"/>
                    <a:ext cx="3780587" cy="872631"/>
                  </a:xfrm>
                  <a:prstGeom prst="rect">
                    <a:avLst/>
                  </a:prstGeom>
                  <a:gradFill>
                    <a:gsLst>
                      <a:gs pos="0">
                        <a:srgbClr val="B8C2C9"/>
                      </a:gs>
                      <a:gs pos="21000">
                        <a:schemeClr val="lt1"/>
                      </a:gs>
                      <a:gs pos="60000">
                        <a:srgbClr val="D6DCE0"/>
                      </a:gs>
                      <a:gs pos="100000">
                        <a:srgbClr val="B8C2C9"/>
                      </a:gs>
                    </a:gsLst>
                    <a:lin ang="0" scaled="0"/>
                  </a:gradFill>
                  <a:ln cap="flat" cmpd="sng" w="9525">
                    <a:solidFill>
                      <a:srgbClr val="31538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31" name="Google Shape;6331;p88"/>
                  <p:cNvSpPr/>
                  <p:nvPr/>
                </p:nvSpPr>
                <p:spPr>
                  <a:xfrm>
                    <a:off x="3678620" y="2448910"/>
                    <a:ext cx="3783724" cy="1324303"/>
                  </a:xfrm>
                  <a:custGeom>
                    <a:rect b="b" l="l" r="r" t="t"/>
                    <a:pathLst>
                      <a:path extrusionOk="0" h="1324303" w="3783724">
                        <a:moveTo>
                          <a:pt x="0" y="1313793"/>
                        </a:moveTo>
                        <a:lnTo>
                          <a:pt x="0" y="1313793"/>
                        </a:lnTo>
                        <a:lnTo>
                          <a:pt x="252248" y="0"/>
                        </a:lnTo>
                        <a:lnTo>
                          <a:pt x="3415862" y="21020"/>
                        </a:lnTo>
                        <a:lnTo>
                          <a:pt x="3783724" y="1324303"/>
                        </a:lnTo>
                        <a:lnTo>
                          <a:pt x="0" y="1313793"/>
                        </a:lnTo>
                        <a:close/>
                      </a:path>
                    </a:pathLst>
                  </a:custGeom>
                  <a:solidFill>
                    <a:srgbClr val="B8C2C9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6332" name="Google Shape;6332;p88"/>
                  <p:cNvGrpSpPr/>
                  <p:nvPr/>
                </p:nvGrpSpPr>
                <p:grpSpPr>
                  <a:xfrm>
                    <a:off x="3941376" y="2603243"/>
                    <a:ext cx="3202061" cy="1066110"/>
                    <a:chOff x="7939341" y="3037317"/>
                    <a:chExt cx="897649" cy="353919"/>
                  </a:xfrm>
                </p:grpSpPr>
                <p:sp>
                  <p:nvSpPr>
                    <p:cNvPr id="6097" name="Google Shape;6097;p88"/>
                    <p:cNvSpPr/>
                    <p:nvPr/>
                  </p:nvSpPr>
                  <p:spPr>
                    <a:xfrm>
                      <a:off x="7964170" y="3037317"/>
                      <a:ext cx="849158" cy="198115"/>
                    </a:xfrm>
                    <a:custGeom>
                      <a:rect b="b" l="l" r="r" t="t"/>
                      <a:pathLst>
                        <a:path extrusionOk="0" h="1049866" w="4673016">
                          <a:moveTo>
                            <a:pt x="3756864" y="0"/>
                          </a:moveTo>
                          <a:lnTo>
                            <a:pt x="4673016" y="239402"/>
                          </a:lnTo>
                          <a:lnTo>
                            <a:pt x="3993931" y="541866"/>
                          </a:lnTo>
                          <a:lnTo>
                            <a:pt x="3815839" y="467710"/>
                          </a:lnTo>
                          <a:lnTo>
                            <a:pt x="2300598" y="1049866"/>
                          </a:lnTo>
                          <a:lnTo>
                            <a:pt x="912064" y="457200"/>
                          </a:lnTo>
                          <a:lnTo>
                            <a:pt x="624198" y="541866"/>
                          </a:lnTo>
                          <a:lnTo>
                            <a:pt x="0" y="275021"/>
                          </a:lnTo>
                          <a:lnTo>
                            <a:pt x="912064" y="16933"/>
                          </a:lnTo>
                          <a:lnTo>
                            <a:pt x="2323954" y="616023"/>
                          </a:lnTo>
                          <a:lnTo>
                            <a:pt x="3756864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33" name="Google Shape;6333;p88"/>
                    <p:cNvSpPr/>
                    <p:nvPr/>
                  </p:nvSpPr>
                  <p:spPr>
                    <a:xfrm>
                      <a:off x="8519948" y="3206783"/>
                      <a:ext cx="317042" cy="170569"/>
                    </a:xfrm>
                    <a:custGeom>
                      <a:rect b="b" l="l" r="r" t="t"/>
                      <a:pathLst>
                        <a:path extrusionOk="0" h="903890" w="1744718">
                          <a:moveTo>
                            <a:pt x="21021" y="0"/>
                          </a:moveTo>
                          <a:lnTo>
                            <a:pt x="1744718" y="693683"/>
                          </a:lnTo>
                          <a:lnTo>
                            <a:pt x="1145628" y="903890"/>
                          </a:lnTo>
                          <a:lnTo>
                            <a:pt x="0" y="451945"/>
                          </a:lnTo>
                          <a:lnTo>
                            <a:pt x="21021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34" name="Google Shape;6334;p88"/>
                    <p:cNvSpPr/>
                    <p:nvPr/>
                  </p:nvSpPr>
                  <p:spPr>
                    <a:xfrm>
                      <a:off x="7939341" y="3206783"/>
                      <a:ext cx="311312" cy="168585"/>
                    </a:xfrm>
                    <a:custGeom>
                      <a:rect b="b" l="l" r="r" t="t"/>
                      <a:pathLst>
                        <a:path extrusionOk="0" h="893380" w="1713187">
                          <a:moveTo>
                            <a:pt x="1702676" y="0"/>
                          </a:moveTo>
                          <a:lnTo>
                            <a:pt x="1713187" y="472966"/>
                          </a:lnTo>
                          <a:lnTo>
                            <a:pt x="578069" y="893380"/>
                          </a:lnTo>
                          <a:lnTo>
                            <a:pt x="0" y="693683"/>
                          </a:lnTo>
                          <a:lnTo>
                            <a:pt x="1702676" y="0"/>
                          </a:lnTo>
                          <a:close/>
                        </a:path>
                      </a:pathLst>
                    </a:custGeom>
                    <a:solidFill>
                      <a:srgbClr val="0000A8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35" name="Google Shape;6335;p88"/>
                    <p:cNvSpPr/>
                    <p:nvPr/>
                  </p:nvSpPr>
                  <p:spPr>
                    <a:xfrm>
                      <a:off x="8047413" y="3123483"/>
                      <a:ext cx="676892" cy="267753"/>
                    </a:xfrm>
                    <a:custGeom>
                      <a:rect b="b" l="l" r="r" t="t"/>
                      <a:pathLst>
                        <a:path extrusionOk="0" h="1418896" w="3725019">
                          <a:moveTo>
                            <a:pt x="162012" y="73572"/>
                          </a:moveTo>
                          <a:lnTo>
                            <a:pt x="445792" y="0"/>
                          </a:lnTo>
                          <a:lnTo>
                            <a:pt x="1852896" y="591655"/>
                          </a:lnTo>
                          <a:lnTo>
                            <a:pt x="3357157" y="0"/>
                          </a:lnTo>
                          <a:lnTo>
                            <a:pt x="3577874" y="73572"/>
                          </a:lnTo>
                          <a:lnTo>
                            <a:pt x="2632585" y="448868"/>
                          </a:lnTo>
                          <a:lnTo>
                            <a:pt x="2625150" y="902607"/>
                          </a:lnTo>
                          <a:lnTo>
                            <a:pt x="3725019" y="1345324"/>
                          </a:lnTo>
                          <a:lnTo>
                            <a:pt x="3441240" y="1408386"/>
                          </a:lnTo>
                          <a:lnTo>
                            <a:pt x="1864688" y="746234"/>
                          </a:lnTo>
                          <a:lnTo>
                            <a:pt x="256605" y="1418896"/>
                          </a:lnTo>
                          <a:lnTo>
                            <a:pt x="0" y="1331097"/>
                          </a:lnTo>
                          <a:lnTo>
                            <a:pt x="1113454" y="903890"/>
                          </a:lnTo>
                          <a:cubicBezTo>
                            <a:pt x="1113454" y="760249"/>
                            <a:pt x="1102302" y="595586"/>
                            <a:pt x="1102302" y="451945"/>
                          </a:cubicBezTo>
                          <a:lnTo>
                            <a:pt x="183032" y="84081"/>
                          </a:lnTo>
                          <a:cubicBezTo>
                            <a:pt x="26317" y="21019"/>
                            <a:pt x="169019" y="77075"/>
                            <a:pt x="162012" y="73572"/>
                          </a:cubicBezTo>
                          <a:close/>
                        </a:path>
                      </a:pathLst>
                    </a:custGeom>
                    <a:solidFill>
                      <a:srgbClr val="8DA9DB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sp>
            <p:nvSpPr>
              <p:cNvPr id="6336" name="Google Shape;6336;p88"/>
              <p:cNvSpPr txBox="1"/>
              <p:nvPr/>
            </p:nvSpPr>
            <p:spPr>
              <a:xfrm>
                <a:off x="7327436" y="4173759"/>
                <a:ext cx="343500" cy="3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…</a:t>
                </a:r>
                <a:endParaRPr sz="1100"/>
              </a:p>
            </p:txBody>
          </p:sp>
          <p:sp>
            <p:nvSpPr>
              <p:cNvPr id="6337" name="Google Shape;6337;p88"/>
              <p:cNvSpPr txBox="1"/>
              <p:nvPr/>
            </p:nvSpPr>
            <p:spPr>
              <a:xfrm>
                <a:off x="7423103" y="4980255"/>
                <a:ext cx="343500" cy="3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…</a:t>
                </a:r>
                <a:endParaRPr sz="1100"/>
              </a:p>
            </p:txBody>
          </p:sp>
        </p:grpSp>
        <p:grpSp>
          <p:nvGrpSpPr>
            <p:cNvPr id="6338" name="Google Shape;6338;p88"/>
            <p:cNvGrpSpPr/>
            <p:nvPr/>
          </p:nvGrpSpPr>
          <p:grpSpPr>
            <a:xfrm>
              <a:off x="2237797" y="3951330"/>
              <a:ext cx="1425226" cy="1535120"/>
              <a:chOff x="6576715" y="4111039"/>
              <a:chExt cx="1425226" cy="1535120"/>
            </a:xfrm>
          </p:grpSpPr>
          <p:cxnSp>
            <p:nvCxnSpPr>
              <p:cNvPr id="6339" name="Google Shape;6339;p88"/>
              <p:cNvCxnSpPr>
                <a:endCxn id="6340" idx="4"/>
              </p:cNvCxnSpPr>
              <p:nvPr/>
            </p:nvCxnSpPr>
            <p:spPr>
              <a:xfrm flipH="1">
                <a:off x="6696047" y="4111039"/>
                <a:ext cx="436800" cy="591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341" name="Google Shape;6341;p88"/>
              <p:cNvCxnSpPr>
                <a:endCxn id="6342" idx="2"/>
              </p:cNvCxnSpPr>
              <p:nvPr/>
            </p:nvCxnSpPr>
            <p:spPr>
              <a:xfrm flipH="1">
                <a:off x="7005572" y="4120564"/>
                <a:ext cx="264900" cy="5865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343" name="Google Shape;6343;p88"/>
              <p:cNvCxnSpPr>
                <a:endCxn id="6344" idx="4"/>
              </p:cNvCxnSpPr>
              <p:nvPr/>
            </p:nvCxnSpPr>
            <p:spPr>
              <a:xfrm>
                <a:off x="7539246" y="4149139"/>
                <a:ext cx="314700" cy="5547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6345" name="Google Shape;6345;p88"/>
              <p:cNvGrpSpPr/>
              <p:nvPr/>
            </p:nvGrpSpPr>
            <p:grpSpPr>
              <a:xfrm>
                <a:off x="6576715" y="4640970"/>
                <a:ext cx="267207" cy="997245"/>
                <a:chOff x="6424315" y="4488570"/>
                <a:chExt cx="267207" cy="997245"/>
              </a:xfrm>
            </p:grpSpPr>
            <p:grpSp>
              <p:nvGrpSpPr>
                <p:cNvPr id="6346" name="Google Shape;6346;p88"/>
                <p:cNvGrpSpPr/>
                <p:nvPr/>
              </p:nvGrpSpPr>
              <p:grpSpPr>
                <a:xfrm>
                  <a:off x="6424315" y="4636502"/>
                  <a:ext cx="237939" cy="849312"/>
                  <a:chOff x="6396366" y="3061857"/>
                  <a:chExt cx="570079" cy="838094"/>
                </a:xfrm>
              </p:grpSpPr>
              <p:sp>
                <p:nvSpPr>
                  <p:cNvPr id="6347" name="Google Shape;6347;p88"/>
                  <p:cNvSpPr/>
                  <p:nvPr/>
                </p:nvSpPr>
                <p:spPr>
                  <a:xfrm>
                    <a:off x="6509786" y="3061857"/>
                    <a:ext cx="447707" cy="742536"/>
                  </a:xfrm>
                  <a:prstGeom prst="rect">
                    <a:avLst/>
                  </a:prstGeom>
                  <a:noFill/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i="0" sz="1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6348" name="Google Shape;6348;p88"/>
                  <p:cNvCxnSpPr/>
                  <p:nvPr/>
                </p:nvCxnSpPr>
                <p:spPr>
                  <a:xfrm flipH="1" rot="10800000">
                    <a:off x="6847057" y="3061857"/>
                    <a:ext cx="113419" cy="92425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sp>
                <p:nvSpPr>
                  <p:cNvPr id="6349" name="Google Shape;6349;p88"/>
                  <p:cNvSpPr/>
                  <p:nvPr/>
                </p:nvSpPr>
                <p:spPr>
                  <a:xfrm>
                    <a:off x="6476953" y="3071256"/>
                    <a:ext cx="131327" cy="115923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i="0" sz="1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6350" name="Google Shape;6350;p88"/>
                  <p:cNvCxnSpPr/>
                  <p:nvPr/>
                </p:nvCxnSpPr>
                <p:spPr>
                  <a:xfrm flipH="1" rot="10800000">
                    <a:off x="6396367" y="3061857"/>
                    <a:ext cx="113419" cy="92425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sp>
                <p:nvSpPr>
                  <p:cNvPr id="6351" name="Google Shape;6351;p88"/>
                  <p:cNvSpPr/>
                  <p:nvPr/>
                </p:nvSpPr>
                <p:spPr>
                  <a:xfrm>
                    <a:off x="6817210" y="3702567"/>
                    <a:ext cx="131327" cy="115923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i="0" sz="1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52" name="Google Shape;6352;p88"/>
                  <p:cNvSpPr/>
                  <p:nvPr/>
                </p:nvSpPr>
                <p:spPr>
                  <a:xfrm>
                    <a:off x="6405320" y="3157415"/>
                    <a:ext cx="444723" cy="742536"/>
                  </a:xfrm>
                  <a:prstGeom prst="rect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i="0" sz="1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6353" name="Google Shape;6353;p88"/>
                  <p:cNvCxnSpPr/>
                  <p:nvPr/>
                </p:nvCxnSpPr>
                <p:spPr>
                  <a:xfrm flipH="1" rot="10800000">
                    <a:off x="6847057" y="3804392"/>
                    <a:ext cx="113419" cy="92425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grpSp>
                <p:nvGrpSpPr>
                  <p:cNvPr id="6354" name="Google Shape;6354;p88"/>
                  <p:cNvGrpSpPr/>
                  <p:nvPr/>
                </p:nvGrpSpPr>
                <p:grpSpPr>
                  <a:xfrm>
                    <a:off x="6399350" y="3137050"/>
                    <a:ext cx="561125" cy="92425"/>
                    <a:chOff x="6581076" y="2845711"/>
                    <a:chExt cx="561125" cy="92425"/>
                  </a:xfrm>
                </p:grpSpPr>
                <p:cxnSp>
                  <p:nvCxnSpPr>
                    <p:cNvPr id="6355" name="Google Shape;6355;p88"/>
                    <p:cNvCxnSpPr/>
                    <p:nvPr/>
                  </p:nvCxnSpPr>
                  <p:spPr>
                    <a:xfrm flipH="1" rot="10800000">
                      <a:off x="7028782" y="2845711"/>
                      <a:ext cx="113419" cy="924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356" name="Google Shape;6356;p88"/>
                    <p:cNvCxnSpPr/>
                    <p:nvPr/>
                  </p:nvCxnSpPr>
                  <p:spPr>
                    <a:xfrm>
                      <a:off x="6581076" y="2938136"/>
                      <a:ext cx="453676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357" name="Google Shape;6357;p88"/>
                  <p:cNvGrpSpPr/>
                  <p:nvPr/>
                </p:nvGrpSpPr>
                <p:grpSpPr>
                  <a:xfrm>
                    <a:off x="6399351" y="3202845"/>
                    <a:ext cx="567094" cy="89292"/>
                    <a:chOff x="6581557" y="2845642"/>
                    <a:chExt cx="567094" cy="89292"/>
                  </a:xfrm>
                </p:grpSpPr>
                <p:cxnSp>
                  <p:nvCxnSpPr>
                    <p:cNvPr id="6358" name="Google Shape;6358;p88"/>
                    <p:cNvCxnSpPr/>
                    <p:nvPr/>
                  </p:nvCxnSpPr>
                  <p:spPr>
                    <a:xfrm flipH="1" rot="10800000">
                      <a:off x="7029263" y="2845642"/>
                      <a:ext cx="119388" cy="8929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359" name="Google Shape;6359;p88"/>
                    <p:cNvCxnSpPr/>
                    <p:nvPr/>
                  </p:nvCxnSpPr>
                  <p:spPr>
                    <a:xfrm>
                      <a:off x="6581557" y="2934934"/>
                      <a:ext cx="453676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360" name="Google Shape;6360;p88"/>
                  <p:cNvGrpSpPr/>
                  <p:nvPr/>
                </p:nvGrpSpPr>
                <p:grpSpPr>
                  <a:xfrm>
                    <a:off x="6399350" y="3268639"/>
                    <a:ext cx="558142" cy="89292"/>
                    <a:chOff x="6582036" y="2845572"/>
                    <a:chExt cx="558142" cy="89292"/>
                  </a:xfrm>
                </p:grpSpPr>
                <p:cxnSp>
                  <p:nvCxnSpPr>
                    <p:cNvPr id="6361" name="Google Shape;6361;p88"/>
                    <p:cNvCxnSpPr/>
                    <p:nvPr/>
                  </p:nvCxnSpPr>
                  <p:spPr>
                    <a:xfrm flipH="1" rot="10800000">
                      <a:off x="7026759" y="2845572"/>
                      <a:ext cx="113419" cy="8929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362" name="Google Shape;6362;p88"/>
                    <p:cNvCxnSpPr/>
                    <p:nvPr/>
                  </p:nvCxnSpPr>
                  <p:spPr>
                    <a:xfrm>
                      <a:off x="6582036" y="2934864"/>
                      <a:ext cx="450692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363" name="Google Shape;6363;p88"/>
                  <p:cNvGrpSpPr/>
                  <p:nvPr/>
                </p:nvGrpSpPr>
                <p:grpSpPr>
                  <a:xfrm>
                    <a:off x="6399350" y="3334433"/>
                    <a:ext cx="558142" cy="89292"/>
                    <a:chOff x="6582516" y="2845502"/>
                    <a:chExt cx="558142" cy="89292"/>
                  </a:xfrm>
                </p:grpSpPr>
                <p:cxnSp>
                  <p:nvCxnSpPr>
                    <p:cNvPr id="6364" name="Google Shape;6364;p88"/>
                    <p:cNvCxnSpPr/>
                    <p:nvPr/>
                  </p:nvCxnSpPr>
                  <p:spPr>
                    <a:xfrm flipH="1" rot="10800000">
                      <a:off x="7027238" y="2845502"/>
                      <a:ext cx="113419" cy="8929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365" name="Google Shape;6365;p88"/>
                    <p:cNvCxnSpPr/>
                    <p:nvPr/>
                  </p:nvCxnSpPr>
                  <p:spPr>
                    <a:xfrm>
                      <a:off x="6582516" y="2934794"/>
                      <a:ext cx="450692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366" name="Google Shape;6366;p88"/>
                  <p:cNvGrpSpPr/>
                  <p:nvPr/>
                </p:nvGrpSpPr>
                <p:grpSpPr>
                  <a:xfrm>
                    <a:off x="6399349" y="3400228"/>
                    <a:ext cx="558142" cy="89292"/>
                    <a:chOff x="6582995" y="2845433"/>
                    <a:chExt cx="558142" cy="89292"/>
                  </a:xfrm>
                </p:grpSpPr>
                <p:cxnSp>
                  <p:nvCxnSpPr>
                    <p:cNvPr id="6367" name="Google Shape;6367;p88"/>
                    <p:cNvCxnSpPr/>
                    <p:nvPr/>
                  </p:nvCxnSpPr>
                  <p:spPr>
                    <a:xfrm flipH="1" rot="10800000">
                      <a:off x="7027718" y="2845433"/>
                      <a:ext cx="113419" cy="8929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368" name="Google Shape;6368;p88"/>
                    <p:cNvCxnSpPr/>
                    <p:nvPr/>
                  </p:nvCxnSpPr>
                  <p:spPr>
                    <a:xfrm>
                      <a:off x="6582995" y="2934724"/>
                      <a:ext cx="450692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369" name="Google Shape;6369;p88"/>
                  <p:cNvGrpSpPr/>
                  <p:nvPr/>
                </p:nvGrpSpPr>
                <p:grpSpPr>
                  <a:xfrm>
                    <a:off x="6399351" y="3466022"/>
                    <a:ext cx="558141" cy="93992"/>
                    <a:chOff x="6583477" y="2845363"/>
                    <a:chExt cx="558141" cy="93992"/>
                  </a:xfrm>
                </p:grpSpPr>
                <p:cxnSp>
                  <p:nvCxnSpPr>
                    <p:cNvPr id="6370" name="Google Shape;6370;p88"/>
                    <p:cNvCxnSpPr/>
                    <p:nvPr/>
                  </p:nvCxnSpPr>
                  <p:spPr>
                    <a:xfrm flipH="1" rot="10800000">
                      <a:off x="7028199" y="2845363"/>
                      <a:ext cx="113419" cy="9399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371" name="Google Shape;6371;p88"/>
                    <p:cNvCxnSpPr/>
                    <p:nvPr/>
                  </p:nvCxnSpPr>
                  <p:spPr>
                    <a:xfrm>
                      <a:off x="6583477" y="2939355"/>
                      <a:ext cx="450692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372" name="Google Shape;6372;p88"/>
                  <p:cNvGrpSpPr/>
                  <p:nvPr/>
                </p:nvGrpSpPr>
                <p:grpSpPr>
                  <a:xfrm>
                    <a:off x="6396366" y="3528683"/>
                    <a:ext cx="561126" cy="97125"/>
                    <a:chOff x="6580972" y="2842160"/>
                    <a:chExt cx="561126" cy="97125"/>
                  </a:xfrm>
                </p:grpSpPr>
                <p:cxnSp>
                  <p:nvCxnSpPr>
                    <p:cNvPr id="6373" name="Google Shape;6373;p88"/>
                    <p:cNvCxnSpPr/>
                    <p:nvPr/>
                  </p:nvCxnSpPr>
                  <p:spPr>
                    <a:xfrm flipH="1" rot="10800000">
                      <a:off x="7028679" y="2842160"/>
                      <a:ext cx="113419" cy="971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374" name="Google Shape;6374;p88"/>
                    <p:cNvCxnSpPr/>
                    <p:nvPr/>
                  </p:nvCxnSpPr>
                  <p:spPr>
                    <a:xfrm>
                      <a:off x="6580972" y="2939284"/>
                      <a:ext cx="453676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375" name="Google Shape;6375;p88"/>
                  <p:cNvGrpSpPr/>
                  <p:nvPr/>
                </p:nvGrpSpPr>
                <p:grpSpPr>
                  <a:xfrm>
                    <a:off x="6396366" y="3594477"/>
                    <a:ext cx="561124" cy="97125"/>
                    <a:chOff x="6581452" y="2842090"/>
                    <a:chExt cx="561124" cy="97125"/>
                  </a:xfrm>
                </p:grpSpPr>
                <p:cxnSp>
                  <p:nvCxnSpPr>
                    <p:cNvPr id="6376" name="Google Shape;6376;p88"/>
                    <p:cNvCxnSpPr/>
                    <p:nvPr/>
                  </p:nvCxnSpPr>
                  <p:spPr>
                    <a:xfrm flipH="1" rot="10800000">
                      <a:off x="7029158" y="2842090"/>
                      <a:ext cx="113419" cy="971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377" name="Google Shape;6377;p88"/>
                    <p:cNvCxnSpPr/>
                    <p:nvPr/>
                  </p:nvCxnSpPr>
                  <p:spPr>
                    <a:xfrm>
                      <a:off x="6581452" y="2939215"/>
                      <a:ext cx="453676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378" name="Google Shape;6378;p88"/>
                  <p:cNvGrpSpPr/>
                  <p:nvPr/>
                </p:nvGrpSpPr>
                <p:grpSpPr>
                  <a:xfrm>
                    <a:off x="6396367" y="3664970"/>
                    <a:ext cx="558140" cy="92426"/>
                    <a:chOff x="6581933" y="2846719"/>
                    <a:chExt cx="558140" cy="92426"/>
                  </a:xfrm>
                </p:grpSpPr>
                <p:cxnSp>
                  <p:nvCxnSpPr>
                    <p:cNvPr id="6379" name="Google Shape;6379;p88"/>
                    <p:cNvCxnSpPr/>
                    <p:nvPr/>
                  </p:nvCxnSpPr>
                  <p:spPr>
                    <a:xfrm flipH="1" rot="10800000">
                      <a:off x="7026654" y="2846719"/>
                      <a:ext cx="113419" cy="92426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380" name="Google Shape;6380;p88"/>
                    <p:cNvCxnSpPr/>
                    <p:nvPr/>
                  </p:nvCxnSpPr>
                  <p:spPr>
                    <a:xfrm>
                      <a:off x="6581933" y="2939145"/>
                      <a:ext cx="450690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381" name="Google Shape;6381;p88"/>
                  <p:cNvGrpSpPr/>
                  <p:nvPr/>
                </p:nvGrpSpPr>
                <p:grpSpPr>
                  <a:xfrm>
                    <a:off x="6396367" y="3730765"/>
                    <a:ext cx="558139" cy="92426"/>
                    <a:chOff x="6582413" y="2846650"/>
                    <a:chExt cx="558139" cy="92426"/>
                  </a:xfrm>
                </p:grpSpPr>
                <p:cxnSp>
                  <p:nvCxnSpPr>
                    <p:cNvPr id="6382" name="Google Shape;6382;p88"/>
                    <p:cNvCxnSpPr/>
                    <p:nvPr/>
                  </p:nvCxnSpPr>
                  <p:spPr>
                    <a:xfrm flipH="1" rot="10800000">
                      <a:off x="7027133" y="2846650"/>
                      <a:ext cx="113419" cy="92426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383" name="Google Shape;6383;p88"/>
                    <p:cNvCxnSpPr/>
                    <p:nvPr/>
                  </p:nvCxnSpPr>
                  <p:spPr>
                    <a:xfrm>
                      <a:off x="6582413" y="2939076"/>
                      <a:ext cx="450690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</p:grpSp>
            <p:cxnSp>
              <p:nvCxnSpPr>
                <p:cNvPr id="6384" name="Google Shape;6384;p88"/>
                <p:cNvCxnSpPr/>
                <p:nvPr/>
              </p:nvCxnSpPr>
              <p:spPr>
                <a:xfrm flipH="1">
                  <a:off x="6685171" y="4525377"/>
                  <a:ext cx="4763" cy="855662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385" name="Google Shape;6385;p88"/>
                <p:cNvCxnSpPr/>
                <p:nvPr/>
              </p:nvCxnSpPr>
              <p:spPr>
                <a:xfrm>
                  <a:off x="6632784" y="4706352"/>
                  <a:ext cx="58737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386" name="Google Shape;6386;p88"/>
                <p:cNvCxnSpPr/>
                <p:nvPr/>
              </p:nvCxnSpPr>
              <p:spPr>
                <a:xfrm>
                  <a:off x="6631196" y="4771439"/>
                  <a:ext cx="587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387" name="Google Shape;6387;p88"/>
                <p:cNvCxnSpPr/>
                <p:nvPr/>
              </p:nvCxnSpPr>
              <p:spPr>
                <a:xfrm>
                  <a:off x="6631196" y="4849227"/>
                  <a:ext cx="587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388" name="Google Shape;6388;p88"/>
                <p:cNvCxnSpPr/>
                <p:nvPr/>
              </p:nvCxnSpPr>
              <p:spPr>
                <a:xfrm>
                  <a:off x="6629609" y="4914314"/>
                  <a:ext cx="58737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389" name="Google Shape;6389;p88"/>
                <p:cNvCxnSpPr/>
                <p:nvPr/>
              </p:nvCxnSpPr>
              <p:spPr>
                <a:xfrm>
                  <a:off x="6628021" y="4976227"/>
                  <a:ext cx="60325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390" name="Google Shape;6390;p88"/>
                <p:cNvCxnSpPr/>
                <p:nvPr/>
              </p:nvCxnSpPr>
              <p:spPr>
                <a:xfrm>
                  <a:off x="6628021" y="5044489"/>
                  <a:ext cx="587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391" name="Google Shape;6391;p88"/>
                <p:cNvCxnSpPr/>
                <p:nvPr/>
              </p:nvCxnSpPr>
              <p:spPr>
                <a:xfrm>
                  <a:off x="6626434" y="5114339"/>
                  <a:ext cx="58737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392" name="Google Shape;6392;p88"/>
                <p:cNvCxnSpPr/>
                <p:nvPr/>
              </p:nvCxnSpPr>
              <p:spPr>
                <a:xfrm>
                  <a:off x="6629609" y="5184189"/>
                  <a:ext cx="58737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393" name="Google Shape;6393;p88"/>
                <p:cNvCxnSpPr/>
                <p:nvPr/>
              </p:nvCxnSpPr>
              <p:spPr>
                <a:xfrm>
                  <a:off x="6631196" y="5252452"/>
                  <a:ext cx="587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394" name="Google Shape;6394;p88"/>
                <p:cNvCxnSpPr/>
                <p:nvPr/>
              </p:nvCxnSpPr>
              <p:spPr>
                <a:xfrm>
                  <a:off x="6631196" y="5322302"/>
                  <a:ext cx="587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395" name="Google Shape;6395;p88"/>
                <p:cNvCxnSpPr/>
                <p:nvPr/>
              </p:nvCxnSpPr>
              <p:spPr>
                <a:xfrm>
                  <a:off x="6632784" y="5387389"/>
                  <a:ext cx="58737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396" name="Google Shape;6396;p88"/>
                <p:cNvCxnSpPr/>
                <p:nvPr/>
              </p:nvCxnSpPr>
              <p:spPr>
                <a:xfrm rot="10800000">
                  <a:off x="6632784" y="4531727"/>
                  <a:ext cx="58737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grpSp>
              <p:nvGrpSpPr>
                <p:cNvPr id="6397" name="Google Shape;6397;p88"/>
                <p:cNvGrpSpPr/>
                <p:nvPr/>
              </p:nvGrpSpPr>
              <p:grpSpPr>
                <a:xfrm>
                  <a:off x="6434171" y="4488570"/>
                  <a:ext cx="224203" cy="179034"/>
                  <a:chOff x="3668110" y="2448910"/>
                  <a:chExt cx="3794234" cy="2165130"/>
                </a:xfrm>
              </p:grpSpPr>
              <p:sp>
                <p:nvSpPr>
                  <p:cNvPr id="6398" name="Google Shape;6398;p88"/>
                  <p:cNvSpPr/>
                  <p:nvPr/>
                </p:nvSpPr>
                <p:spPr>
                  <a:xfrm>
                    <a:off x="3668110" y="3741409"/>
                    <a:ext cx="3780587" cy="872631"/>
                  </a:xfrm>
                  <a:prstGeom prst="rect">
                    <a:avLst/>
                  </a:prstGeom>
                  <a:gradFill>
                    <a:gsLst>
                      <a:gs pos="0">
                        <a:srgbClr val="B8C2C9"/>
                      </a:gs>
                      <a:gs pos="21000">
                        <a:schemeClr val="lt1"/>
                      </a:gs>
                      <a:gs pos="60000">
                        <a:srgbClr val="D6DCE0"/>
                      </a:gs>
                      <a:gs pos="100000">
                        <a:srgbClr val="B8C2C9"/>
                      </a:gs>
                    </a:gsLst>
                    <a:lin ang="0" scaled="0"/>
                  </a:gradFill>
                  <a:ln cap="flat" cmpd="sng" w="9525">
                    <a:solidFill>
                      <a:srgbClr val="31538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99" name="Google Shape;6399;p88"/>
                  <p:cNvSpPr/>
                  <p:nvPr/>
                </p:nvSpPr>
                <p:spPr>
                  <a:xfrm>
                    <a:off x="3678620" y="2448910"/>
                    <a:ext cx="3783724" cy="1324303"/>
                  </a:xfrm>
                  <a:custGeom>
                    <a:rect b="b" l="l" r="r" t="t"/>
                    <a:pathLst>
                      <a:path extrusionOk="0" h="1324303" w="3783724">
                        <a:moveTo>
                          <a:pt x="0" y="1313793"/>
                        </a:moveTo>
                        <a:lnTo>
                          <a:pt x="0" y="1313793"/>
                        </a:lnTo>
                        <a:lnTo>
                          <a:pt x="252248" y="0"/>
                        </a:lnTo>
                        <a:lnTo>
                          <a:pt x="3415862" y="21020"/>
                        </a:lnTo>
                        <a:lnTo>
                          <a:pt x="3783724" y="1324303"/>
                        </a:lnTo>
                        <a:lnTo>
                          <a:pt x="0" y="1313793"/>
                        </a:lnTo>
                        <a:close/>
                      </a:path>
                    </a:pathLst>
                  </a:custGeom>
                  <a:solidFill>
                    <a:srgbClr val="B8C2C9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6400" name="Google Shape;6400;p88"/>
                  <p:cNvGrpSpPr/>
                  <p:nvPr/>
                </p:nvGrpSpPr>
                <p:grpSpPr>
                  <a:xfrm>
                    <a:off x="3941376" y="2603243"/>
                    <a:ext cx="3202061" cy="1066110"/>
                    <a:chOff x="7939341" y="3037317"/>
                    <a:chExt cx="897649" cy="353919"/>
                  </a:xfrm>
                </p:grpSpPr>
                <p:sp>
                  <p:nvSpPr>
                    <p:cNvPr id="6340" name="Google Shape;6340;p88"/>
                    <p:cNvSpPr/>
                    <p:nvPr/>
                  </p:nvSpPr>
                  <p:spPr>
                    <a:xfrm>
                      <a:off x="7964170" y="3037317"/>
                      <a:ext cx="849158" cy="198115"/>
                    </a:xfrm>
                    <a:custGeom>
                      <a:rect b="b" l="l" r="r" t="t"/>
                      <a:pathLst>
                        <a:path extrusionOk="0" h="1049866" w="4673016">
                          <a:moveTo>
                            <a:pt x="3756864" y="0"/>
                          </a:moveTo>
                          <a:lnTo>
                            <a:pt x="4673016" y="239402"/>
                          </a:lnTo>
                          <a:lnTo>
                            <a:pt x="3993931" y="541866"/>
                          </a:lnTo>
                          <a:lnTo>
                            <a:pt x="3815839" y="467710"/>
                          </a:lnTo>
                          <a:lnTo>
                            <a:pt x="2300598" y="1049866"/>
                          </a:lnTo>
                          <a:lnTo>
                            <a:pt x="912064" y="457200"/>
                          </a:lnTo>
                          <a:lnTo>
                            <a:pt x="624198" y="541866"/>
                          </a:lnTo>
                          <a:lnTo>
                            <a:pt x="0" y="275021"/>
                          </a:lnTo>
                          <a:lnTo>
                            <a:pt x="912064" y="16933"/>
                          </a:lnTo>
                          <a:lnTo>
                            <a:pt x="2323954" y="616023"/>
                          </a:lnTo>
                          <a:lnTo>
                            <a:pt x="3756864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01" name="Google Shape;6401;p88"/>
                    <p:cNvSpPr/>
                    <p:nvPr/>
                  </p:nvSpPr>
                  <p:spPr>
                    <a:xfrm>
                      <a:off x="8519948" y="3206783"/>
                      <a:ext cx="317042" cy="170569"/>
                    </a:xfrm>
                    <a:custGeom>
                      <a:rect b="b" l="l" r="r" t="t"/>
                      <a:pathLst>
                        <a:path extrusionOk="0" h="903890" w="1744718">
                          <a:moveTo>
                            <a:pt x="21021" y="0"/>
                          </a:moveTo>
                          <a:lnTo>
                            <a:pt x="1744718" y="693683"/>
                          </a:lnTo>
                          <a:lnTo>
                            <a:pt x="1145628" y="903890"/>
                          </a:lnTo>
                          <a:lnTo>
                            <a:pt x="0" y="451945"/>
                          </a:lnTo>
                          <a:lnTo>
                            <a:pt x="21021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02" name="Google Shape;6402;p88"/>
                    <p:cNvSpPr/>
                    <p:nvPr/>
                  </p:nvSpPr>
                  <p:spPr>
                    <a:xfrm>
                      <a:off x="7939341" y="3206783"/>
                      <a:ext cx="311312" cy="168585"/>
                    </a:xfrm>
                    <a:custGeom>
                      <a:rect b="b" l="l" r="r" t="t"/>
                      <a:pathLst>
                        <a:path extrusionOk="0" h="893380" w="1713187">
                          <a:moveTo>
                            <a:pt x="1702676" y="0"/>
                          </a:moveTo>
                          <a:lnTo>
                            <a:pt x="1713187" y="472966"/>
                          </a:lnTo>
                          <a:lnTo>
                            <a:pt x="578069" y="893380"/>
                          </a:lnTo>
                          <a:lnTo>
                            <a:pt x="0" y="693683"/>
                          </a:lnTo>
                          <a:lnTo>
                            <a:pt x="1702676" y="0"/>
                          </a:lnTo>
                          <a:close/>
                        </a:path>
                      </a:pathLst>
                    </a:custGeom>
                    <a:solidFill>
                      <a:srgbClr val="0000A8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03" name="Google Shape;6403;p88"/>
                    <p:cNvSpPr/>
                    <p:nvPr/>
                  </p:nvSpPr>
                  <p:spPr>
                    <a:xfrm>
                      <a:off x="8047413" y="3123483"/>
                      <a:ext cx="676892" cy="267753"/>
                    </a:xfrm>
                    <a:custGeom>
                      <a:rect b="b" l="l" r="r" t="t"/>
                      <a:pathLst>
                        <a:path extrusionOk="0" h="1418896" w="3725019">
                          <a:moveTo>
                            <a:pt x="162012" y="73572"/>
                          </a:moveTo>
                          <a:lnTo>
                            <a:pt x="445792" y="0"/>
                          </a:lnTo>
                          <a:lnTo>
                            <a:pt x="1852896" y="591655"/>
                          </a:lnTo>
                          <a:lnTo>
                            <a:pt x="3357157" y="0"/>
                          </a:lnTo>
                          <a:lnTo>
                            <a:pt x="3577874" y="73572"/>
                          </a:lnTo>
                          <a:lnTo>
                            <a:pt x="2632585" y="448868"/>
                          </a:lnTo>
                          <a:lnTo>
                            <a:pt x="2625150" y="902607"/>
                          </a:lnTo>
                          <a:lnTo>
                            <a:pt x="3725019" y="1345324"/>
                          </a:lnTo>
                          <a:lnTo>
                            <a:pt x="3441240" y="1408386"/>
                          </a:lnTo>
                          <a:lnTo>
                            <a:pt x="1864688" y="746234"/>
                          </a:lnTo>
                          <a:lnTo>
                            <a:pt x="256605" y="1418896"/>
                          </a:lnTo>
                          <a:lnTo>
                            <a:pt x="0" y="1331097"/>
                          </a:lnTo>
                          <a:lnTo>
                            <a:pt x="1113454" y="903890"/>
                          </a:lnTo>
                          <a:cubicBezTo>
                            <a:pt x="1113454" y="760249"/>
                            <a:pt x="1102302" y="595586"/>
                            <a:pt x="1102302" y="451945"/>
                          </a:cubicBezTo>
                          <a:lnTo>
                            <a:pt x="183032" y="84081"/>
                          </a:lnTo>
                          <a:cubicBezTo>
                            <a:pt x="26317" y="21019"/>
                            <a:pt x="169019" y="77075"/>
                            <a:pt x="162012" y="73572"/>
                          </a:cubicBezTo>
                          <a:close/>
                        </a:path>
                      </a:pathLst>
                    </a:custGeom>
                    <a:solidFill>
                      <a:srgbClr val="8DA9DB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cxnSp>
            <p:nvCxnSpPr>
              <p:cNvPr id="6404" name="Google Shape;6404;p88"/>
              <p:cNvCxnSpPr>
                <a:endCxn id="6405" idx="9"/>
              </p:cNvCxnSpPr>
              <p:nvPr/>
            </p:nvCxnSpPr>
            <p:spPr>
              <a:xfrm>
                <a:off x="7282802" y="4119099"/>
                <a:ext cx="32700" cy="5715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6406" name="Google Shape;6406;p88"/>
              <p:cNvGrpSpPr/>
              <p:nvPr/>
            </p:nvGrpSpPr>
            <p:grpSpPr>
              <a:xfrm>
                <a:off x="6885965" y="4644942"/>
                <a:ext cx="267207" cy="997245"/>
                <a:chOff x="6424315" y="4488570"/>
                <a:chExt cx="267207" cy="997245"/>
              </a:xfrm>
            </p:grpSpPr>
            <p:grpSp>
              <p:nvGrpSpPr>
                <p:cNvPr id="6407" name="Google Shape;6407;p88"/>
                <p:cNvGrpSpPr/>
                <p:nvPr/>
              </p:nvGrpSpPr>
              <p:grpSpPr>
                <a:xfrm>
                  <a:off x="6424315" y="4636502"/>
                  <a:ext cx="237939" cy="849312"/>
                  <a:chOff x="6396366" y="3061857"/>
                  <a:chExt cx="570079" cy="838094"/>
                </a:xfrm>
              </p:grpSpPr>
              <p:sp>
                <p:nvSpPr>
                  <p:cNvPr id="6408" name="Google Shape;6408;p88"/>
                  <p:cNvSpPr/>
                  <p:nvPr/>
                </p:nvSpPr>
                <p:spPr>
                  <a:xfrm>
                    <a:off x="6509786" y="3061857"/>
                    <a:ext cx="447707" cy="742536"/>
                  </a:xfrm>
                  <a:prstGeom prst="rect">
                    <a:avLst/>
                  </a:prstGeom>
                  <a:noFill/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i="0" sz="1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6409" name="Google Shape;6409;p88"/>
                  <p:cNvCxnSpPr/>
                  <p:nvPr/>
                </p:nvCxnSpPr>
                <p:spPr>
                  <a:xfrm flipH="1" rot="10800000">
                    <a:off x="6847057" y="3061857"/>
                    <a:ext cx="113419" cy="92425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sp>
                <p:nvSpPr>
                  <p:cNvPr id="6410" name="Google Shape;6410;p88"/>
                  <p:cNvSpPr/>
                  <p:nvPr/>
                </p:nvSpPr>
                <p:spPr>
                  <a:xfrm>
                    <a:off x="6476953" y="3071256"/>
                    <a:ext cx="131327" cy="115923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i="0" sz="1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6411" name="Google Shape;6411;p88"/>
                  <p:cNvCxnSpPr/>
                  <p:nvPr/>
                </p:nvCxnSpPr>
                <p:spPr>
                  <a:xfrm flipH="1" rot="10800000">
                    <a:off x="6396367" y="3061857"/>
                    <a:ext cx="113419" cy="92425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sp>
                <p:nvSpPr>
                  <p:cNvPr id="6412" name="Google Shape;6412;p88"/>
                  <p:cNvSpPr/>
                  <p:nvPr/>
                </p:nvSpPr>
                <p:spPr>
                  <a:xfrm>
                    <a:off x="6817210" y="3702567"/>
                    <a:ext cx="131327" cy="115923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i="0" sz="1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13" name="Google Shape;6413;p88"/>
                  <p:cNvSpPr/>
                  <p:nvPr/>
                </p:nvSpPr>
                <p:spPr>
                  <a:xfrm>
                    <a:off x="6405320" y="3157415"/>
                    <a:ext cx="444723" cy="742536"/>
                  </a:xfrm>
                  <a:prstGeom prst="rect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i="0" sz="1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6414" name="Google Shape;6414;p88"/>
                  <p:cNvCxnSpPr/>
                  <p:nvPr/>
                </p:nvCxnSpPr>
                <p:spPr>
                  <a:xfrm flipH="1" rot="10800000">
                    <a:off x="6847057" y="3804392"/>
                    <a:ext cx="113419" cy="92425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grpSp>
                <p:nvGrpSpPr>
                  <p:cNvPr id="6415" name="Google Shape;6415;p88"/>
                  <p:cNvGrpSpPr/>
                  <p:nvPr/>
                </p:nvGrpSpPr>
                <p:grpSpPr>
                  <a:xfrm>
                    <a:off x="6399350" y="3137050"/>
                    <a:ext cx="561125" cy="92425"/>
                    <a:chOff x="6581076" y="2845711"/>
                    <a:chExt cx="561125" cy="92425"/>
                  </a:xfrm>
                </p:grpSpPr>
                <p:cxnSp>
                  <p:nvCxnSpPr>
                    <p:cNvPr id="6416" name="Google Shape;6416;p88"/>
                    <p:cNvCxnSpPr/>
                    <p:nvPr/>
                  </p:nvCxnSpPr>
                  <p:spPr>
                    <a:xfrm flipH="1" rot="10800000">
                      <a:off x="7028782" y="2845711"/>
                      <a:ext cx="113419" cy="924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417" name="Google Shape;6417;p88"/>
                    <p:cNvCxnSpPr/>
                    <p:nvPr/>
                  </p:nvCxnSpPr>
                  <p:spPr>
                    <a:xfrm>
                      <a:off x="6581076" y="2938136"/>
                      <a:ext cx="453676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418" name="Google Shape;6418;p88"/>
                  <p:cNvGrpSpPr/>
                  <p:nvPr/>
                </p:nvGrpSpPr>
                <p:grpSpPr>
                  <a:xfrm>
                    <a:off x="6399351" y="3202845"/>
                    <a:ext cx="567094" cy="89292"/>
                    <a:chOff x="6581557" y="2845642"/>
                    <a:chExt cx="567094" cy="89292"/>
                  </a:xfrm>
                </p:grpSpPr>
                <p:cxnSp>
                  <p:nvCxnSpPr>
                    <p:cNvPr id="6419" name="Google Shape;6419;p88"/>
                    <p:cNvCxnSpPr/>
                    <p:nvPr/>
                  </p:nvCxnSpPr>
                  <p:spPr>
                    <a:xfrm flipH="1" rot="10800000">
                      <a:off x="7029263" y="2845642"/>
                      <a:ext cx="119388" cy="8929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420" name="Google Shape;6420;p88"/>
                    <p:cNvCxnSpPr/>
                    <p:nvPr/>
                  </p:nvCxnSpPr>
                  <p:spPr>
                    <a:xfrm>
                      <a:off x="6581557" y="2934934"/>
                      <a:ext cx="453676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421" name="Google Shape;6421;p88"/>
                  <p:cNvGrpSpPr/>
                  <p:nvPr/>
                </p:nvGrpSpPr>
                <p:grpSpPr>
                  <a:xfrm>
                    <a:off x="6399350" y="3268639"/>
                    <a:ext cx="558142" cy="89292"/>
                    <a:chOff x="6582036" y="2845572"/>
                    <a:chExt cx="558142" cy="89292"/>
                  </a:xfrm>
                </p:grpSpPr>
                <p:cxnSp>
                  <p:nvCxnSpPr>
                    <p:cNvPr id="6422" name="Google Shape;6422;p88"/>
                    <p:cNvCxnSpPr/>
                    <p:nvPr/>
                  </p:nvCxnSpPr>
                  <p:spPr>
                    <a:xfrm flipH="1" rot="10800000">
                      <a:off x="7026759" y="2845572"/>
                      <a:ext cx="113419" cy="8929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423" name="Google Shape;6423;p88"/>
                    <p:cNvCxnSpPr/>
                    <p:nvPr/>
                  </p:nvCxnSpPr>
                  <p:spPr>
                    <a:xfrm>
                      <a:off x="6582036" y="2934864"/>
                      <a:ext cx="450692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424" name="Google Shape;6424;p88"/>
                  <p:cNvGrpSpPr/>
                  <p:nvPr/>
                </p:nvGrpSpPr>
                <p:grpSpPr>
                  <a:xfrm>
                    <a:off x="6399350" y="3334433"/>
                    <a:ext cx="558142" cy="89292"/>
                    <a:chOff x="6582516" y="2845502"/>
                    <a:chExt cx="558142" cy="89292"/>
                  </a:xfrm>
                </p:grpSpPr>
                <p:cxnSp>
                  <p:nvCxnSpPr>
                    <p:cNvPr id="6425" name="Google Shape;6425;p88"/>
                    <p:cNvCxnSpPr/>
                    <p:nvPr/>
                  </p:nvCxnSpPr>
                  <p:spPr>
                    <a:xfrm flipH="1" rot="10800000">
                      <a:off x="7027238" y="2845502"/>
                      <a:ext cx="113419" cy="8929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426" name="Google Shape;6426;p88"/>
                    <p:cNvCxnSpPr/>
                    <p:nvPr/>
                  </p:nvCxnSpPr>
                  <p:spPr>
                    <a:xfrm>
                      <a:off x="6582516" y="2934794"/>
                      <a:ext cx="450692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427" name="Google Shape;6427;p88"/>
                  <p:cNvGrpSpPr/>
                  <p:nvPr/>
                </p:nvGrpSpPr>
                <p:grpSpPr>
                  <a:xfrm>
                    <a:off x="6399349" y="3400228"/>
                    <a:ext cx="558142" cy="89292"/>
                    <a:chOff x="6582995" y="2845433"/>
                    <a:chExt cx="558142" cy="89292"/>
                  </a:xfrm>
                </p:grpSpPr>
                <p:cxnSp>
                  <p:nvCxnSpPr>
                    <p:cNvPr id="6428" name="Google Shape;6428;p88"/>
                    <p:cNvCxnSpPr/>
                    <p:nvPr/>
                  </p:nvCxnSpPr>
                  <p:spPr>
                    <a:xfrm flipH="1" rot="10800000">
                      <a:off x="7027718" y="2845433"/>
                      <a:ext cx="113419" cy="8929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429" name="Google Shape;6429;p88"/>
                    <p:cNvCxnSpPr/>
                    <p:nvPr/>
                  </p:nvCxnSpPr>
                  <p:spPr>
                    <a:xfrm>
                      <a:off x="6582995" y="2934724"/>
                      <a:ext cx="450692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430" name="Google Shape;6430;p88"/>
                  <p:cNvGrpSpPr/>
                  <p:nvPr/>
                </p:nvGrpSpPr>
                <p:grpSpPr>
                  <a:xfrm>
                    <a:off x="6399351" y="3466022"/>
                    <a:ext cx="558141" cy="93992"/>
                    <a:chOff x="6583477" y="2845363"/>
                    <a:chExt cx="558141" cy="93992"/>
                  </a:xfrm>
                </p:grpSpPr>
                <p:cxnSp>
                  <p:nvCxnSpPr>
                    <p:cNvPr id="6431" name="Google Shape;6431;p88"/>
                    <p:cNvCxnSpPr/>
                    <p:nvPr/>
                  </p:nvCxnSpPr>
                  <p:spPr>
                    <a:xfrm flipH="1" rot="10800000">
                      <a:off x="7028199" y="2845363"/>
                      <a:ext cx="113419" cy="9399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432" name="Google Shape;6432;p88"/>
                    <p:cNvCxnSpPr/>
                    <p:nvPr/>
                  </p:nvCxnSpPr>
                  <p:spPr>
                    <a:xfrm>
                      <a:off x="6583477" y="2939355"/>
                      <a:ext cx="450692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433" name="Google Shape;6433;p88"/>
                  <p:cNvGrpSpPr/>
                  <p:nvPr/>
                </p:nvGrpSpPr>
                <p:grpSpPr>
                  <a:xfrm>
                    <a:off x="6396366" y="3528683"/>
                    <a:ext cx="561126" cy="97125"/>
                    <a:chOff x="6580972" y="2842160"/>
                    <a:chExt cx="561126" cy="97125"/>
                  </a:xfrm>
                </p:grpSpPr>
                <p:cxnSp>
                  <p:nvCxnSpPr>
                    <p:cNvPr id="6434" name="Google Shape;6434;p88"/>
                    <p:cNvCxnSpPr/>
                    <p:nvPr/>
                  </p:nvCxnSpPr>
                  <p:spPr>
                    <a:xfrm flipH="1" rot="10800000">
                      <a:off x="7028679" y="2842160"/>
                      <a:ext cx="113419" cy="971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435" name="Google Shape;6435;p88"/>
                    <p:cNvCxnSpPr/>
                    <p:nvPr/>
                  </p:nvCxnSpPr>
                  <p:spPr>
                    <a:xfrm>
                      <a:off x="6580972" y="2939284"/>
                      <a:ext cx="453676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436" name="Google Shape;6436;p88"/>
                  <p:cNvGrpSpPr/>
                  <p:nvPr/>
                </p:nvGrpSpPr>
                <p:grpSpPr>
                  <a:xfrm>
                    <a:off x="6396366" y="3594477"/>
                    <a:ext cx="561124" cy="97125"/>
                    <a:chOff x="6581452" y="2842090"/>
                    <a:chExt cx="561124" cy="97125"/>
                  </a:xfrm>
                </p:grpSpPr>
                <p:cxnSp>
                  <p:nvCxnSpPr>
                    <p:cNvPr id="6437" name="Google Shape;6437;p88"/>
                    <p:cNvCxnSpPr/>
                    <p:nvPr/>
                  </p:nvCxnSpPr>
                  <p:spPr>
                    <a:xfrm flipH="1" rot="10800000">
                      <a:off x="7029158" y="2842090"/>
                      <a:ext cx="113419" cy="971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438" name="Google Shape;6438;p88"/>
                    <p:cNvCxnSpPr/>
                    <p:nvPr/>
                  </p:nvCxnSpPr>
                  <p:spPr>
                    <a:xfrm>
                      <a:off x="6581452" y="2939215"/>
                      <a:ext cx="453676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439" name="Google Shape;6439;p88"/>
                  <p:cNvGrpSpPr/>
                  <p:nvPr/>
                </p:nvGrpSpPr>
                <p:grpSpPr>
                  <a:xfrm>
                    <a:off x="6396367" y="3664970"/>
                    <a:ext cx="558140" cy="92426"/>
                    <a:chOff x="6581933" y="2846719"/>
                    <a:chExt cx="558140" cy="92426"/>
                  </a:xfrm>
                </p:grpSpPr>
                <p:cxnSp>
                  <p:nvCxnSpPr>
                    <p:cNvPr id="6440" name="Google Shape;6440;p88"/>
                    <p:cNvCxnSpPr/>
                    <p:nvPr/>
                  </p:nvCxnSpPr>
                  <p:spPr>
                    <a:xfrm flipH="1" rot="10800000">
                      <a:off x="7026654" y="2846719"/>
                      <a:ext cx="113419" cy="92426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441" name="Google Shape;6441;p88"/>
                    <p:cNvCxnSpPr/>
                    <p:nvPr/>
                  </p:nvCxnSpPr>
                  <p:spPr>
                    <a:xfrm>
                      <a:off x="6581933" y="2939145"/>
                      <a:ext cx="450690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442" name="Google Shape;6442;p88"/>
                  <p:cNvGrpSpPr/>
                  <p:nvPr/>
                </p:nvGrpSpPr>
                <p:grpSpPr>
                  <a:xfrm>
                    <a:off x="6396367" y="3730765"/>
                    <a:ext cx="558139" cy="92426"/>
                    <a:chOff x="6582413" y="2846650"/>
                    <a:chExt cx="558139" cy="92426"/>
                  </a:xfrm>
                </p:grpSpPr>
                <p:cxnSp>
                  <p:nvCxnSpPr>
                    <p:cNvPr id="6443" name="Google Shape;6443;p88"/>
                    <p:cNvCxnSpPr/>
                    <p:nvPr/>
                  </p:nvCxnSpPr>
                  <p:spPr>
                    <a:xfrm flipH="1" rot="10800000">
                      <a:off x="7027133" y="2846650"/>
                      <a:ext cx="113419" cy="92426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444" name="Google Shape;6444;p88"/>
                    <p:cNvCxnSpPr/>
                    <p:nvPr/>
                  </p:nvCxnSpPr>
                  <p:spPr>
                    <a:xfrm>
                      <a:off x="6582413" y="2939076"/>
                      <a:ext cx="450690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</p:grpSp>
            <p:cxnSp>
              <p:nvCxnSpPr>
                <p:cNvPr id="6445" name="Google Shape;6445;p88"/>
                <p:cNvCxnSpPr/>
                <p:nvPr/>
              </p:nvCxnSpPr>
              <p:spPr>
                <a:xfrm flipH="1">
                  <a:off x="6685171" y="4525377"/>
                  <a:ext cx="4763" cy="855662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46" name="Google Shape;6446;p88"/>
                <p:cNvCxnSpPr/>
                <p:nvPr/>
              </p:nvCxnSpPr>
              <p:spPr>
                <a:xfrm>
                  <a:off x="6632784" y="4706352"/>
                  <a:ext cx="58737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47" name="Google Shape;6447;p88"/>
                <p:cNvCxnSpPr/>
                <p:nvPr/>
              </p:nvCxnSpPr>
              <p:spPr>
                <a:xfrm>
                  <a:off x="6631196" y="4771439"/>
                  <a:ext cx="587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48" name="Google Shape;6448;p88"/>
                <p:cNvCxnSpPr/>
                <p:nvPr/>
              </p:nvCxnSpPr>
              <p:spPr>
                <a:xfrm>
                  <a:off x="6631196" y="4849227"/>
                  <a:ext cx="587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49" name="Google Shape;6449;p88"/>
                <p:cNvCxnSpPr/>
                <p:nvPr/>
              </p:nvCxnSpPr>
              <p:spPr>
                <a:xfrm>
                  <a:off x="6629609" y="4914314"/>
                  <a:ext cx="58737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50" name="Google Shape;6450;p88"/>
                <p:cNvCxnSpPr/>
                <p:nvPr/>
              </p:nvCxnSpPr>
              <p:spPr>
                <a:xfrm>
                  <a:off x="6628021" y="4976227"/>
                  <a:ext cx="60325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51" name="Google Shape;6451;p88"/>
                <p:cNvCxnSpPr/>
                <p:nvPr/>
              </p:nvCxnSpPr>
              <p:spPr>
                <a:xfrm>
                  <a:off x="6628021" y="5044489"/>
                  <a:ext cx="587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52" name="Google Shape;6452;p88"/>
                <p:cNvCxnSpPr/>
                <p:nvPr/>
              </p:nvCxnSpPr>
              <p:spPr>
                <a:xfrm>
                  <a:off x="6626434" y="5114339"/>
                  <a:ext cx="58737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53" name="Google Shape;6453;p88"/>
                <p:cNvCxnSpPr/>
                <p:nvPr/>
              </p:nvCxnSpPr>
              <p:spPr>
                <a:xfrm>
                  <a:off x="6629609" y="5184189"/>
                  <a:ext cx="58737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54" name="Google Shape;6454;p88"/>
                <p:cNvCxnSpPr/>
                <p:nvPr/>
              </p:nvCxnSpPr>
              <p:spPr>
                <a:xfrm>
                  <a:off x="6631196" y="5252452"/>
                  <a:ext cx="587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55" name="Google Shape;6455;p88"/>
                <p:cNvCxnSpPr/>
                <p:nvPr/>
              </p:nvCxnSpPr>
              <p:spPr>
                <a:xfrm>
                  <a:off x="6631196" y="5322302"/>
                  <a:ext cx="587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56" name="Google Shape;6456;p88"/>
                <p:cNvCxnSpPr/>
                <p:nvPr/>
              </p:nvCxnSpPr>
              <p:spPr>
                <a:xfrm>
                  <a:off x="6632784" y="5387389"/>
                  <a:ext cx="58737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57" name="Google Shape;6457;p88"/>
                <p:cNvCxnSpPr/>
                <p:nvPr/>
              </p:nvCxnSpPr>
              <p:spPr>
                <a:xfrm rot="10800000">
                  <a:off x="6632784" y="4531727"/>
                  <a:ext cx="58737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grpSp>
              <p:nvGrpSpPr>
                <p:cNvPr id="6458" name="Google Shape;6458;p88"/>
                <p:cNvGrpSpPr/>
                <p:nvPr/>
              </p:nvGrpSpPr>
              <p:grpSpPr>
                <a:xfrm>
                  <a:off x="6434171" y="4488570"/>
                  <a:ext cx="224203" cy="179034"/>
                  <a:chOff x="3668110" y="2448910"/>
                  <a:chExt cx="3794234" cy="2165130"/>
                </a:xfrm>
              </p:grpSpPr>
              <p:sp>
                <p:nvSpPr>
                  <p:cNvPr id="6459" name="Google Shape;6459;p88"/>
                  <p:cNvSpPr/>
                  <p:nvPr/>
                </p:nvSpPr>
                <p:spPr>
                  <a:xfrm>
                    <a:off x="3668110" y="3741409"/>
                    <a:ext cx="3780587" cy="872631"/>
                  </a:xfrm>
                  <a:prstGeom prst="rect">
                    <a:avLst/>
                  </a:prstGeom>
                  <a:gradFill>
                    <a:gsLst>
                      <a:gs pos="0">
                        <a:srgbClr val="B8C2C9"/>
                      </a:gs>
                      <a:gs pos="21000">
                        <a:schemeClr val="lt1"/>
                      </a:gs>
                      <a:gs pos="60000">
                        <a:srgbClr val="D6DCE0"/>
                      </a:gs>
                      <a:gs pos="100000">
                        <a:srgbClr val="B8C2C9"/>
                      </a:gs>
                    </a:gsLst>
                    <a:lin ang="0" scaled="0"/>
                  </a:gradFill>
                  <a:ln cap="flat" cmpd="sng" w="9525">
                    <a:solidFill>
                      <a:srgbClr val="31538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60" name="Google Shape;6460;p88"/>
                  <p:cNvSpPr/>
                  <p:nvPr/>
                </p:nvSpPr>
                <p:spPr>
                  <a:xfrm>
                    <a:off x="3678620" y="2448910"/>
                    <a:ext cx="3783724" cy="1324303"/>
                  </a:xfrm>
                  <a:custGeom>
                    <a:rect b="b" l="l" r="r" t="t"/>
                    <a:pathLst>
                      <a:path extrusionOk="0" h="1324303" w="3783724">
                        <a:moveTo>
                          <a:pt x="0" y="1313793"/>
                        </a:moveTo>
                        <a:lnTo>
                          <a:pt x="0" y="1313793"/>
                        </a:lnTo>
                        <a:lnTo>
                          <a:pt x="252248" y="0"/>
                        </a:lnTo>
                        <a:lnTo>
                          <a:pt x="3415862" y="21020"/>
                        </a:lnTo>
                        <a:lnTo>
                          <a:pt x="3783724" y="1324303"/>
                        </a:lnTo>
                        <a:lnTo>
                          <a:pt x="0" y="1313793"/>
                        </a:lnTo>
                        <a:close/>
                      </a:path>
                    </a:pathLst>
                  </a:custGeom>
                  <a:solidFill>
                    <a:srgbClr val="B8C2C9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6461" name="Google Shape;6461;p88"/>
                  <p:cNvGrpSpPr/>
                  <p:nvPr/>
                </p:nvGrpSpPr>
                <p:grpSpPr>
                  <a:xfrm>
                    <a:off x="3941376" y="2603243"/>
                    <a:ext cx="3202061" cy="1066110"/>
                    <a:chOff x="7939341" y="3037317"/>
                    <a:chExt cx="897649" cy="353919"/>
                  </a:xfrm>
                </p:grpSpPr>
                <p:sp>
                  <p:nvSpPr>
                    <p:cNvPr id="6462" name="Google Shape;6462;p88"/>
                    <p:cNvSpPr/>
                    <p:nvPr/>
                  </p:nvSpPr>
                  <p:spPr>
                    <a:xfrm>
                      <a:off x="7964170" y="3037317"/>
                      <a:ext cx="849158" cy="198115"/>
                    </a:xfrm>
                    <a:custGeom>
                      <a:rect b="b" l="l" r="r" t="t"/>
                      <a:pathLst>
                        <a:path extrusionOk="0" h="1049866" w="4673016">
                          <a:moveTo>
                            <a:pt x="3756864" y="0"/>
                          </a:moveTo>
                          <a:lnTo>
                            <a:pt x="4673016" y="239402"/>
                          </a:lnTo>
                          <a:lnTo>
                            <a:pt x="3993931" y="541866"/>
                          </a:lnTo>
                          <a:lnTo>
                            <a:pt x="3815839" y="467710"/>
                          </a:lnTo>
                          <a:lnTo>
                            <a:pt x="2300598" y="1049866"/>
                          </a:lnTo>
                          <a:lnTo>
                            <a:pt x="912064" y="457200"/>
                          </a:lnTo>
                          <a:lnTo>
                            <a:pt x="624198" y="541866"/>
                          </a:lnTo>
                          <a:lnTo>
                            <a:pt x="0" y="275021"/>
                          </a:lnTo>
                          <a:lnTo>
                            <a:pt x="912064" y="16933"/>
                          </a:lnTo>
                          <a:lnTo>
                            <a:pt x="2323954" y="616023"/>
                          </a:lnTo>
                          <a:lnTo>
                            <a:pt x="3756864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63" name="Google Shape;6463;p88"/>
                    <p:cNvSpPr/>
                    <p:nvPr/>
                  </p:nvSpPr>
                  <p:spPr>
                    <a:xfrm>
                      <a:off x="8519948" y="3206783"/>
                      <a:ext cx="317042" cy="170569"/>
                    </a:xfrm>
                    <a:custGeom>
                      <a:rect b="b" l="l" r="r" t="t"/>
                      <a:pathLst>
                        <a:path extrusionOk="0" h="903890" w="1744718">
                          <a:moveTo>
                            <a:pt x="21021" y="0"/>
                          </a:moveTo>
                          <a:lnTo>
                            <a:pt x="1744718" y="693683"/>
                          </a:lnTo>
                          <a:lnTo>
                            <a:pt x="1145628" y="903890"/>
                          </a:lnTo>
                          <a:lnTo>
                            <a:pt x="0" y="451945"/>
                          </a:lnTo>
                          <a:lnTo>
                            <a:pt x="21021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64" name="Google Shape;6464;p88"/>
                    <p:cNvSpPr/>
                    <p:nvPr/>
                  </p:nvSpPr>
                  <p:spPr>
                    <a:xfrm>
                      <a:off x="7939341" y="3206783"/>
                      <a:ext cx="311312" cy="168585"/>
                    </a:xfrm>
                    <a:custGeom>
                      <a:rect b="b" l="l" r="r" t="t"/>
                      <a:pathLst>
                        <a:path extrusionOk="0" h="893380" w="1713187">
                          <a:moveTo>
                            <a:pt x="1702676" y="0"/>
                          </a:moveTo>
                          <a:lnTo>
                            <a:pt x="1713187" y="472966"/>
                          </a:lnTo>
                          <a:lnTo>
                            <a:pt x="578069" y="893380"/>
                          </a:lnTo>
                          <a:lnTo>
                            <a:pt x="0" y="693683"/>
                          </a:lnTo>
                          <a:lnTo>
                            <a:pt x="1702676" y="0"/>
                          </a:lnTo>
                          <a:close/>
                        </a:path>
                      </a:pathLst>
                    </a:custGeom>
                    <a:solidFill>
                      <a:srgbClr val="0000A8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42" name="Google Shape;6342;p88"/>
                    <p:cNvSpPr/>
                    <p:nvPr/>
                  </p:nvSpPr>
                  <p:spPr>
                    <a:xfrm>
                      <a:off x="8047413" y="3123483"/>
                      <a:ext cx="676892" cy="267753"/>
                    </a:xfrm>
                    <a:custGeom>
                      <a:rect b="b" l="l" r="r" t="t"/>
                      <a:pathLst>
                        <a:path extrusionOk="0" h="1418896" w="3725019">
                          <a:moveTo>
                            <a:pt x="162012" y="73572"/>
                          </a:moveTo>
                          <a:lnTo>
                            <a:pt x="445792" y="0"/>
                          </a:lnTo>
                          <a:lnTo>
                            <a:pt x="1852896" y="591655"/>
                          </a:lnTo>
                          <a:lnTo>
                            <a:pt x="3357157" y="0"/>
                          </a:lnTo>
                          <a:lnTo>
                            <a:pt x="3577874" y="73572"/>
                          </a:lnTo>
                          <a:lnTo>
                            <a:pt x="2632585" y="448868"/>
                          </a:lnTo>
                          <a:lnTo>
                            <a:pt x="2625150" y="902607"/>
                          </a:lnTo>
                          <a:lnTo>
                            <a:pt x="3725019" y="1345324"/>
                          </a:lnTo>
                          <a:lnTo>
                            <a:pt x="3441240" y="1408386"/>
                          </a:lnTo>
                          <a:lnTo>
                            <a:pt x="1864688" y="746234"/>
                          </a:lnTo>
                          <a:lnTo>
                            <a:pt x="256605" y="1418896"/>
                          </a:lnTo>
                          <a:lnTo>
                            <a:pt x="0" y="1331097"/>
                          </a:lnTo>
                          <a:lnTo>
                            <a:pt x="1113454" y="903890"/>
                          </a:lnTo>
                          <a:cubicBezTo>
                            <a:pt x="1113454" y="760249"/>
                            <a:pt x="1102302" y="595586"/>
                            <a:pt x="1102302" y="451945"/>
                          </a:cubicBezTo>
                          <a:lnTo>
                            <a:pt x="183032" y="84081"/>
                          </a:lnTo>
                          <a:cubicBezTo>
                            <a:pt x="26317" y="21019"/>
                            <a:pt x="169019" y="77075"/>
                            <a:pt x="162012" y="73572"/>
                          </a:cubicBezTo>
                          <a:close/>
                        </a:path>
                      </a:pathLst>
                    </a:custGeom>
                    <a:solidFill>
                      <a:srgbClr val="8DA9DB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grpSp>
            <p:nvGrpSpPr>
              <p:cNvPr id="6465" name="Google Shape;6465;p88"/>
              <p:cNvGrpSpPr/>
              <p:nvPr/>
            </p:nvGrpSpPr>
            <p:grpSpPr>
              <a:xfrm>
                <a:off x="7195215" y="4648914"/>
                <a:ext cx="267207" cy="997245"/>
                <a:chOff x="6424315" y="4488570"/>
                <a:chExt cx="267207" cy="997245"/>
              </a:xfrm>
            </p:grpSpPr>
            <p:grpSp>
              <p:nvGrpSpPr>
                <p:cNvPr id="6466" name="Google Shape;6466;p88"/>
                <p:cNvGrpSpPr/>
                <p:nvPr/>
              </p:nvGrpSpPr>
              <p:grpSpPr>
                <a:xfrm>
                  <a:off x="6424315" y="4636502"/>
                  <a:ext cx="237939" cy="849312"/>
                  <a:chOff x="6396366" y="3061857"/>
                  <a:chExt cx="570079" cy="838094"/>
                </a:xfrm>
              </p:grpSpPr>
              <p:sp>
                <p:nvSpPr>
                  <p:cNvPr id="6467" name="Google Shape;6467;p88"/>
                  <p:cNvSpPr/>
                  <p:nvPr/>
                </p:nvSpPr>
                <p:spPr>
                  <a:xfrm>
                    <a:off x="6509786" y="3061857"/>
                    <a:ext cx="447707" cy="742536"/>
                  </a:xfrm>
                  <a:prstGeom prst="rect">
                    <a:avLst/>
                  </a:prstGeom>
                  <a:noFill/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i="0" sz="1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6468" name="Google Shape;6468;p88"/>
                  <p:cNvCxnSpPr/>
                  <p:nvPr/>
                </p:nvCxnSpPr>
                <p:spPr>
                  <a:xfrm flipH="1" rot="10800000">
                    <a:off x="6847057" y="3061857"/>
                    <a:ext cx="113419" cy="92425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sp>
                <p:nvSpPr>
                  <p:cNvPr id="6469" name="Google Shape;6469;p88"/>
                  <p:cNvSpPr/>
                  <p:nvPr/>
                </p:nvSpPr>
                <p:spPr>
                  <a:xfrm>
                    <a:off x="6476953" y="3071256"/>
                    <a:ext cx="131327" cy="115923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i="0" sz="1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6470" name="Google Shape;6470;p88"/>
                  <p:cNvCxnSpPr/>
                  <p:nvPr/>
                </p:nvCxnSpPr>
                <p:spPr>
                  <a:xfrm flipH="1" rot="10800000">
                    <a:off x="6396367" y="3061857"/>
                    <a:ext cx="113419" cy="92425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sp>
                <p:nvSpPr>
                  <p:cNvPr id="6471" name="Google Shape;6471;p88"/>
                  <p:cNvSpPr/>
                  <p:nvPr/>
                </p:nvSpPr>
                <p:spPr>
                  <a:xfrm>
                    <a:off x="6817210" y="3702567"/>
                    <a:ext cx="131327" cy="115923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i="0" sz="1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72" name="Google Shape;6472;p88"/>
                  <p:cNvSpPr/>
                  <p:nvPr/>
                </p:nvSpPr>
                <p:spPr>
                  <a:xfrm>
                    <a:off x="6405320" y="3157415"/>
                    <a:ext cx="444723" cy="742536"/>
                  </a:xfrm>
                  <a:prstGeom prst="rect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i="0" sz="1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6473" name="Google Shape;6473;p88"/>
                  <p:cNvCxnSpPr/>
                  <p:nvPr/>
                </p:nvCxnSpPr>
                <p:spPr>
                  <a:xfrm flipH="1" rot="10800000">
                    <a:off x="6847057" y="3804392"/>
                    <a:ext cx="113419" cy="92425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grpSp>
                <p:nvGrpSpPr>
                  <p:cNvPr id="6474" name="Google Shape;6474;p88"/>
                  <p:cNvGrpSpPr/>
                  <p:nvPr/>
                </p:nvGrpSpPr>
                <p:grpSpPr>
                  <a:xfrm>
                    <a:off x="6399350" y="3137050"/>
                    <a:ext cx="561125" cy="92425"/>
                    <a:chOff x="6581076" y="2845711"/>
                    <a:chExt cx="561125" cy="92425"/>
                  </a:xfrm>
                </p:grpSpPr>
                <p:cxnSp>
                  <p:nvCxnSpPr>
                    <p:cNvPr id="6475" name="Google Shape;6475;p88"/>
                    <p:cNvCxnSpPr/>
                    <p:nvPr/>
                  </p:nvCxnSpPr>
                  <p:spPr>
                    <a:xfrm flipH="1" rot="10800000">
                      <a:off x="7028782" y="2845711"/>
                      <a:ext cx="113419" cy="924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476" name="Google Shape;6476;p88"/>
                    <p:cNvCxnSpPr/>
                    <p:nvPr/>
                  </p:nvCxnSpPr>
                  <p:spPr>
                    <a:xfrm>
                      <a:off x="6581076" y="2938136"/>
                      <a:ext cx="453676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477" name="Google Shape;6477;p88"/>
                  <p:cNvGrpSpPr/>
                  <p:nvPr/>
                </p:nvGrpSpPr>
                <p:grpSpPr>
                  <a:xfrm>
                    <a:off x="6399351" y="3202845"/>
                    <a:ext cx="567094" cy="89292"/>
                    <a:chOff x="6581557" y="2845642"/>
                    <a:chExt cx="567094" cy="89292"/>
                  </a:xfrm>
                </p:grpSpPr>
                <p:cxnSp>
                  <p:nvCxnSpPr>
                    <p:cNvPr id="6478" name="Google Shape;6478;p88"/>
                    <p:cNvCxnSpPr/>
                    <p:nvPr/>
                  </p:nvCxnSpPr>
                  <p:spPr>
                    <a:xfrm flipH="1" rot="10800000">
                      <a:off x="7029263" y="2845642"/>
                      <a:ext cx="119388" cy="8929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479" name="Google Shape;6479;p88"/>
                    <p:cNvCxnSpPr/>
                    <p:nvPr/>
                  </p:nvCxnSpPr>
                  <p:spPr>
                    <a:xfrm>
                      <a:off x="6581557" y="2934934"/>
                      <a:ext cx="453676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480" name="Google Shape;6480;p88"/>
                  <p:cNvGrpSpPr/>
                  <p:nvPr/>
                </p:nvGrpSpPr>
                <p:grpSpPr>
                  <a:xfrm>
                    <a:off x="6399350" y="3268639"/>
                    <a:ext cx="558142" cy="89292"/>
                    <a:chOff x="6582036" y="2845572"/>
                    <a:chExt cx="558142" cy="89292"/>
                  </a:xfrm>
                </p:grpSpPr>
                <p:cxnSp>
                  <p:nvCxnSpPr>
                    <p:cNvPr id="6481" name="Google Shape;6481;p88"/>
                    <p:cNvCxnSpPr/>
                    <p:nvPr/>
                  </p:nvCxnSpPr>
                  <p:spPr>
                    <a:xfrm flipH="1" rot="10800000">
                      <a:off x="7026759" y="2845572"/>
                      <a:ext cx="113419" cy="8929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482" name="Google Shape;6482;p88"/>
                    <p:cNvCxnSpPr/>
                    <p:nvPr/>
                  </p:nvCxnSpPr>
                  <p:spPr>
                    <a:xfrm>
                      <a:off x="6582036" y="2934864"/>
                      <a:ext cx="450692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483" name="Google Shape;6483;p88"/>
                  <p:cNvGrpSpPr/>
                  <p:nvPr/>
                </p:nvGrpSpPr>
                <p:grpSpPr>
                  <a:xfrm>
                    <a:off x="6399350" y="3334433"/>
                    <a:ext cx="558142" cy="89292"/>
                    <a:chOff x="6582516" y="2845502"/>
                    <a:chExt cx="558142" cy="89292"/>
                  </a:xfrm>
                </p:grpSpPr>
                <p:cxnSp>
                  <p:nvCxnSpPr>
                    <p:cNvPr id="6484" name="Google Shape;6484;p88"/>
                    <p:cNvCxnSpPr/>
                    <p:nvPr/>
                  </p:nvCxnSpPr>
                  <p:spPr>
                    <a:xfrm flipH="1" rot="10800000">
                      <a:off x="7027238" y="2845502"/>
                      <a:ext cx="113419" cy="8929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485" name="Google Shape;6485;p88"/>
                    <p:cNvCxnSpPr/>
                    <p:nvPr/>
                  </p:nvCxnSpPr>
                  <p:spPr>
                    <a:xfrm>
                      <a:off x="6582516" y="2934794"/>
                      <a:ext cx="450692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486" name="Google Shape;6486;p88"/>
                  <p:cNvGrpSpPr/>
                  <p:nvPr/>
                </p:nvGrpSpPr>
                <p:grpSpPr>
                  <a:xfrm>
                    <a:off x="6399349" y="3400228"/>
                    <a:ext cx="558142" cy="89292"/>
                    <a:chOff x="6582995" y="2845433"/>
                    <a:chExt cx="558142" cy="89292"/>
                  </a:xfrm>
                </p:grpSpPr>
                <p:cxnSp>
                  <p:nvCxnSpPr>
                    <p:cNvPr id="6487" name="Google Shape;6487;p88"/>
                    <p:cNvCxnSpPr/>
                    <p:nvPr/>
                  </p:nvCxnSpPr>
                  <p:spPr>
                    <a:xfrm flipH="1" rot="10800000">
                      <a:off x="7027718" y="2845433"/>
                      <a:ext cx="113419" cy="8929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488" name="Google Shape;6488;p88"/>
                    <p:cNvCxnSpPr/>
                    <p:nvPr/>
                  </p:nvCxnSpPr>
                  <p:spPr>
                    <a:xfrm>
                      <a:off x="6582995" y="2934724"/>
                      <a:ext cx="450692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489" name="Google Shape;6489;p88"/>
                  <p:cNvGrpSpPr/>
                  <p:nvPr/>
                </p:nvGrpSpPr>
                <p:grpSpPr>
                  <a:xfrm>
                    <a:off x="6399351" y="3466022"/>
                    <a:ext cx="558141" cy="93992"/>
                    <a:chOff x="6583477" y="2845363"/>
                    <a:chExt cx="558141" cy="93992"/>
                  </a:xfrm>
                </p:grpSpPr>
                <p:cxnSp>
                  <p:nvCxnSpPr>
                    <p:cNvPr id="6490" name="Google Shape;6490;p88"/>
                    <p:cNvCxnSpPr/>
                    <p:nvPr/>
                  </p:nvCxnSpPr>
                  <p:spPr>
                    <a:xfrm flipH="1" rot="10800000">
                      <a:off x="7028199" y="2845363"/>
                      <a:ext cx="113419" cy="9399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491" name="Google Shape;6491;p88"/>
                    <p:cNvCxnSpPr/>
                    <p:nvPr/>
                  </p:nvCxnSpPr>
                  <p:spPr>
                    <a:xfrm>
                      <a:off x="6583477" y="2939355"/>
                      <a:ext cx="450692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492" name="Google Shape;6492;p88"/>
                  <p:cNvGrpSpPr/>
                  <p:nvPr/>
                </p:nvGrpSpPr>
                <p:grpSpPr>
                  <a:xfrm>
                    <a:off x="6396366" y="3528683"/>
                    <a:ext cx="561126" cy="97125"/>
                    <a:chOff x="6580972" y="2842160"/>
                    <a:chExt cx="561126" cy="97125"/>
                  </a:xfrm>
                </p:grpSpPr>
                <p:cxnSp>
                  <p:nvCxnSpPr>
                    <p:cNvPr id="6493" name="Google Shape;6493;p88"/>
                    <p:cNvCxnSpPr/>
                    <p:nvPr/>
                  </p:nvCxnSpPr>
                  <p:spPr>
                    <a:xfrm flipH="1" rot="10800000">
                      <a:off x="7028679" y="2842160"/>
                      <a:ext cx="113419" cy="971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494" name="Google Shape;6494;p88"/>
                    <p:cNvCxnSpPr/>
                    <p:nvPr/>
                  </p:nvCxnSpPr>
                  <p:spPr>
                    <a:xfrm>
                      <a:off x="6580972" y="2939284"/>
                      <a:ext cx="453676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495" name="Google Shape;6495;p88"/>
                  <p:cNvGrpSpPr/>
                  <p:nvPr/>
                </p:nvGrpSpPr>
                <p:grpSpPr>
                  <a:xfrm>
                    <a:off x="6396366" y="3594477"/>
                    <a:ext cx="561124" cy="97125"/>
                    <a:chOff x="6581452" y="2842090"/>
                    <a:chExt cx="561124" cy="97125"/>
                  </a:xfrm>
                </p:grpSpPr>
                <p:cxnSp>
                  <p:nvCxnSpPr>
                    <p:cNvPr id="6496" name="Google Shape;6496;p88"/>
                    <p:cNvCxnSpPr/>
                    <p:nvPr/>
                  </p:nvCxnSpPr>
                  <p:spPr>
                    <a:xfrm flipH="1" rot="10800000">
                      <a:off x="7029158" y="2842090"/>
                      <a:ext cx="113419" cy="971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497" name="Google Shape;6497;p88"/>
                    <p:cNvCxnSpPr/>
                    <p:nvPr/>
                  </p:nvCxnSpPr>
                  <p:spPr>
                    <a:xfrm>
                      <a:off x="6581452" y="2939215"/>
                      <a:ext cx="453676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498" name="Google Shape;6498;p88"/>
                  <p:cNvGrpSpPr/>
                  <p:nvPr/>
                </p:nvGrpSpPr>
                <p:grpSpPr>
                  <a:xfrm>
                    <a:off x="6396367" y="3664970"/>
                    <a:ext cx="558140" cy="92426"/>
                    <a:chOff x="6581933" y="2846719"/>
                    <a:chExt cx="558140" cy="92426"/>
                  </a:xfrm>
                </p:grpSpPr>
                <p:cxnSp>
                  <p:nvCxnSpPr>
                    <p:cNvPr id="6499" name="Google Shape;6499;p88"/>
                    <p:cNvCxnSpPr/>
                    <p:nvPr/>
                  </p:nvCxnSpPr>
                  <p:spPr>
                    <a:xfrm flipH="1" rot="10800000">
                      <a:off x="7026654" y="2846719"/>
                      <a:ext cx="113419" cy="92426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500" name="Google Shape;6500;p88"/>
                    <p:cNvCxnSpPr/>
                    <p:nvPr/>
                  </p:nvCxnSpPr>
                  <p:spPr>
                    <a:xfrm>
                      <a:off x="6581933" y="2939145"/>
                      <a:ext cx="450690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501" name="Google Shape;6501;p88"/>
                  <p:cNvGrpSpPr/>
                  <p:nvPr/>
                </p:nvGrpSpPr>
                <p:grpSpPr>
                  <a:xfrm>
                    <a:off x="6396367" y="3730765"/>
                    <a:ext cx="558139" cy="92426"/>
                    <a:chOff x="6582413" y="2846650"/>
                    <a:chExt cx="558139" cy="92426"/>
                  </a:xfrm>
                </p:grpSpPr>
                <p:cxnSp>
                  <p:nvCxnSpPr>
                    <p:cNvPr id="6502" name="Google Shape;6502;p88"/>
                    <p:cNvCxnSpPr/>
                    <p:nvPr/>
                  </p:nvCxnSpPr>
                  <p:spPr>
                    <a:xfrm flipH="1" rot="10800000">
                      <a:off x="7027133" y="2846650"/>
                      <a:ext cx="113419" cy="92426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503" name="Google Shape;6503;p88"/>
                    <p:cNvCxnSpPr/>
                    <p:nvPr/>
                  </p:nvCxnSpPr>
                  <p:spPr>
                    <a:xfrm>
                      <a:off x="6582413" y="2939076"/>
                      <a:ext cx="450690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</p:grpSp>
            <p:cxnSp>
              <p:nvCxnSpPr>
                <p:cNvPr id="6504" name="Google Shape;6504;p88"/>
                <p:cNvCxnSpPr/>
                <p:nvPr/>
              </p:nvCxnSpPr>
              <p:spPr>
                <a:xfrm flipH="1">
                  <a:off x="6685171" y="4525377"/>
                  <a:ext cx="4763" cy="855662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05" name="Google Shape;6505;p88"/>
                <p:cNvCxnSpPr/>
                <p:nvPr/>
              </p:nvCxnSpPr>
              <p:spPr>
                <a:xfrm>
                  <a:off x="6632784" y="4706352"/>
                  <a:ext cx="58737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06" name="Google Shape;6506;p88"/>
                <p:cNvCxnSpPr/>
                <p:nvPr/>
              </p:nvCxnSpPr>
              <p:spPr>
                <a:xfrm>
                  <a:off x="6631196" y="4771439"/>
                  <a:ext cx="587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07" name="Google Shape;6507;p88"/>
                <p:cNvCxnSpPr/>
                <p:nvPr/>
              </p:nvCxnSpPr>
              <p:spPr>
                <a:xfrm>
                  <a:off x="6631196" y="4849227"/>
                  <a:ext cx="587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08" name="Google Shape;6508;p88"/>
                <p:cNvCxnSpPr/>
                <p:nvPr/>
              </p:nvCxnSpPr>
              <p:spPr>
                <a:xfrm>
                  <a:off x="6629609" y="4914314"/>
                  <a:ext cx="58737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09" name="Google Shape;6509;p88"/>
                <p:cNvCxnSpPr/>
                <p:nvPr/>
              </p:nvCxnSpPr>
              <p:spPr>
                <a:xfrm>
                  <a:off x="6628021" y="4976227"/>
                  <a:ext cx="60325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10" name="Google Shape;6510;p88"/>
                <p:cNvCxnSpPr/>
                <p:nvPr/>
              </p:nvCxnSpPr>
              <p:spPr>
                <a:xfrm>
                  <a:off x="6628021" y="5044489"/>
                  <a:ext cx="587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11" name="Google Shape;6511;p88"/>
                <p:cNvCxnSpPr/>
                <p:nvPr/>
              </p:nvCxnSpPr>
              <p:spPr>
                <a:xfrm>
                  <a:off x="6626434" y="5114339"/>
                  <a:ext cx="58737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12" name="Google Shape;6512;p88"/>
                <p:cNvCxnSpPr/>
                <p:nvPr/>
              </p:nvCxnSpPr>
              <p:spPr>
                <a:xfrm>
                  <a:off x="6629609" y="5184189"/>
                  <a:ext cx="58737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13" name="Google Shape;6513;p88"/>
                <p:cNvCxnSpPr/>
                <p:nvPr/>
              </p:nvCxnSpPr>
              <p:spPr>
                <a:xfrm>
                  <a:off x="6631196" y="5252452"/>
                  <a:ext cx="587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14" name="Google Shape;6514;p88"/>
                <p:cNvCxnSpPr/>
                <p:nvPr/>
              </p:nvCxnSpPr>
              <p:spPr>
                <a:xfrm>
                  <a:off x="6631196" y="5322302"/>
                  <a:ext cx="587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15" name="Google Shape;6515;p88"/>
                <p:cNvCxnSpPr/>
                <p:nvPr/>
              </p:nvCxnSpPr>
              <p:spPr>
                <a:xfrm>
                  <a:off x="6632784" y="5387389"/>
                  <a:ext cx="58737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16" name="Google Shape;6516;p88"/>
                <p:cNvCxnSpPr/>
                <p:nvPr/>
              </p:nvCxnSpPr>
              <p:spPr>
                <a:xfrm rot="10800000">
                  <a:off x="6632784" y="4531727"/>
                  <a:ext cx="58737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grpSp>
              <p:nvGrpSpPr>
                <p:cNvPr id="6517" name="Google Shape;6517;p88"/>
                <p:cNvGrpSpPr/>
                <p:nvPr/>
              </p:nvGrpSpPr>
              <p:grpSpPr>
                <a:xfrm>
                  <a:off x="6434171" y="4488570"/>
                  <a:ext cx="224203" cy="179034"/>
                  <a:chOff x="3668110" y="2448910"/>
                  <a:chExt cx="3794234" cy="2165130"/>
                </a:xfrm>
              </p:grpSpPr>
              <p:sp>
                <p:nvSpPr>
                  <p:cNvPr id="6518" name="Google Shape;6518;p88"/>
                  <p:cNvSpPr/>
                  <p:nvPr/>
                </p:nvSpPr>
                <p:spPr>
                  <a:xfrm>
                    <a:off x="3668110" y="3741409"/>
                    <a:ext cx="3780587" cy="872631"/>
                  </a:xfrm>
                  <a:prstGeom prst="rect">
                    <a:avLst/>
                  </a:prstGeom>
                  <a:gradFill>
                    <a:gsLst>
                      <a:gs pos="0">
                        <a:srgbClr val="B8C2C9"/>
                      </a:gs>
                      <a:gs pos="21000">
                        <a:schemeClr val="lt1"/>
                      </a:gs>
                      <a:gs pos="60000">
                        <a:srgbClr val="D6DCE0"/>
                      </a:gs>
                      <a:gs pos="100000">
                        <a:srgbClr val="B8C2C9"/>
                      </a:gs>
                    </a:gsLst>
                    <a:lin ang="0" scaled="0"/>
                  </a:gradFill>
                  <a:ln cap="flat" cmpd="sng" w="9525">
                    <a:solidFill>
                      <a:srgbClr val="31538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19" name="Google Shape;6519;p88"/>
                  <p:cNvSpPr/>
                  <p:nvPr/>
                </p:nvSpPr>
                <p:spPr>
                  <a:xfrm>
                    <a:off x="3678620" y="2448910"/>
                    <a:ext cx="3783724" cy="1324303"/>
                  </a:xfrm>
                  <a:custGeom>
                    <a:rect b="b" l="l" r="r" t="t"/>
                    <a:pathLst>
                      <a:path extrusionOk="0" h="1324303" w="3783724">
                        <a:moveTo>
                          <a:pt x="0" y="1313793"/>
                        </a:moveTo>
                        <a:lnTo>
                          <a:pt x="0" y="1313793"/>
                        </a:lnTo>
                        <a:lnTo>
                          <a:pt x="252248" y="0"/>
                        </a:lnTo>
                        <a:lnTo>
                          <a:pt x="3415862" y="21020"/>
                        </a:lnTo>
                        <a:lnTo>
                          <a:pt x="3783724" y="1324303"/>
                        </a:lnTo>
                        <a:lnTo>
                          <a:pt x="0" y="1313793"/>
                        </a:lnTo>
                        <a:close/>
                      </a:path>
                    </a:pathLst>
                  </a:custGeom>
                  <a:solidFill>
                    <a:srgbClr val="B8C2C9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6520" name="Google Shape;6520;p88"/>
                  <p:cNvGrpSpPr/>
                  <p:nvPr/>
                </p:nvGrpSpPr>
                <p:grpSpPr>
                  <a:xfrm>
                    <a:off x="3941376" y="2603243"/>
                    <a:ext cx="3202061" cy="1066110"/>
                    <a:chOff x="7939341" y="3037317"/>
                    <a:chExt cx="897649" cy="353919"/>
                  </a:xfrm>
                </p:grpSpPr>
                <p:sp>
                  <p:nvSpPr>
                    <p:cNvPr id="6405" name="Google Shape;6405;p88"/>
                    <p:cNvSpPr/>
                    <p:nvPr/>
                  </p:nvSpPr>
                  <p:spPr>
                    <a:xfrm>
                      <a:off x="7964170" y="3037317"/>
                      <a:ext cx="849158" cy="198115"/>
                    </a:xfrm>
                    <a:custGeom>
                      <a:rect b="b" l="l" r="r" t="t"/>
                      <a:pathLst>
                        <a:path extrusionOk="0" h="1049866" w="4673016">
                          <a:moveTo>
                            <a:pt x="3756864" y="0"/>
                          </a:moveTo>
                          <a:lnTo>
                            <a:pt x="4673016" y="239402"/>
                          </a:lnTo>
                          <a:lnTo>
                            <a:pt x="3993931" y="541866"/>
                          </a:lnTo>
                          <a:lnTo>
                            <a:pt x="3815839" y="467710"/>
                          </a:lnTo>
                          <a:lnTo>
                            <a:pt x="2300598" y="1049866"/>
                          </a:lnTo>
                          <a:lnTo>
                            <a:pt x="912064" y="457200"/>
                          </a:lnTo>
                          <a:lnTo>
                            <a:pt x="624198" y="541866"/>
                          </a:lnTo>
                          <a:lnTo>
                            <a:pt x="0" y="275021"/>
                          </a:lnTo>
                          <a:lnTo>
                            <a:pt x="912064" y="16933"/>
                          </a:lnTo>
                          <a:lnTo>
                            <a:pt x="2323954" y="616023"/>
                          </a:lnTo>
                          <a:lnTo>
                            <a:pt x="3756864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21" name="Google Shape;6521;p88"/>
                    <p:cNvSpPr/>
                    <p:nvPr/>
                  </p:nvSpPr>
                  <p:spPr>
                    <a:xfrm>
                      <a:off x="8519948" y="3206783"/>
                      <a:ext cx="317042" cy="170569"/>
                    </a:xfrm>
                    <a:custGeom>
                      <a:rect b="b" l="l" r="r" t="t"/>
                      <a:pathLst>
                        <a:path extrusionOk="0" h="903890" w="1744718">
                          <a:moveTo>
                            <a:pt x="21021" y="0"/>
                          </a:moveTo>
                          <a:lnTo>
                            <a:pt x="1744718" y="693683"/>
                          </a:lnTo>
                          <a:lnTo>
                            <a:pt x="1145628" y="903890"/>
                          </a:lnTo>
                          <a:lnTo>
                            <a:pt x="0" y="451945"/>
                          </a:lnTo>
                          <a:lnTo>
                            <a:pt x="21021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22" name="Google Shape;6522;p88"/>
                    <p:cNvSpPr/>
                    <p:nvPr/>
                  </p:nvSpPr>
                  <p:spPr>
                    <a:xfrm>
                      <a:off x="7939341" y="3206783"/>
                      <a:ext cx="311312" cy="168585"/>
                    </a:xfrm>
                    <a:custGeom>
                      <a:rect b="b" l="l" r="r" t="t"/>
                      <a:pathLst>
                        <a:path extrusionOk="0" h="893380" w="1713187">
                          <a:moveTo>
                            <a:pt x="1702676" y="0"/>
                          </a:moveTo>
                          <a:lnTo>
                            <a:pt x="1713187" y="472966"/>
                          </a:lnTo>
                          <a:lnTo>
                            <a:pt x="578069" y="893380"/>
                          </a:lnTo>
                          <a:lnTo>
                            <a:pt x="0" y="693683"/>
                          </a:lnTo>
                          <a:lnTo>
                            <a:pt x="1702676" y="0"/>
                          </a:lnTo>
                          <a:close/>
                        </a:path>
                      </a:pathLst>
                    </a:custGeom>
                    <a:solidFill>
                      <a:srgbClr val="0000A8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23" name="Google Shape;6523;p88"/>
                    <p:cNvSpPr/>
                    <p:nvPr/>
                  </p:nvSpPr>
                  <p:spPr>
                    <a:xfrm>
                      <a:off x="8047413" y="3123483"/>
                      <a:ext cx="676892" cy="267753"/>
                    </a:xfrm>
                    <a:custGeom>
                      <a:rect b="b" l="l" r="r" t="t"/>
                      <a:pathLst>
                        <a:path extrusionOk="0" h="1418896" w="3725019">
                          <a:moveTo>
                            <a:pt x="162012" y="73572"/>
                          </a:moveTo>
                          <a:lnTo>
                            <a:pt x="445792" y="0"/>
                          </a:lnTo>
                          <a:lnTo>
                            <a:pt x="1852896" y="591655"/>
                          </a:lnTo>
                          <a:lnTo>
                            <a:pt x="3357157" y="0"/>
                          </a:lnTo>
                          <a:lnTo>
                            <a:pt x="3577874" y="73572"/>
                          </a:lnTo>
                          <a:lnTo>
                            <a:pt x="2632585" y="448868"/>
                          </a:lnTo>
                          <a:lnTo>
                            <a:pt x="2625150" y="902607"/>
                          </a:lnTo>
                          <a:lnTo>
                            <a:pt x="3725019" y="1345324"/>
                          </a:lnTo>
                          <a:lnTo>
                            <a:pt x="3441240" y="1408386"/>
                          </a:lnTo>
                          <a:lnTo>
                            <a:pt x="1864688" y="746234"/>
                          </a:lnTo>
                          <a:lnTo>
                            <a:pt x="256605" y="1418896"/>
                          </a:lnTo>
                          <a:lnTo>
                            <a:pt x="0" y="1331097"/>
                          </a:lnTo>
                          <a:lnTo>
                            <a:pt x="1113454" y="903890"/>
                          </a:lnTo>
                          <a:cubicBezTo>
                            <a:pt x="1113454" y="760249"/>
                            <a:pt x="1102302" y="595586"/>
                            <a:pt x="1102302" y="451945"/>
                          </a:cubicBezTo>
                          <a:lnTo>
                            <a:pt x="183032" y="84081"/>
                          </a:lnTo>
                          <a:cubicBezTo>
                            <a:pt x="26317" y="21019"/>
                            <a:pt x="169019" y="77075"/>
                            <a:pt x="162012" y="73572"/>
                          </a:cubicBezTo>
                          <a:close/>
                        </a:path>
                      </a:pathLst>
                    </a:custGeom>
                    <a:solidFill>
                      <a:srgbClr val="8DA9DB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grpSp>
            <p:nvGrpSpPr>
              <p:cNvPr id="6524" name="Google Shape;6524;p88"/>
              <p:cNvGrpSpPr/>
              <p:nvPr/>
            </p:nvGrpSpPr>
            <p:grpSpPr>
              <a:xfrm>
                <a:off x="7734734" y="4641605"/>
                <a:ext cx="267207" cy="997245"/>
                <a:chOff x="6424315" y="4488570"/>
                <a:chExt cx="267207" cy="997245"/>
              </a:xfrm>
            </p:grpSpPr>
            <p:grpSp>
              <p:nvGrpSpPr>
                <p:cNvPr id="6525" name="Google Shape;6525;p88"/>
                <p:cNvGrpSpPr/>
                <p:nvPr/>
              </p:nvGrpSpPr>
              <p:grpSpPr>
                <a:xfrm>
                  <a:off x="6424315" y="4636502"/>
                  <a:ext cx="237939" cy="849312"/>
                  <a:chOff x="6396366" y="3061857"/>
                  <a:chExt cx="570079" cy="838094"/>
                </a:xfrm>
              </p:grpSpPr>
              <p:sp>
                <p:nvSpPr>
                  <p:cNvPr id="6526" name="Google Shape;6526;p88"/>
                  <p:cNvSpPr/>
                  <p:nvPr/>
                </p:nvSpPr>
                <p:spPr>
                  <a:xfrm>
                    <a:off x="6509786" y="3061857"/>
                    <a:ext cx="447707" cy="742536"/>
                  </a:xfrm>
                  <a:prstGeom prst="rect">
                    <a:avLst/>
                  </a:prstGeom>
                  <a:noFill/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i="0" sz="1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6527" name="Google Shape;6527;p88"/>
                  <p:cNvCxnSpPr/>
                  <p:nvPr/>
                </p:nvCxnSpPr>
                <p:spPr>
                  <a:xfrm flipH="1" rot="10800000">
                    <a:off x="6847057" y="3061857"/>
                    <a:ext cx="113419" cy="92425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sp>
                <p:nvSpPr>
                  <p:cNvPr id="6528" name="Google Shape;6528;p88"/>
                  <p:cNvSpPr/>
                  <p:nvPr/>
                </p:nvSpPr>
                <p:spPr>
                  <a:xfrm>
                    <a:off x="6476953" y="3071256"/>
                    <a:ext cx="131327" cy="115923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i="0" sz="1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6529" name="Google Shape;6529;p88"/>
                  <p:cNvCxnSpPr/>
                  <p:nvPr/>
                </p:nvCxnSpPr>
                <p:spPr>
                  <a:xfrm flipH="1" rot="10800000">
                    <a:off x="6396367" y="3061857"/>
                    <a:ext cx="113419" cy="92425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sp>
                <p:nvSpPr>
                  <p:cNvPr id="6530" name="Google Shape;6530;p88"/>
                  <p:cNvSpPr/>
                  <p:nvPr/>
                </p:nvSpPr>
                <p:spPr>
                  <a:xfrm>
                    <a:off x="6817210" y="3702567"/>
                    <a:ext cx="131327" cy="115923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i="0" sz="1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31" name="Google Shape;6531;p88"/>
                  <p:cNvSpPr/>
                  <p:nvPr/>
                </p:nvSpPr>
                <p:spPr>
                  <a:xfrm>
                    <a:off x="6405320" y="3157415"/>
                    <a:ext cx="444723" cy="742536"/>
                  </a:xfrm>
                  <a:prstGeom prst="rect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i="0" sz="1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6532" name="Google Shape;6532;p88"/>
                  <p:cNvCxnSpPr/>
                  <p:nvPr/>
                </p:nvCxnSpPr>
                <p:spPr>
                  <a:xfrm flipH="1" rot="10800000">
                    <a:off x="6847057" y="3804392"/>
                    <a:ext cx="113419" cy="92425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grpSp>
                <p:nvGrpSpPr>
                  <p:cNvPr id="6533" name="Google Shape;6533;p88"/>
                  <p:cNvGrpSpPr/>
                  <p:nvPr/>
                </p:nvGrpSpPr>
                <p:grpSpPr>
                  <a:xfrm>
                    <a:off x="6399350" y="3137050"/>
                    <a:ext cx="561125" cy="92425"/>
                    <a:chOff x="6581076" y="2845711"/>
                    <a:chExt cx="561125" cy="92425"/>
                  </a:xfrm>
                </p:grpSpPr>
                <p:cxnSp>
                  <p:nvCxnSpPr>
                    <p:cNvPr id="6534" name="Google Shape;6534;p88"/>
                    <p:cNvCxnSpPr/>
                    <p:nvPr/>
                  </p:nvCxnSpPr>
                  <p:spPr>
                    <a:xfrm flipH="1" rot="10800000">
                      <a:off x="7028782" y="2845711"/>
                      <a:ext cx="113419" cy="924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535" name="Google Shape;6535;p88"/>
                    <p:cNvCxnSpPr/>
                    <p:nvPr/>
                  </p:nvCxnSpPr>
                  <p:spPr>
                    <a:xfrm>
                      <a:off x="6581076" y="2938136"/>
                      <a:ext cx="453676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536" name="Google Shape;6536;p88"/>
                  <p:cNvGrpSpPr/>
                  <p:nvPr/>
                </p:nvGrpSpPr>
                <p:grpSpPr>
                  <a:xfrm>
                    <a:off x="6399351" y="3202845"/>
                    <a:ext cx="567094" cy="89292"/>
                    <a:chOff x="6581557" y="2845642"/>
                    <a:chExt cx="567094" cy="89292"/>
                  </a:xfrm>
                </p:grpSpPr>
                <p:cxnSp>
                  <p:nvCxnSpPr>
                    <p:cNvPr id="6537" name="Google Shape;6537;p88"/>
                    <p:cNvCxnSpPr/>
                    <p:nvPr/>
                  </p:nvCxnSpPr>
                  <p:spPr>
                    <a:xfrm flipH="1" rot="10800000">
                      <a:off x="7029263" y="2845642"/>
                      <a:ext cx="119388" cy="8929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538" name="Google Shape;6538;p88"/>
                    <p:cNvCxnSpPr/>
                    <p:nvPr/>
                  </p:nvCxnSpPr>
                  <p:spPr>
                    <a:xfrm>
                      <a:off x="6581557" y="2934934"/>
                      <a:ext cx="453676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539" name="Google Shape;6539;p88"/>
                  <p:cNvGrpSpPr/>
                  <p:nvPr/>
                </p:nvGrpSpPr>
                <p:grpSpPr>
                  <a:xfrm>
                    <a:off x="6399350" y="3268639"/>
                    <a:ext cx="558142" cy="89292"/>
                    <a:chOff x="6582036" y="2845572"/>
                    <a:chExt cx="558142" cy="89292"/>
                  </a:xfrm>
                </p:grpSpPr>
                <p:cxnSp>
                  <p:nvCxnSpPr>
                    <p:cNvPr id="6540" name="Google Shape;6540;p88"/>
                    <p:cNvCxnSpPr/>
                    <p:nvPr/>
                  </p:nvCxnSpPr>
                  <p:spPr>
                    <a:xfrm flipH="1" rot="10800000">
                      <a:off x="7026759" y="2845572"/>
                      <a:ext cx="113419" cy="8929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541" name="Google Shape;6541;p88"/>
                    <p:cNvCxnSpPr/>
                    <p:nvPr/>
                  </p:nvCxnSpPr>
                  <p:spPr>
                    <a:xfrm>
                      <a:off x="6582036" y="2934864"/>
                      <a:ext cx="450692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542" name="Google Shape;6542;p88"/>
                  <p:cNvGrpSpPr/>
                  <p:nvPr/>
                </p:nvGrpSpPr>
                <p:grpSpPr>
                  <a:xfrm>
                    <a:off x="6399350" y="3334433"/>
                    <a:ext cx="558142" cy="89292"/>
                    <a:chOff x="6582516" y="2845502"/>
                    <a:chExt cx="558142" cy="89292"/>
                  </a:xfrm>
                </p:grpSpPr>
                <p:cxnSp>
                  <p:nvCxnSpPr>
                    <p:cNvPr id="6543" name="Google Shape;6543;p88"/>
                    <p:cNvCxnSpPr/>
                    <p:nvPr/>
                  </p:nvCxnSpPr>
                  <p:spPr>
                    <a:xfrm flipH="1" rot="10800000">
                      <a:off x="7027238" y="2845502"/>
                      <a:ext cx="113419" cy="8929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544" name="Google Shape;6544;p88"/>
                    <p:cNvCxnSpPr/>
                    <p:nvPr/>
                  </p:nvCxnSpPr>
                  <p:spPr>
                    <a:xfrm>
                      <a:off x="6582516" y="2934794"/>
                      <a:ext cx="450692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545" name="Google Shape;6545;p88"/>
                  <p:cNvGrpSpPr/>
                  <p:nvPr/>
                </p:nvGrpSpPr>
                <p:grpSpPr>
                  <a:xfrm>
                    <a:off x="6399349" y="3400228"/>
                    <a:ext cx="558142" cy="89292"/>
                    <a:chOff x="6582995" y="2845433"/>
                    <a:chExt cx="558142" cy="89292"/>
                  </a:xfrm>
                </p:grpSpPr>
                <p:cxnSp>
                  <p:nvCxnSpPr>
                    <p:cNvPr id="6546" name="Google Shape;6546;p88"/>
                    <p:cNvCxnSpPr/>
                    <p:nvPr/>
                  </p:nvCxnSpPr>
                  <p:spPr>
                    <a:xfrm flipH="1" rot="10800000">
                      <a:off x="7027718" y="2845433"/>
                      <a:ext cx="113419" cy="8929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547" name="Google Shape;6547;p88"/>
                    <p:cNvCxnSpPr/>
                    <p:nvPr/>
                  </p:nvCxnSpPr>
                  <p:spPr>
                    <a:xfrm>
                      <a:off x="6582995" y="2934724"/>
                      <a:ext cx="450692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548" name="Google Shape;6548;p88"/>
                  <p:cNvGrpSpPr/>
                  <p:nvPr/>
                </p:nvGrpSpPr>
                <p:grpSpPr>
                  <a:xfrm>
                    <a:off x="6399351" y="3466022"/>
                    <a:ext cx="558141" cy="93992"/>
                    <a:chOff x="6583477" y="2845363"/>
                    <a:chExt cx="558141" cy="93992"/>
                  </a:xfrm>
                </p:grpSpPr>
                <p:cxnSp>
                  <p:nvCxnSpPr>
                    <p:cNvPr id="6549" name="Google Shape;6549;p88"/>
                    <p:cNvCxnSpPr/>
                    <p:nvPr/>
                  </p:nvCxnSpPr>
                  <p:spPr>
                    <a:xfrm flipH="1" rot="10800000">
                      <a:off x="7028199" y="2845363"/>
                      <a:ext cx="113419" cy="9399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550" name="Google Shape;6550;p88"/>
                    <p:cNvCxnSpPr/>
                    <p:nvPr/>
                  </p:nvCxnSpPr>
                  <p:spPr>
                    <a:xfrm>
                      <a:off x="6583477" y="2939355"/>
                      <a:ext cx="450692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551" name="Google Shape;6551;p88"/>
                  <p:cNvGrpSpPr/>
                  <p:nvPr/>
                </p:nvGrpSpPr>
                <p:grpSpPr>
                  <a:xfrm>
                    <a:off x="6396366" y="3528683"/>
                    <a:ext cx="561126" cy="97125"/>
                    <a:chOff x="6580972" y="2842160"/>
                    <a:chExt cx="561126" cy="97125"/>
                  </a:xfrm>
                </p:grpSpPr>
                <p:cxnSp>
                  <p:nvCxnSpPr>
                    <p:cNvPr id="6552" name="Google Shape;6552;p88"/>
                    <p:cNvCxnSpPr/>
                    <p:nvPr/>
                  </p:nvCxnSpPr>
                  <p:spPr>
                    <a:xfrm flipH="1" rot="10800000">
                      <a:off x="7028679" y="2842160"/>
                      <a:ext cx="113419" cy="971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553" name="Google Shape;6553;p88"/>
                    <p:cNvCxnSpPr/>
                    <p:nvPr/>
                  </p:nvCxnSpPr>
                  <p:spPr>
                    <a:xfrm>
                      <a:off x="6580972" y="2939284"/>
                      <a:ext cx="453676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554" name="Google Shape;6554;p88"/>
                  <p:cNvGrpSpPr/>
                  <p:nvPr/>
                </p:nvGrpSpPr>
                <p:grpSpPr>
                  <a:xfrm>
                    <a:off x="6396366" y="3594477"/>
                    <a:ext cx="561124" cy="97125"/>
                    <a:chOff x="6581452" y="2842090"/>
                    <a:chExt cx="561124" cy="97125"/>
                  </a:xfrm>
                </p:grpSpPr>
                <p:cxnSp>
                  <p:nvCxnSpPr>
                    <p:cNvPr id="6555" name="Google Shape;6555;p88"/>
                    <p:cNvCxnSpPr/>
                    <p:nvPr/>
                  </p:nvCxnSpPr>
                  <p:spPr>
                    <a:xfrm flipH="1" rot="10800000">
                      <a:off x="7029158" y="2842090"/>
                      <a:ext cx="113419" cy="971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556" name="Google Shape;6556;p88"/>
                    <p:cNvCxnSpPr/>
                    <p:nvPr/>
                  </p:nvCxnSpPr>
                  <p:spPr>
                    <a:xfrm>
                      <a:off x="6581452" y="2939215"/>
                      <a:ext cx="453676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557" name="Google Shape;6557;p88"/>
                  <p:cNvGrpSpPr/>
                  <p:nvPr/>
                </p:nvGrpSpPr>
                <p:grpSpPr>
                  <a:xfrm>
                    <a:off x="6396367" y="3664970"/>
                    <a:ext cx="558140" cy="92426"/>
                    <a:chOff x="6581933" y="2846719"/>
                    <a:chExt cx="558140" cy="92426"/>
                  </a:xfrm>
                </p:grpSpPr>
                <p:cxnSp>
                  <p:nvCxnSpPr>
                    <p:cNvPr id="6558" name="Google Shape;6558;p88"/>
                    <p:cNvCxnSpPr/>
                    <p:nvPr/>
                  </p:nvCxnSpPr>
                  <p:spPr>
                    <a:xfrm flipH="1" rot="10800000">
                      <a:off x="7026654" y="2846719"/>
                      <a:ext cx="113419" cy="92426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559" name="Google Shape;6559;p88"/>
                    <p:cNvCxnSpPr/>
                    <p:nvPr/>
                  </p:nvCxnSpPr>
                  <p:spPr>
                    <a:xfrm>
                      <a:off x="6581933" y="2939145"/>
                      <a:ext cx="450690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560" name="Google Shape;6560;p88"/>
                  <p:cNvGrpSpPr/>
                  <p:nvPr/>
                </p:nvGrpSpPr>
                <p:grpSpPr>
                  <a:xfrm>
                    <a:off x="6396367" y="3730765"/>
                    <a:ext cx="558139" cy="92426"/>
                    <a:chOff x="6582413" y="2846650"/>
                    <a:chExt cx="558139" cy="92426"/>
                  </a:xfrm>
                </p:grpSpPr>
                <p:cxnSp>
                  <p:nvCxnSpPr>
                    <p:cNvPr id="6561" name="Google Shape;6561;p88"/>
                    <p:cNvCxnSpPr/>
                    <p:nvPr/>
                  </p:nvCxnSpPr>
                  <p:spPr>
                    <a:xfrm flipH="1" rot="10800000">
                      <a:off x="7027133" y="2846650"/>
                      <a:ext cx="113419" cy="92426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562" name="Google Shape;6562;p88"/>
                    <p:cNvCxnSpPr/>
                    <p:nvPr/>
                  </p:nvCxnSpPr>
                  <p:spPr>
                    <a:xfrm>
                      <a:off x="6582413" y="2939076"/>
                      <a:ext cx="450690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</p:grpSp>
            <p:cxnSp>
              <p:nvCxnSpPr>
                <p:cNvPr id="6563" name="Google Shape;6563;p88"/>
                <p:cNvCxnSpPr/>
                <p:nvPr/>
              </p:nvCxnSpPr>
              <p:spPr>
                <a:xfrm flipH="1">
                  <a:off x="6685171" y="4525377"/>
                  <a:ext cx="4763" cy="855662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64" name="Google Shape;6564;p88"/>
                <p:cNvCxnSpPr/>
                <p:nvPr/>
              </p:nvCxnSpPr>
              <p:spPr>
                <a:xfrm>
                  <a:off x="6632784" y="4706352"/>
                  <a:ext cx="58737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65" name="Google Shape;6565;p88"/>
                <p:cNvCxnSpPr/>
                <p:nvPr/>
              </p:nvCxnSpPr>
              <p:spPr>
                <a:xfrm>
                  <a:off x="6631196" y="4771439"/>
                  <a:ext cx="587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66" name="Google Shape;6566;p88"/>
                <p:cNvCxnSpPr/>
                <p:nvPr/>
              </p:nvCxnSpPr>
              <p:spPr>
                <a:xfrm>
                  <a:off x="6631196" y="4849227"/>
                  <a:ext cx="587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67" name="Google Shape;6567;p88"/>
                <p:cNvCxnSpPr/>
                <p:nvPr/>
              </p:nvCxnSpPr>
              <p:spPr>
                <a:xfrm>
                  <a:off x="6629609" y="4914314"/>
                  <a:ext cx="58737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68" name="Google Shape;6568;p88"/>
                <p:cNvCxnSpPr/>
                <p:nvPr/>
              </p:nvCxnSpPr>
              <p:spPr>
                <a:xfrm>
                  <a:off x="6628021" y="4976227"/>
                  <a:ext cx="60325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69" name="Google Shape;6569;p88"/>
                <p:cNvCxnSpPr/>
                <p:nvPr/>
              </p:nvCxnSpPr>
              <p:spPr>
                <a:xfrm>
                  <a:off x="6628021" y="5044489"/>
                  <a:ext cx="587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70" name="Google Shape;6570;p88"/>
                <p:cNvCxnSpPr/>
                <p:nvPr/>
              </p:nvCxnSpPr>
              <p:spPr>
                <a:xfrm>
                  <a:off x="6626434" y="5114339"/>
                  <a:ext cx="58737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71" name="Google Shape;6571;p88"/>
                <p:cNvCxnSpPr/>
                <p:nvPr/>
              </p:nvCxnSpPr>
              <p:spPr>
                <a:xfrm>
                  <a:off x="6629609" y="5184189"/>
                  <a:ext cx="58737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72" name="Google Shape;6572;p88"/>
                <p:cNvCxnSpPr/>
                <p:nvPr/>
              </p:nvCxnSpPr>
              <p:spPr>
                <a:xfrm>
                  <a:off x="6631196" y="5252452"/>
                  <a:ext cx="587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73" name="Google Shape;6573;p88"/>
                <p:cNvCxnSpPr/>
                <p:nvPr/>
              </p:nvCxnSpPr>
              <p:spPr>
                <a:xfrm>
                  <a:off x="6631196" y="5322302"/>
                  <a:ext cx="587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74" name="Google Shape;6574;p88"/>
                <p:cNvCxnSpPr/>
                <p:nvPr/>
              </p:nvCxnSpPr>
              <p:spPr>
                <a:xfrm>
                  <a:off x="6632784" y="5387389"/>
                  <a:ext cx="58737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75" name="Google Shape;6575;p88"/>
                <p:cNvCxnSpPr/>
                <p:nvPr/>
              </p:nvCxnSpPr>
              <p:spPr>
                <a:xfrm rot="10800000">
                  <a:off x="6632784" y="4531727"/>
                  <a:ext cx="58737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grpSp>
              <p:nvGrpSpPr>
                <p:cNvPr id="6576" name="Google Shape;6576;p88"/>
                <p:cNvGrpSpPr/>
                <p:nvPr/>
              </p:nvGrpSpPr>
              <p:grpSpPr>
                <a:xfrm>
                  <a:off x="6434171" y="4488570"/>
                  <a:ext cx="224203" cy="179034"/>
                  <a:chOff x="3668110" y="2448910"/>
                  <a:chExt cx="3794234" cy="2165130"/>
                </a:xfrm>
              </p:grpSpPr>
              <p:sp>
                <p:nvSpPr>
                  <p:cNvPr id="6577" name="Google Shape;6577;p88"/>
                  <p:cNvSpPr/>
                  <p:nvPr/>
                </p:nvSpPr>
                <p:spPr>
                  <a:xfrm>
                    <a:off x="3668110" y="3741409"/>
                    <a:ext cx="3780587" cy="872631"/>
                  </a:xfrm>
                  <a:prstGeom prst="rect">
                    <a:avLst/>
                  </a:prstGeom>
                  <a:gradFill>
                    <a:gsLst>
                      <a:gs pos="0">
                        <a:srgbClr val="B8C2C9"/>
                      </a:gs>
                      <a:gs pos="21000">
                        <a:schemeClr val="lt1"/>
                      </a:gs>
                      <a:gs pos="60000">
                        <a:srgbClr val="D6DCE0"/>
                      </a:gs>
                      <a:gs pos="100000">
                        <a:srgbClr val="B8C2C9"/>
                      </a:gs>
                    </a:gsLst>
                    <a:lin ang="0" scaled="0"/>
                  </a:gradFill>
                  <a:ln cap="flat" cmpd="sng" w="9525">
                    <a:solidFill>
                      <a:srgbClr val="31538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78" name="Google Shape;6578;p88"/>
                  <p:cNvSpPr/>
                  <p:nvPr/>
                </p:nvSpPr>
                <p:spPr>
                  <a:xfrm>
                    <a:off x="3678620" y="2448910"/>
                    <a:ext cx="3783724" cy="1324303"/>
                  </a:xfrm>
                  <a:custGeom>
                    <a:rect b="b" l="l" r="r" t="t"/>
                    <a:pathLst>
                      <a:path extrusionOk="0" h="1324303" w="3783724">
                        <a:moveTo>
                          <a:pt x="0" y="1313793"/>
                        </a:moveTo>
                        <a:lnTo>
                          <a:pt x="0" y="1313793"/>
                        </a:lnTo>
                        <a:lnTo>
                          <a:pt x="252248" y="0"/>
                        </a:lnTo>
                        <a:lnTo>
                          <a:pt x="3415862" y="21020"/>
                        </a:lnTo>
                        <a:lnTo>
                          <a:pt x="3783724" y="1324303"/>
                        </a:lnTo>
                        <a:lnTo>
                          <a:pt x="0" y="1313793"/>
                        </a:lnTo>
                        <a:close/>
                      </a:path>
                    </a:pathLst>
                  </a:custGeom>
                  <a:solidFill>
                    <a:srgbClr val="B8C2C9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6579" name="Google Shape;6579;p88"/>
                  <p:cNvGrpSpPr/>
                  <p:nvPr/>
                </p:nvGrpSpPr>
                <p:grpSpPr>
                  <a:xfrm>
                    <a:off x="3941376" y="2603243"/>
                    <a:ext cx="3202061" cy="1066110"/>
                    <a:chOff x="7939341" y="3037317"/>
                    <a:chExt cx="897649" cy="353919"/>
                  </a:xfrm>
                </p:grpSpPr>
                <p:sp>
                  <p:nvSpPr>
                    <p:cNvPr id="6344" name="Google Shape;6344;p88"/>
                    <p:cNvSpPr/>
                    <p:nvPr/>
                  </p:nvSpPr>
                  <p:spPr>
                    <a:xfrm>
                      <a:off x="7964170" y="3037317"/>
                      <a:ext cx="849158" cy="198115"/>
                    </a:xfrm>
                    <a:custGeom>
                      <a:rect b="b" l="l" r="r" t="t"/>
                      <a:pathLst>
                        <a:path extrusionOk="0" h="1049866" w="4673016">
                          <a:moveTo>
                            <a:pt x="3756864" y="0"/>
                          </a:moveTo>
                          <a:lnTo>
                            <a:pt x="4673016" y="239402"/>
                          </a:lnTo>
                          <a:lnTo>
                            <a:pt x="3993931" y="541866"/>
                          </a:lnTo>
                          <a:lnTo>
                            <a:pt x="3815839" y="467710"/>
                          </a:lnTo>
                          <a:lnTo>
                            <a:pt x="2300598" y="1049866"/>
                          </a:lnTo>
                          <a:lnTo>
                            <a:pt x="912064" y="457200"/>
                          </a:lnTo>
                          <a:lnTo>
                            <a:pt x="624198" y="541866"/>
                          </a:lnTo>
                          <a:lnTo>
                            <a:pt x="0" y="275021"/>
                          </a:lnTo>
                          <a:lnTo>
                            <a:pt x="912064" y="16933"/>
                          </a:lnTo>
                          <a:lnTo>
                            <a:pt x="2323954" y="616023"/>
                          </a:lnTo>
                          <a:lnTo>
                            <a:pt x="3756864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80" name="Google Shape;6580;p88"/>
                    <p:cNvSpPr/>
                    <p:nvPr/>
                  </p:nvSpPr>
                  <p:spPr>
                    <a:xfrm>
                      <a:off x="8519948" y="3206783"/>
                      <a:ext cx="317042" cy="170569"/>
                    </a:xfrm>
                    <a:custGeom>
                      <a:rect b="b" l="l" r="r" t="t"/>
                      <a:pathLst>
                        <a:path extrusionOk="0" h="903890" w="1744718">
                          <a:moveTo>
                            <a:pt x="21021" y="0"/>
                          </a:moveTo>
                          <a:lnTo>
                            <a:pt x="1744718" y="693683"/>
                          </a:lnTo>
                          <a:lnTo>
                            <a:pt x="1145628" y="903890"/>
                          </a:lnTo>
                          <a:lnTo>
                            <a:pt x="0" y="451945"/>
                          </a:lnTo>
                          <a:lnTo>
                            <a:pt x="21021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81" name="Google Shape;6581;p88"/>
                    <p:cNvSpPr/>
                    <p:nvPr/>
                  </p:nvSpPr>
                  <p:spPr>
                    <a:xfrm>
                      <a:off x="7939341" y="3206783"/>
                      <a:ext cx="311312" cy="168585"/>
                    </a:xfrm>
                    <a:custGeom>
                      <a:rect b="b" l="l" r="r" t="t"/>
                      <a:pathLst>
                        <a:path extrusionOk="0" h="893380" w="1713187">
                          <a:moveTo>
                            <a:pt x="1702676" y="0"/>
                          </a:moveTo>
                          <a:lnTo>
                            <a:pt x="1713187" y="472966"/>
                          </a:lnTo>
                          <a:lnTo>
                            <a:pt x="578069" y="893380"/>
                          </a:lnTo>
                          <a:lnTo>
                            <a:pt x="0" y="693683"/>
                          </a:lnTo>
                          <a:lnTo>
                            <a:pt x="1702676" y="0"/>
                          </a:lnTo>
                          <a:close/>
                        </a:path>
                      </a:pathLst>
                    </a:custGeom>
                    <a:solidFill>
                      <a:srgbClr val="0000A8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82" name="Google Shape;6582;p88"/>
                    <p:cNvSpPr/>
                    <p:nvPr/>
                  </p:nvSpPr>
                  <p:spPr>
                    <a:xfrm>
                      <a:off x="8047413" y="3123483"/>
                      <a:ext cx="676892" cy="267753"/>
                    </a:xfrm>
                    <a:custGeom>
                      <a:rect b="b" l="l" r="r" t="t"/>
                      <a:pathLst>
                        <a:path extrusionOk="0" h="1418896" w="3725019">
                          <a:moveTo>
                            <a:pt x="162012" y="73572"/>
                          </a:moveTo>
                          <a:lnTo>
                            <a:pt x="445792" y="0"/>
                          </a:lnTo>
                          <a:lnTo>
                            <a:pt x="1852896" y="591655"/>
                          </a:lnTo>
                          <a:lnTo>
                            <a:pt x="3357157" y="0"/>
                          </a:lnTo>
                          <a:lnTo>
                            <a:pt x="3577874" y="73572"/>
                          </a:lnTo>
                          <a:lnTo>
                            <a:pt x="2632585" y="448868"/>
                          </a:lnTo>
                          <a:lnTo>
                            <a:pt x="2625150" y="902607"/>
                          </a:lnTo>
                          <a:lnTo>
                            <a:pt x="3725019" y="1345324"/>
                          </a:lnTo>
                          <a:lnTo>
                            <a:pt x="3441240" y="1408386"/>
                          </a:lnTo>
                          <a:lnTo>
                            <a:pt x="1864688" y="746234"/>
                          </a:lnTo>
                          <a:lnTo>
                            <a:pt x="256605" y="1418896"/>
                          </a:lnTo>
                          <a:lnTo>
                            <a:pt x="0" y="1331097"/>
                          </a:lnTo>
                          <a:lnTo>
                            <a:pt x="1113454" y="903890"/>
                          </a:lnTo>
                          <a:cubicBezTo>
                            <a:pt x="1113454" y="760249"/>
                            <a:pt x="1102302" y="595586"/>
                            <a:pt x="1102302" y="451945"/>
                          </a:cubicBezTo>
                          <a:lnTo>
                            <a:pt x="183032" y="84081"/>
                          </a:lnTo>
                          <a:cubicBezTo>
                            <a:pt x="26317" y="21019"/>
                            <a:pt x="169019" y="77075"/>
                            <a:pt x="162012" y="73572"/>
                          </a:cubicBezTo>
                          <a:close/>
                        </a:path>
                      </a:pathLst>
                    </a:custGeom>
                    <a:solidFill>
                      <a:srgbClr val="8DA9DB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sp>
            <p:nvSpPr>
              <p:cNvPr id="6583" name="Google Shape;6583;p88"/>
              <p:cNvSpPr txBox="1"/>
              <p:nvPr/>
            </p:nvSpPr>
            <p:spPr>
              <a:xfrm>
                <a:off x="7327436" y="4173759"/>
                <a:ext cx="343500" cy="3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…</a:t>
                </a:r>
                <a:endParaRPr sz="1100"/>
              </a:p>
            </p:txBody>
          </p:sp>
          <p:sp>
            <p:nvSpPr>
              <p:cNvPr id="6584" name="Google Shape;6584;p88"/>
              <p:cNvSpPr txBox="1"/>
              <p:nvPr/>
            </p:nvSpPr>
            <p:spPr>
              <a:xfrm>
                <a:off x="7423103" y="4980255"/>
                <a:ext cx="343500" cy="3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…</a:t>
                </a:r>
                <a:endParaRPr sz="1100"/>
              </a:p>
            </p:txBody>
          </p:sp>
        </p:grpSp>
        <p:grpSp>
          <p:nvGrpSpPr>
            <p:cNvPr id="6585" name="Google Shape;6585;p88"/>
            <p:cNvGrpSpPr/>
            <p:nvPr/>
          </p:nvGrpSpPr>
          <p:grpSpPr>
            <a:xfrm>
              <a:off x="628632" y="3951330"/>
              <a:ext cx="1425226" cy="1535120"/>
              <a:chOff x="6576715" y="4111039"/>
              <a:chExt cx="1425226" cy="1535120"/>
            </a:xfrm>
          </p:grpSpPr>
          <p:cxnSp>
            <p:nvCxnSpPr>
              <p:cNvPr id="6586" name="Google Shape;6586;p88"/>
              <p:cNvCxnSpPr>
                <a:endCxn id="6587" idx="4"/>
              </p:cNvCxnSpPr>
              <p:nvPr/>
            </p:nvCxnSpPr>
            <p:spPr>
              <a:xfrm flipH="1">
                <a:off x="6696047" y="4111039"/>
                <a:ext cx="436800" cy="591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588" name="Google Shape;6588;p88"/>
              <p:cNvCxnSpPr>
                <a:endCxn id="6589" idx="2"/>
              </p:cNvCxnSpPr>
              <p:nvPr/>
            </p:nvCxnSpPr>
            <p:spPr>
              <a:xfrm flipH="1">
                <a:off x="7005572" y="4120564"/>
                <a:ext cx="264900" cy="5865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590" name="Google Shape;6590;p88"/>
              <p:cNvCxnSpPr>
                <a:endCxn id="6591" idx="4"/>
              </p:cNvCxnSpPr>
              <p:nvPr/>
            </p:nvCxnSpPr>
            <p:spPr>
              <a:xfrm>
                <a:off x="7539246" y="4149139"/>
                <a:ext cx="314700" cy="5547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6592" name="Google Shape;6592;p88"/>
              <p:cNvGrpSpPr/>
              <p:nvPr/>
            </p:nvGrpSpPr>
            <p:grpSpPr>
              <a:xfrm>
                <a:off x="6576715" y="4640970"/>
                <a:ext cx="267207" cy="997245"/>
                <a:chOff x="6424315" y="4488570"/>
                <a:chExt cx="267207" cy="997245"/>
              </a:xfrm>
            </p:grpSpPr>
            <p:grpSp>
              <p:nvGrpSpPr>
                <p:cNvPr id="6593" name="Google Shape;6593;p88"/>
                <p:cNvGrpSpPr/>
                <p:nvPr/>
              </p:nvGrpSpPr>
              <p:grpSpPr>
                <a:xfrm>
                  <a:off x="6424315" y="4636502"/>
                  <a:ext cx="237939" cy="849312"/>
                  <a:chOff x="6396366" y="3061857"/>
                  <a:chExt cx="570079" cy="838094"/>
                </a:xfrm>
              </p:grpSpPr>
              <p:sp>
                <p:nvSpPr>
                  <p:cNvPr id="6594" name="Google Shape;6594;p88"/>
                  <p:cNvSpPr/>
                  <p:nvPr/>
                </p:nvSpPr>
                <p:spPr>
                  <a:xfrm>
                    <a:off x="6509786" y="3061857"/>
                    <a:ext cx="447707" cy="742536"/>
                  </a:xfrm>
                  <a:prstGeom prst="rect">
                    <a:avLst/>
                  </a:prstGeom>
                  <a:noFill/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i="0" sz="1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6595" name="Google Shape;6595;p88"/>
                  <p:cNvCxnSpPr/>
                  <p:nvPr/>
                </p:nvCxnSpPr>
                <p:spPr>
                  <a:xfrm flipH="1" rot="10800000">
                    <a:off x="6847057" y="3061857"/>
                    <a:ext cx="113419" cy="92425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sp>
                <p:nvSpPr>
                  <p:cNvPr id="6596" name="Google Shape;6596;p88"/>
                  <p:cNvSpPr/>
                  <p:nvPr/>
                </p:nvSpPr>
                <p:spPr>
                  <a:xfrm>
                    <a:off x="6476953" y="3071256"/>
                    <a:ext cx="131327" cy="115923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i="0" sz="1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6597" name="Google Shape;6597;p88"/>
                  <p:cNvCxnSpPr/>
                  <p:nvPr/>
                </p:nvCxnSpPr>
                <p:spPr>
                  <a:xfrm flipH="1" rot="10800000">
                    <a:off x="6396367" y="3061857"/>
                    <a:ext cx="113419" cy="92425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sp>
                <p:nvSpPr>
                  <p:cNvPr id="6598" name="Google Shape;6598;p88"/>
                  <p:cNvSpPr/>
                  <p:nvPr/>
                </p:nvSpPr>
                <p:spPr>
                  <a:xfrm>
                    <a:off x="6817210" y="3702567"/>
                    <a:ext cx="131327" cy="115923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i="0" sz="1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99" name="Google Shape;6599;p88"/>
                  <p:cNvSpPr/>
                  <p:nvPr/>
                </p:nvSpPr>
                <p:spPr>
                  <a:xfrm>
                    <a:off x="6405320" y="3157415"/>
                    <a:ext cx="444723" cy="742536"/>
                  </a:xfrm>
                  <a:prstGeom prst="rect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i="0" sz="1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6600" name="Google Shape;6600;p88"/>
                  <p:cNvCxnSpPr/>
                  <p:nvPr/>
                </p:nvCxnSpPr>
                <p:spPr>
                  <a:xfrm flipH="1" rot="10800000">
                    <a:off x="6847057" y="3804392"/>
                    <a:ext cx="113419" cy="92425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grpSp>
                <p:nvGrpSpPr>
                  <p:cNvPr id="6601" name="Google Shape;6601;p88"/>
                  <p:cNvGrpSpPr/>
                  <p:nvPr/>
                </p:nvGrpSpPr>
                <p:grpSpPr>
                  <a:xfrm>
                    <a:off x="6399350" y="3137050"/>
                    <a:ext cx="561125" cy="92425"/>
                    <a:chOff x="6581076" y="2845711"/>
                    <a:chExt cx="561125" cy="92425"/>
                  </a:xfrm>
                </p:grpSpPr>
                <p:cxnSp>
                  <p:nvCxnSpPr>
                    <p:cNvPr id="6602" name="Google Shape;6602;p88"/>
                    <p:cNvCxnSpPr/>
                    <p:nvPr/>
                  </p:nvCxnSpPr>
                  <p:spPr>
                    <a:xfrm flipH="1" rot="10800000">
                      <a:off x="7028782" y="2845711"/>
                      <a:ext cx="113419" cy="924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603" name="Google Shape;6603;p88"/>
                    <p:cNvCxnSpPr/>
                    <p:nvPr/>
                  </p:nvCxnSpPr>
                  <p:spPr>
                    <a:xfrm>
                      <a:off x="6581076" y="2938136"/>
                      <a:ext cx="453676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604" name="Google Shape;6604;p88"/>
                  <p:cNvGrpSpPr/>
                  <p:nvPr/>
                </p:nvGrpSpPr>
                <p:grpSpPr>
                  <a:xfrm>
                    <a:off x="6399351" y="3202845"/>
                    <a:ext cx="567094" cy="89292"/>
                    <a:chOff x="6581557" y="2845642"/>
                    <a:chExt cx="567094" cy="89292"/>
                  </a:xfrm>
                </p:grpSpPr>
                <p:cxnSp>
                  <p:nvCxnSpPr>
                    <p:cNvPr id="6605" name="Google Shape;6605;p88"/>
                    <p:cNvCxnSpPr/>
                    <p:nvPr/>
                  </p:nvCxnSpPr>
                  <p:spPr>
                    <a:xfrm flipH="1" rot="10800000">
                      <a:off x="7029263" y="2845642"/>
                      <a:ext cx="119388" cy="8929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606" name="Google Shape;6606;p88"/>
                    <p:cNvCxnSpPr/>
                    <p:nvPr/>
                  </p:nvCxnSpPr>
                  <p:spPr>
                    <a:xfrm>
                      <a:off x="6581557" y="2934934"/>
                      <a:ext cx="453676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607" name="Google Shape;6607;p88"/>
                  <p:cNvGrpSpPr/>
                  <p:nvPr/>
                </p:nvGrpSpPr>
                <p:grpSpPr>
                  <a:xfrm>
                    <a:off x="6399350" y="3268639"/>
                    <a:ext cx="558142" cy="89292"/>
                    <a:chOff x="6582036" y="2845572"/>
                    <a:chExt cx="558142" cy="89292"/>
                  </a:xfrm>
                </p:grpSpPr>
                <p:cxnSp>
                  <p:nvCxnSpPr>
                    <p:cNvPr id="6608" name="Google Shape;6608;p88"/>
                    <p:cNvCxnSpPr/>
                    <p:nvPr/>
                  </p:nvCxnSpPr>
                  <p:spPr>
                    <a:xfrm flipH="1" rot="10800000">
                      <a:off x="7026759" y="2845572"/>
                      <a:ext cx="113419" cy="8929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609" name="Google Shape;6609;p88"/>
                    <p:cNvCxnSpPr/>
                    <p:nvPr/>
                  </p:nvCxnSpPr>
                  <p:spPr>
                    <a:xfrm>
                      <a:off x="6582036" y="2934864"/>
                      <a:ext cx="450692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610" name="Google Shape;6610;p88"/>
                  <p:cNvGrpSpPr/>
                  <p:nvPr/>
                </p:nvGrpSpPr>
                <p:grpSpPr>
                  <a:xfrm>
                    <a:off x="6399350" y="3334433"/>
                    <a:ext cx="558142" cy="89292"/>
                    <a:chOff x="6582516" y="2845502"/>
                    <a:chExt cx="558142" cy="89292"/>
                  </a:xfrm>
                </p:grpSpPr>
                <p:cxnSp>
                  <p:nvCxnSpPr>
                    <p:cNvPr id="6611" name="Google Shape;6611;p88"/>
                    <p:cNvCxnSpPr/>
                    <p:nvPr/>
                  </p:nvCxnSpPr>
                  <p:spPr>
                    <a:xfrm flipH="1" rot="10800000">
                      <a:off x="7027238" y="2845502"/>
                      <a:ext cx="113419" cy="8929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612" name="Google Shape;6612;p88"/>
                    <p:cNvCxnSpPr/>
                    <p:nvPr/>
                  </p:nvCxnSpPr>
                  <p:spPr>
                    <a:xfrm>
                      <a:off x="6582516" y="2934794"/>
                      <a:ext cx="450692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613" name="Google Shape;6613;p88"/>
                  <p:cNvGrpSpPr/>
                  <p:nvPr/>
                </p:nvGrpSpPr>
                <p:grpSpPr>
                  <a:xfrm>
                    <a:off x="6399349" y="3400228"/>
                    <a:ext cx="558142" cy="89292"/>
                    <a:chOff x="6582995" y="2845433"/>
                    <a:chExt cx="558142" cy="89292"/>
                  </a:xfrm>
                </p:grpSpPr>
                <p:cxnSp>
                  <p:nvCxnSpPr>
                    <p:cNvPr id="6614" name="Google Shape;6614;p88"/>
                    <p:cNvCxnSpPr/>
                    <p:nvPr/>
                  </p:nvCxnSpPr>
                  <p:spPr>
                    <a:xfrm flipH="1" rot="10800000">
                      <a:off x="7027718" y="2845433"/>
                      <a:ext cx="113419" cy="8929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615" name="Google Shape;6615;p88"/>
                    <p:cNvCxnSpPr/>
                    <p:nvPr/>
                  </p:nvCxnSpPr>
                  <p:spPr>
                    <a:xfrm>
                      <a:off x="6582995" y="2934724"/>
                      <a:ext cx="450692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616" name="Google Shape;6616;p88"/>
                  <p:cNvGrpSpPr/>
                  <p:nvPr/>
                </p:nvGrpSpPr>
                <p:grpSpPr>
                  <a:xfrm>
                    <a:off x="6399351" y="3466022"/>
                    <a:ext cx="558141" cy="93992"/>
                    <a:chOff x="6583477" y="2845363"/>
                    <a:chExt cx="558141" cy="93992"/>
                  </a:xfrm>
                </p:grpSpPr>
                <p:cxnSp>
                  <p:nvCxnSpPr>
                    <p:cNvPr id="6617" name="Google Shape;6617;p88"/>
                    <p:cNvCxnSpPr/>
                    <p:nvPr/>
                  </p:nvCxnSpPr>
                  <p:spPr>
                    <a:xfrm flipH="1" rot="10800000">
                      <a:off x="7028199" y="2845363"/>
                      <a:ext cx="113419" cy="9399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618" name="Google Shape;6618;p88"/>
                    <p:cNvCxnSpPr/>
                    <p:nvPr/>
                  </p:nvCxnSpPr>
                  <p:spPr>
                    <a:xfrm>
                      <a:off x="6583477" y="2939355"/>
                      <a:ext cx="450692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619" name="Google Shape;6619;p88"/>
                  <p:cNvGrpSpPr/>
                  <p:nvPr/>
                </p:nvGrpSpPr>
                <p:grpSpPr>
                  <a:xfrm>
                    <a:off x="6396366" y="3528683"/>
                    <a:ext cx="561126" cy="97125"/>
                    <a:chOff x="6580972" y="2842160"/>
                    <a:chExt cx="561126" cy="97125"/>
                  </a:xfrm>
                </p:grpSpPr>
                <p:cxnSp>
                  <p:nvCxnSpPr>
                    <p:cNvPr id="6620" name="Google Shape;6620;p88"/>
                    <p:cNvCxnSpPr/>
                    <p:nvPr/>
                  </p:nvCxnSpPr>
                  <p:spPr>
                    <a:xfrm flipH="1" rot="10800000">
                      <a:off x="7028679" y="2842160"/>
                      <a:ext cx="113419" cy="971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621" name="Google Shape;6621;p88"/>
                    <p:cNvCxnSpPr/>
                    <p:nvPr/>
                  </p:nvCxnSpPr>
                  <p:spPr>
                    <a:xfrm>
                      <a:off x="6580972" y="2939284"/>
                      <a:ext cx="453676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622" name="Google Shape;6622;p88"/>
                  <p:cNvGrpSpPr/>
                  <p:nvPr/>
                </p:nvGrpSpPr>
                <p:grpSpPr>
                  <a:xfrm>
                    <a:off x="6396366" y="3594477"/>
                    <a:ext cx="561124" cy="97125"/>
                    <a:chOff x="6581452" y="2842090"/>
                    <a:chExt cx="561124" cy="97125"/>
                  </a:xfrm>
                </p:grpSpPr>
                <p:cxnSp>
                  <p:nvCxnSpPr>
                    <p:cNvPr id="6623" name="Google Shape;6623;p88"/>
                    <p:cNvCxnSpPr/>
                    <p:nvPr/>
                  </p:nvCxnSpPr>
                  <p:spPr>
                    <a:xfrm flipH="1" rot="10800000">
                      <a:off x="7029158" y="2842090"/>
                      <a:ext cx="113419" cy="971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624" name="Google Shape;6624;p88"/>
                    <p:cNvCxnSpPr/>
                    <p:nvPr/>
                  </p:nvCxnSpPr>
                  <p:spPr>
                    <a:xfrm>
                      <a:off x="6581452" y="2939215"/>
                      <a:ext cx="453676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625" name="Google Shape;6625;p88"/>
                  <p:cNvGrpSpPr/>
                  <p:nvPr/>
                </p:nvGrpSpPr>
                <p:grpSpPr>
                  <a:xfrm>
                    <a:off x="6396367" y="3664970"/>
                    <a:ext cx="558140" cy="92426"/>
                    <a:chOff x="6581933" y="2846719"/>
                    <a:chExt cx="558140" cy="92426"/>
                  </a:xfrm>
                </p:grpSpPr>
                <p:cxnSp>
                  <p:nvCxnSpPr>
                    <p:cNvPr id="6626" name="Google Shape;6626;p88"/>
                    <p:cNvCxnSpPr/>
                    <p:nvPr/>
                  </p:nvCxnSpPr>
                  <p:spPr>
                    <a:xfrm flipH="1" rot="10800000">
                      <a:off x="7026654" y="2846719"/>
                      <a:ext cx="113419" cy="92426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627" name="Google Shape;6627;p88"/>
                    <p:cNvCxnSpPr/>
                    <p:nvPr/>
                  </p:nvCxnSpPr>
                  <p:spPr>
                    <a:xfrm>
                      <a:off x="6581933" y="2939145"/>
                      <a:ext cx="450690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628" name="Google Shape;6628;p88"/>
                  <p:cNvGrpSpPr/>
                  <p:nvPr/>
                </p:nvGrpSpPr>
                <p:grpSpPr>
                  <a:xfrm>
                    <a:off x="6396367" y="3730765"/>
                    <a:ext cx="558139" cy="92426"/>
                    <a:chOff x="6582413" y="2846650"/>
                    <a:chExt cx="558139" cy="92426"/>
                  </a:xfrm>
                </p:grpSpPr>
                <p:cxnSp>
                  <p:nvCxnSpPr>
                    <p:cNvPr id="6629" name="Google Shape;6629;p88"/>
                    <p:cNvCxnSpPr/>
                    <p:nvPr/>
                  </p:nvCxnSpPr>
                  <p:spPr>
                    <a:xfrm flipH="1" rot="10800000">
                      <a:off x="7027133" y="2846650"/>
                      <a:ext cx="113419" cy="92426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630" name="Google Shape;6630;p88"/>
                    <p:cNvCxnSpPr/>
                    <p:nvPr/>
                  </p:nvCxnSpPr>
                  <p:spPr>
                    <a:xfrm>
                      <a:off x="6582413" y="2939076"/>
                      <a:ext cx="450690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</p:grpSp>
            <p:cxnSp>
              <p:nvCxnSpPr>
                <p:cNvPr id="6631" name="Google Shape;6631;p88"/>
                <p:cNvCxnSpPr/>
                <p:nvPr/>
              </p:nvCxnSpPr>
              <p:spPr>
                <a:xfrm flipH="1">
                  <a:off x="6685171" y="4525377"/>
                  <a:ext cx="4763" cy="855662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32" name="Google Shape;6632;p88"/>
                <p:cNvCxnSpPr/>
                <p:nvPr/>
              </p:nvCxnSpPr>
              <p:spPr>
                <a:xfrm>
                  <a:off x="6632784" y="4706352"/>
                  <a:ext cx="58737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33" name="Google Shape;6633;p88"/>
                <p:cNvCxnSpPr/>
                <p:nvPr/>
              </p:nvCxnSpPr>
              <p:spPr>
                <a:xfrm>
                  <a:off x="6631196" y="4771439"/>
                  <a:ext cx="587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34" name="Google Shape;6634;p88"/>
                <p:cNvCxnSpPr/>
                <p:nvPr/>
              </p:nvCxnSpPr>
              <p:spPr>
                <a:xfrm>
                  <a:off x="6631196" y="4849227"/>
                  <a:ext cx="587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35" name="Google Shape;6635;p88"/>
                <p:cNvCxnSpPr/>
                <p:nvPr/>
              </p:nvCxnSpPr>
              <p:spPr>
                <a:xfrm>
                  <a:off x="6629609" y="4914314"/>
                  <a:ext cx="58737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36" name="Google Shape;6636;p88"/>
                <p:cNvCxnSpPr/>
                <p:nvPr/>
              </p:nvCxnSpPr>
              <p:spPr>
                <a:xfrm>
                  <a:off x="6628021" y="4976227"/>
                  <a:ext cx="60325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37" name="Google Shape;6637;p88"/>
                <p:cNvCxnSpPr/>
                <p:nvPr/>
              </p:nvCxnSpPr>
              <p:spPr>
                <a:xfrm>
                  <a:off x="6628021" y="5044489"/>
                  <a:ext cx="587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38" name="Google Shape;6638;p88"/>
                <p:cNvCxnSpPr/>
                <p:nvPr/>
              </p:nvCxnSpPr>
              <p:spPr>
                <a:xfrm>
                  <a:off x="6626434" y="5114339"/>
                  <a:ext cx="58737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39" name="Google Shape;6639;p88"/>
                <p:cNvCxnSpPr/>
                <p:nvPr/>
              </p:nvCxnSpPr>
              <p:spPr>
                <a:xfrm>
                  <a:off x="6629609" y="5184189"/>
                  <a:ext cx="58737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40" name="Google Shape;6640;p88"/>
                <p:cNvCxnSpPr/>
                <p:nvPr/>
              </p:nvCxnSpPr>
              <p:spPr>
                <a:xfrm>
                  <a:off x="6631196" y="5252452"/>
                  <a:ext cx="587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41" name="Google Shape;6641;p88"/>
                <p:cNvCxnSpPr/>
                <p:nvPr/>
              </p:nvCxnSpPr>
              <p:spPr>
                <a:xfrm>
                  <a:off x="6631196" y="5322302"/>
                  <a:ext cx="587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42" name="Google Shape;6642;p88"/>
                <p:cNvCxnSpPr/>
                <p:nvPr/>
              </p:nvCxnSpPr>
              <p:spPr>
                <a:xfrm>
                  <a:off x="6632784" y="5387389"/>
                  <a:ext cx="58737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43" name="Google Shape;6643;p88"/>
                <p:cNvCxnSpPr/>
                <p:nvPr/>
              </p:nvCxnSpPr>
              <p:spPr>
                <a:xfrm rot="10800000">
                  <a:off x="6632784" y="4531727"/>
                  <a:ext cx="58737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grpSp>
              <p:nvGrpSpPr>
                <p:cNvPr id="6644" name="Google Shape;6644;p88"/>
                <p:cNvGrpSpPr/>
                <p:nvPr/>
              </p:nvGrpSpPr>
              <p:grpSpPr>
                <a:xfrm>
                  <a:off x="6434171" y="4488570"/>
                  <a:ext cx="224203" cy="179034"/>
                  <a:chOff x="3668110" y="2448910"/>
                  <a:chExt cx="3794234" cy="2165130"/>
                </a:xfrm>
              </p:grpSpPr>
              <p:sp>
                <p:nvSpPr>
                  <p:cNvPr id="6645" name="Google Shape;6645;p88"/>
                  <p:cNvSpPr/>
                  <p:nvPr/>
                </p:nvSpPr>
                <p:spPr>
                  <a:xfrm>
                    <a:off x="3668110" y="3741409"/>
                    <a:ext cx="3780587" cy="872631"/>
                  </a:xfrm>
                  <a:prstGeom prst="rect">
                    <a:avLst/>
                  </a:prstGeom>
                  <a:gradFill>
                    <a:gsLst>
                      <a:gs pos="0">
                        <a:srgbClr val="B8C2C9"/>
                      </a:gs>
                      <a:gs pos="21000">
                        <a:schemeClr val="lt1"/>
                      </a:gs>
                      <a:gs pos="60000">
                        <a:srgbClr val="D6DCE0"/>
                      </a:gs>
                      <a:gs pos="100000">
                        <a:srgbClr val="B8C2C9"/>
                      </a:gs>
                    </a:gsLst>
                    <a:lin ang="0" scaled="0"/>
                  </a:gradFill>
                  <a:ln cap="flat" cmpd="sng" w="9525">
                    <a:solidFill>
                      <a:srgbClr val="31538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46" name="Google Shape;6646;p88"/>
                  <p:cNvSpPr/>
                  <p:nvPr/>
                </p:nvSpPr>
                <p:spPr>
                  <a:xfrm>
                    <a:off x="3678620" y="2448910"/>
                    <a:ext cx="3783724" cy="1324303"/>
                  </a:xfrm>
                  <a:custGeom>
                    <a:rect b="b" l="l" r="r" t="t"/>
                    <a:pathLst>
                      <a:path extrusionOk="0" h="1324303" w="3783724">
                        <a:moveTo>
                          <a:pt x="0" y="1313793"/>
                        </a:moveTo>
                        <a:lnTo>
                          <a:pt x="0" y="1313793"/>
                        </a:lnTo>
                        <a:lnTo>
                          <a:pt x="252248" y="0"/>
                        </a:lnTo>
                        <a:lnTo>
                          <a:pt x="3415862" y="21020"/>
                        </a:lnTo>
                        <a:lnTo>
                          <a:pt x="3783724" y="1324303"/>
                        </a:lnTo>
                        <a:lnTo>
                          <a:pt x="0" y="1313793"/>
                        </a:lnTo>
                        <a:close/>
                      </a:path>
                    </a:pathLst>
                  </a:custGeom>
                  <a:solidFill>
                    <a:srgbClr val="B8C2C9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6647" name="Google Shape;6647;p88"/>
                  <p:cNvGrpSpPr/>
                  <p:nvPr/>
                </p:nvGrpSpPr>
                <p:grpSpPr>
                  <a:xfrm>
                    <a:off x="3941376" y="2603243"/>
                    <a:ext cx="3202061" cy="1066110"/>
                    <a:chOff x="7939341" y="3037317"/>
                    <a:chExt cx="897649" cy="353919"/>
                  </a:xfrm>
                </p:grpSpPr>
                <p:sp>
                  <p:nvSpPr>
                    <p:cNvPr id="6587" name="Google Shape;6587;p88"/>
                    <p:cNvSpPr/>
                    <p:nvPr/>
                  </p:nvSpPr>
                  <p:spPr>
                    <a:xfrm>
                      <a:off x="7964170" y="3037317"/>
                      <a:ext cx="849158" cy="198115"/>
                    </a:xfrm>
                    <a:custGeom>
                      <a:rect b="b" l="l" r="r" t="t"/>
                      <a:pathLst>
                        <a:path extrusionOk="0" h="1049866" w="4673016">
                          <a:moveTo>
                            <a:pt x="3756864" y="0"/>
                          </a:moveTo>
                          <a:lnTo>
                            <a:pt x="4673016" y="239402"/>
                          </a:lnTo>
                          <a:lnTo>
                            <a:pt x="3993931" y="541866"/>
                          </a:lnTo>
                          <a:lnTo>
                            <a:pt x="3815839" y="467710"/>
                          </a:lnTo>
                          <a:lnTo>
                            <a:pt x="2300598" y="1049866"/>
                          </a:lnTo>
                          <a:lnTo>
                            <a:pt x="912064" y="457200"/>
                          </a:lnTo>
                          <a:lnTo>
                            <a:pt x="624198" y="541866"/>
                          </a:lnTo>
                          <a:lnTo>
                            <a:pt x="0" y="275021"/>
                          </a:lnTo>
                          <a:lnTo>
                            <a:pt x="912064" y="16933"/>
                          </a:lnTo>
                          <a:lnTo>
                            <a:pt x="2323954" y="616023"/>
                          </a:lnTo>
                          <a:lnTo>
                            <a:pt x="3756864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48" name="Google Shape;6648;p88"/>
                    <p:cNvSpPr/>
                    <p:nvPr/>
                  </p:nvSpPr>
                  <p:spPr>
                    <a:xfrm>
                      <a:off x="8519948" y="3206783"/>
                      <a:ext cx="317042" cy="170569"/>
                    </a:xfrm>
                    <a:custGeom>
                      <a:rect b="b" l="l" r="r" t="t"/>
                      <a:pathLst>
                        <a:path extrusionOk="0" h="903890" w="1744718">
                          <a:moveTo>
                            <a:pt x="21021" y="0"/>
                          </a:moveTo>
                          <a:lnTo>
                            <a:pt x="1744718" y="693683"/>
                          </a:lnTo>
                          <a:lnTo>
                            <a:pt x="1145628" y="903890"/>
                          </a:lnTo>
                          <a:lnTo>
                            <a:pt x="0" y="451945"/>
                          </a:lnTo>
                          <a:lnTo>
                            <a:pt x="21021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49" name="Google Shape;6649;p88"/>
                    <p:cNvSpPr/>
                    <p:nvPr/>
                  </p:nvSpPr>
                  <p:spPr>
                    <a:xfrm>
                      <a:off x="7939341" y="3206783"/>
                      <a:ext cx="311312" cy="168585"/>
                    </a:xfrm>
                    <a:custGeom>
                      <a:rect b="b" l="l" r="r" t="t"/>
                      <a:pathLst>
                        <a:path extrusionOk="0" h="893380" w="1713187">
                          <a:moveTo>
                            <a:pt x="1702676" y="0"/>
                          </a:moveTo>
                          <a:lnTo>
                            <a:pt x="1713187" y="472966"/>
                          </a:lnTo>
                          <a:lnTo>
                            <a:pt x="578069" y="893380"/>
                          </a:lnTo>
                          <a:lnTo>
                            <a:pt x="0" y="693683"/>
                          </a:lnTo>
                          <a:lnTo>
                            <a:pt x="1702676" y="0"/>
                          </a:lnTo>
                          <a:close/>
                        </a:path>
                      </a:pathLst>
                    </a:custGeom>
                    <a:solidFill>
                      <a:srgbClr val="0000A8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50" name="Google Shape;6650;p88"/>
                    <p:cNvSpPr/>
                    <p:nvPr/>
                  </p:nvSpPr>
                  <p:spPr>
                    <a:xfrm>
                      <a:off x="8047413" y="3123483"/>
                      <a:ext cx="676892" cy="267753"/>
                    </a:xfrm>
                    <a:custGeom>
                      <a:rect b="b" l="l" r="r" t="t"/>
                      <a:pathLst>
                        <a:path extrusionOk="0" h="1418896" w="3725019">
                          <a:moveTo>
                            <a:pt x="162012" y="73572"/>
                          </a:moveTo>
                          <a:lnTo>
                            <a:pt x="445792" y="0"/>
                          </a:lnTo>
                          <a:lnTo>
                            <a:pt x="1852896" y="591655"/>
                          </a:lnTo>
                          <a:lnTo>
                            <a:pt x="3357157" y="0"/>
                          </a:lnTo>
                          <a:lnTo>
                            <a:pt x="3577874" y="73572"/>
                          </a:lnTo>
                          <a:lnTo>
                            <a:pt x="2632585" y="448868"/>
                          </a:lnTo>
                          <a:lnTo>
                            <a:pt x="2625150" y="902607"/>
                          </a:lnTo>
                          <a:lnTo>
                            <a:pt x="3725019" y="1345324"/>
                          </a:lnTo>
                          <a:lnTo>
                            <a:pt x="3441240" y="1408386"/>
                          </a:lnTo>
                          <a:lnTo>
                            <a:pt x="1864688" y="746234"/>
                          </a:lnTo>
                          <a:lnTo>
                            <a:pt x="256605" y="1418896"/>
                          </a:lnTo>
                          <a:lnTo>
                            <a:pt x="0" y="1331097"/>
                          </a:lnTo>
                          <a:lnTo>
                            <a:pt x="1113454" y="903890"/>
                          </a:lnTo>
                          <a:cubicBezTo>
                            <a:pt x="1113454" y="760249"/>
                            <a:pt x="1102302" y="595586"/>
                            <a:pt x="1102302" y="451945"/>
                          </a:cubicBezTo>
                          <a:lnTo>
                            <a:pt x="183032" y="84081"/>
                          </a:lnTo>
                          <a:cubicBezTo>
                            <a:pt x="26317" y="21019"/>
                            <a:pt x="169019" y="77075"/>
                            <a:pt x="162012" y="73572"/>
                          </a:cubicBezTo>
                          <a:close/>
                        </a:path>
                      </a:pathLst>
                    </a:custGeom>
                    <a:solidFill>
                      <a:srgbClr val="8DA9DB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cxnSp>
            <p:nvCxnSpPr>
              <p:cNvPr id="6651" name="Google Shape;6651;p88"/>
              <p:cNvCxnSpPr>
                <a:endCxn id="6652" idx="9"/>
              </p:cNvCxnSpPr>
              <p:nvPr/>
            </p:nvCxnSpPr>
            <p:spPr>
              <a:xfrm>
                <a:off x="7282802" y="4119099"/>
                <a:ext cx="32700" cy="5715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6653" name="Google Shape;6653;p88"/>
              <p:cNvGrpSpPr/>
              <p:nvPr/>
            </p:nvGrpSpPr>
            <p:grpSpPr>
              <a:xfrm>
                <a:off x="6885965" y="4644942"/>
                <a:ext cx="267207" cy="997245"/>
                <a:chOff x="6424315" y="4488570"/>
                <a:chExt cx="267207" cy="997245"/>
              </a:xfrm>
            </p:grpSpPr>
            <p:grpSp>
              <p:nvGrpSpPr>
                <p:cNvPr id="6654" name="Google Shape;6654;p88"/>
                <p:cNvGrpSpPr/>
                <p:nvPr/>
              </p:nvGrpSpPr>
              <p:grpSpPr>
                <a:xfrm>
                  <a:off x="6424315" y="4636502"/>
                  <a:ext cx="237939" cy="849312"/>
                  <a:chOff x="6396366" y="3061857"/>
                  <a:chExt cx="570079" cy="838094"/>
                </a:xfrm>
              </p:grpSpPr>
              <p:sp>
                <p:nvSpPr>
                  <p:cNvPr id="6655" name="Google Shape;6655;p88"/>
                  <p:cNvSpPr/>
                  <p:nvPr/>
                </p:nvSpPr>
                <p:spPr>
                  <a:xfrm>
                    <a:off x="6509786" y="3061857"/>
                    <a:ext cx="447707" cy="742536"/>
                  </a:xfrm>
                  <a:prstGeom prst="rect">
                    <a:avLst/>
                  </a:prstGeom>
                  <a:noFill/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i="0" sz="1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6656" name="Google Shape;6656;p88"/>
                  <p:cNvCxnSpPr/>
                  <p:nvPr/>
                </p:nvCxnSpPr>
                <p:spPr>
                  <a:xfrm flipH="1" rot="10800000">
                    <a:off x="6847057" y="3061857"/>
                    <a:ext cx="113419" cy="92425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sp>
                <p:nvSpPr>
                  <p:cNvPr id="6657" name="Google Shape;6657;p88"/>
                  <p:cNvSpPr/>
                  <p:nvPr/>
                </p:nvSpPr>
                <p:spPr>
                  <a:xfrm>
                    <a:off x="6476953" y="3071256"/>
                    <a:ext cx="131327" cy="115923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i="0" sz="1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6658" name="Google Shape;6658;p88"/>
                  <p:cNvCxnSpPr/>
                  <p:nvPr/>
                </p:nvCxnSpPr>
                <p:spPr>
                  <a:xfrm flipH="1" rot="10800000">
                    <a:off x="6396367" y="3061857"/>
                    <a:ext cx="113419" cy="92425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sp>
                <p:nvSpPr>
                  <p:cNvPr id="6659" name="Google Shape;6659;p88"/>
                  <p:cNvSpPr/>
                  <p:nvPr/>
                </p:nvSpPr>
                <p:spPr>
                  <a:xfrm>
                    <a:off x="6817210" y="3702567"/>
                    <a:ext cx="131327" cy="115923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i="0" sz="1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60" name="Google Shape;6660;p88"/>
                  <p:cNvSpPr/>
                  <p:nvPr/>
                </p:nvSpPr>
                <p:spPr>
                  <a:xfrm>
                    <a:off x="6405320" y="3157415"/>
                    <a:ext cx="444723" cy="742536"/>
                  </a:xfrm>
                  <a:prstGeom prst="rect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i="0" sz="1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6661" name="Google Shape;6661;p88"/>
                  <p:cNvCxnSpPr/>
                  <p:nvPr/>
                </p:nvCxnSpPr>
                <p:spPr>
                  <a:xfrm flipH="1" rot="10800000">
                    <a:off x="6847057" y="3804392"/>
                    <a:ext cx="113419" cy="92425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grpSp>
                <p:nvGrpSpPr>
                  <p:cNvPr id="6662" name="Google Shape;6662;p88"/>
                  <p:cNvGrpSpPr/>
                  <p:nvPr/>
                </p:nvGrpSpPr>
                <p:grpSpPr>
                  <a:xfrm>
                    <a:off x="6399350" y="3137050"/>
                    <a:ext cx="561125" cy="92425"/>
                    <a:chOff x="6581076" y="2845711"/>
                    <a:chExt cx="561125" cy="92425"/>
                  </a:xfrm>
                </p:grpSpPr>
                <p:cxnSp>
                  <p:nvCxnSpPr>
                    <p:cNvPr id="6663" name="Google Shape;6663;p88"/>
                    <p:cNvCxnSpPr/>
                    <p:nvPr/>
                  </p:nvCxnSpPr>
                  <p:spPr>
                    <a:xfrm flipH="1" rot="10800000">
                      <a:off x="7028782" y="2845711"/>
                      <a:ext cx="113419" cy="924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664" name="Google Shape;6664;p88"/>
                    <p:cNvCxnSpPr/>
                    <p:nvPr/>
                  </p:nvCxnSpPr>
                  <p:spPr>
                    <a:xfrm>
                      <a:off x="6581076" y="2938136"/>
                      <a:ext cx="453676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665" name="Google Shape;6665;p88"/>
                  <p:cNvGrpSpPr/>
                  <p:nvPr/>
                </p:nvGrpSpPr>
                <p:grpSpPr>
                  <a:xfrm>
                    <a:off x="6399351" y="3202845"/>
                    <a:ext cx="567094" cy="89292"/>
                    <a:chOff x="6581557" y="2845642"/>
                    <a:chExt cx="567094" cy="89292"/>
                  </a:xfrm>
                </p:grpSpPr>
                <p:cxnSp>
                  <p:nvCxnSpPr>
                    <p:cNvPr id="6666" name="Google Shape;6666;p88"/>
                    <p:cNvCxnSpPr/>
                    <p:nvPr/>
                  </p:nvCxnSpPr>
                  <p:spPr>
                    <a:xfrm flipH="1" rot="10800000">
                      <a:off x="7029263" y="2845642"/>
                      <a:ext cx="119388" cy="8929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667" name="Google Shape;6667;p88"/>
                    <p:cNvCxnSpPr/>
                    <p:nvPr/>
                  </p:nvCxnSpPr>
                  <p:spPr>
                    <a:xfrm>
                      <a:off x="6581557" y="2934934"/>
                      <a:ext cx="453676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668" name="Google Shape;6668;p88"/>
                  <p:cNvGrpSpPr/>
                  <p:nvPr/>
                </p:nvGrpSpPr>
                <p:grpSpPr>
                  <a:xfrm>
                    <a:off x="6399350" y="3268639"/>
                    <a:ext cx="558142" cy="89292"/>
                    <a:chOff x="6582036" y="2845572"/>
                    <a:chExt cx="558142" cy="89292"/>
                  </a:xfrm>
                </p:grpSpPr>
                <p:cxnSp>
                  <p:nvCxnSpPr>
                    <p:cNvPr id="6669" name="Google Shape;6669;p88"/>
                    <p:cNvCxnSpPr/>
                    <p:nvPr/>
                  </p:nvCxnSpPr>
                  <p:spPr>
                    <a:xfrm flipH="1" rot="10800000">
                      <a:off x="7026759" y="2845572"/>
                      <a:ext cx="113419" cy="8929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670" name="Google Shape;6670;p88"/>
                    <p:cNvCxnSpPr/>
                    <p:nvPr/>
                  </p:nvCxnSpPr>
                  <p:spPr>
                    <a:xfrm>
                      <a:off x="6582036" y="2934864"/>
                      <a:ext cx="450692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671" name="Google Shape;6671;p88"/>
                  <p:cNvGrpSpPr/>
                  <p:nvPr/>
                </p:nvGrpSpPr>
                <p:grpSpPr>
                  <a:xfrm>
                    <a:off x="6399350" y="3334433"/>
                    <a:ext cx="558142" cy="89292"/>
                    <a:chOff x="6582516" y="2845502"/>
                    <a:chExt cx="558142" cy="89292"/>
                  </a:xfrm>
                </p:grpSpPr>
                <p:cxnSp>
                  <p:nvCxnSpPr>
                    <p:cNvPr id="6672" name="Google Shape;6672;p88"/>
                    <p:cNvCxnSpPr/>
                    <p:nvPr/>
                  </p:nvCxnSpPr>
                  <p:spPr>
                    <a:xfrm flipH="1" rot="10800000">
                      <a:off x="7027238" y="2845502"/>
                      <a:ext cx="113419" cy="8929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673" name="Google Shape;6673;p88"/>
                    <p:cNvCxnSpPr/>
                    <p:nvPr/>
                  </p:nvCxnSpPr>
                  <p:spPr>
                    <a:xfrm>
                      <a:off x="6582516" y="2934794"/>
                      <a:ext cx="450692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674" name="Google Shape;6674;p88"/>
                  <p:cNvGrpSpPr/>
                  <p:nvPr/>
                </p:nvGrpSpPr>
                <p:grpSpPr>
                  <a:xfrm>
                    <a:off x="6399349" y="3400228"/>
                    <a:ext cx="558142" cy="89292"/>
                    <a:chOff x="6582995" y="2845433"/>
                    <a:chExt cx="558142" cy="89292"/>
                  </a:xfrm>
                </p:grpSpPr>
                <p:cxnSp>
                  <p:nvCxnSpPr>
                    <p:cNvPr id="6675" name="Google Shape;6675;p88"/>
                    <p:cNvCxnSpPr/>
                    <p:nvPr/>
                  </p:nvCxnSpPr>
                  <p:spPr>
                    <a:xfrm flipH="1" rot="10800000">
                      <a:off x="7027718" y="2845433"/>
                      <a:ext cx="113419" cy="8929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676" name="Google Shape;6676;p88"/>
                    <p:cNvCxnSpPr/>
                    <p:nvPr/>
                  </p:nvCxnSpPr>
                  <p:spPr>
                    <a:xfrm>
                      <a:off x="6582995" y="2934724"/>
                      <a:ext cx="450692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677" name="Google Shape;6677;p88"/>
                  <p:cNvGrpSpPr/>
                  <p:nvPr/>
                </p:nvGrpSpPr>
                <p:grpSpPr>
                  <a:xfrm>
                    <a:off x="6399351" y="3466022"/>
                    <a:ext cx="558141" cy="93992"/>
                    <a:chOff x="6583477" y="2845363"/>
                    <a:chExt cx="558141" cy="93992"/>
                  </a:xfrm>
                </p:grpSpPr>
                <p:cxnSp>
                  <p:nvCxnSpPr>
                    <p:cNvPr id="6678" name="Google Shape;6678;p88"/>
                    <p:cNvCxnSpPr/>
                    <p:nvPr/>
                  </p:nvCxnSpPr>
                  <p:spPr>
                    <a:xfrm flipH="1" rot="10800000">
                      <a:off x="7028199" y="2845363"/>
                      <a:ext cx="113419" cy="9399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679" name="Google Shape;6679;p88"/>
                    <p:cNvCxnSpPr/>
                    <p:nvPr/>
                  </p:nvCxnSpPr>
                  <p:spPr>
                    <a:xfrm>
                      <a:off x="6583477" y="2939355"/>
                      <a:ext cx="450692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680" name="Google Shape;6680;p88"/>
                  <p:cNvGrpSpPr/>
                  <p:nvPr/>
                </p:nvGrpSpPr>
                <p:grpSpPr>
                  <a:xfrm>
                    <a:off x="6396366" y="3528683"/>
                    <a:ext cx="561126" cy="97125"/>
                    <a:chOff x="6580972" y="2842160"/>
                    <a:chExt cx="561126" cy="97125"/>
                  </a:xfrm>
                </p:grpSpPr>
                <p:cxnSp>
                  <p:nvCxnSpPr>
                    <p:cNvPr id="6681" name="Google Shape;6681;p88"/>
                    <p:cNvCxnSpPr/>
                    <p:nvPr/>
                  </p:nvCxnSpPr>
                  <p:spPr>
                    <a:xfrm flipH="1" rot="10800000">
                      <a:off x="7028679" y="2842160"/>
                      <a:ext cx="113419" cy="971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682" name="Google Shape;6682;p88"/>
                    <p:cNvCxnSpPr/>
                    <p:nvPr/>
                  </p:nvCxnSpPr>
                  <p:spPr>
                    <a:xfrm>
                      <a:off x="6580972" y="2939284"/>
                      <a:ext cx="453676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683" name="Google Shape;6683;p88"/>
                  <p:cNvGrpSpPr/>
                  <p:nvPr/>
                </p:nvGrpSpPr>
                <p:grpSpPr>
                  <a:xfrm>
                    <a:off x="6396366" y="3594477"/>
                    <a:ext cx="561124" cy="97125"/>
                    <a:chOff x="6581452" y="2842090"/>
                    <a:chExt cx="561124" cy="97125"/>
                  </a:xfrm>
                </p:grpSpPr>
                <p:cxnSp>
                  <p:nvCxnSpPr>
                    <p:cNvPr id="6684" name="Google Shape;6684;p88"/>
                    <p:cNvCxnSpPr/>
                    <p:nvPr/>
                  </p:nvCxnSpPr>
                  <p:spPr>
                    <a:xfrm flipH="1" rot="10800000">
                      <a:off x="7029158" y="2842090"/>
                      <a:ext cx="113419" cy="971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685" name="Google Shape;6685;p88"/>
                    <p:cNvCxnSpPr/>
                    <p:nvPr/>
                  </p:nvCxnSpPr>
                  <p:spPr>
                    <a:xfrm>
                      <a:off x="6581452" y="2939215"/>
                      <a:ext cx="453676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686" name="Google Shape;6686;p88"/>
                  <p:cNvGrpSpPr/>
                  <p:nvPr/>
                </p:nvGrpSpPr>
                <p:grpSpPr>
                  <a:xfrm>
                    <a:off x="6396367" y="3664970"/>
                    <a:ext cx="558140" cy="92426"/>
                    <a:chOff x="6581933" y="2846719"/>
                    <a:chExt cx="558140" cy="92426"/>
                  </a:xfrm>
                </p:grpSpPr>
                <p:cxnSp>
                  <p:nvCxnSpPr>
                    <p:cNvPr id="6687" name="Google Shape;6687;p88"/>
                    <p:cNvCxnSpPr/>
                    <p:nvPr/>
                  </p:nvCxnSpPr>
                  <p:spPr>
                    <a:xfrm flipH="1" rot="10800000">
                      <a:off x="7026654" y="2846719"/>
                      <a:ext cx="113419" cy="92426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688" name="Google Shape;6688;p88"/>
                    <p:cNvCxnSpPr/>
                    <p:nvPr/>
                  </p:nvCxnSpPr>
                  <p:spPr>
                    <a:xfrm>
                      <a:off x="6581933" y="2939145"/>
                      <a:ext cx="450690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689" name="Google Shape;6689;p88"/>
                  <p:cNvGrpSpPr/>
                  <p:nvPr/>
                </p:nvGrpSpPr>
                <p:grpSpPr>
                  <a:xfrm>
                    <a:off x="6396367" y="3730765"/>
                    <a:ext cx="558139" cy="92426"/>
                    <a:chOff x="6582413" y="2846650"/>
                    <a:chExt cx="558139" cy="92426"/>
                  </a:xfrm>
                </p:grpSpPr>
                <p:cxnSp>
                  <p:nvCxnSpPr>
                    <p:cNvPr id="6690" name="Google Shape;6690;p88"/>
                    <p:cNvCxnSpPr/>
                    <p:nvPr/>
                  </p:nvCxnSpPr>
                  <p:spPr>
                    <a:xfrm flipH="1" rot="10800000">
                      <a:off x="7027133" y="2846650"/>
                      <a:ext cx="113419" cy="92426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691" name="Google Shape;6691;p88"/>
                    <p:cNvCxnSpPr/>
                    <p:nvPr/>
                  </p:nvCxnSpPr>
                  <p:spPr>
                    <a:xfrm>
                      <a:off x="6582413" y="2939076"/>
                      <a:ext cx="450690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</p:grpSp>
            <p:cxnSp>
              <p:nvCxnSpPr>
                <p:cNvPr id="6692" name="Google Shape;6692;p88"/>
                <p:cNvCxnSpPr/>
                <p:nvPr/>
              </p:nvCxnSpPr>
              <p:spPr>
                <a:xfrm flipH="1">
                  <a:off x="6685171" y="4525377"/>
                  <a:ext cx="4763" cy="855662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93" name="Google Shape;6693;p88"/>
                <p:cNvCxnSpPr/>
                <p:nvPr/>
              </p:nvCxnSpPr>
              <p:spPr>
                <a:xfrm>
                  <a:off x="6632784" y="4706352"/>
                  <a:ext cx="58737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94" name="Google Shape;6694;p88"/>
                <p:cNvCxnSpPr/>
                <p:nvPr/>
              </p:nvCxnSpPr>
              <p:spPr>
                <a:xfrm>
                  <a:off x="6631196" y="4771439"/>
                  <a:ext cx="587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95" name="Google Shape;6695;p88"/>
                <p:cNvCxnSpPr/>
                <p:nvPr/>
              </p:nvCxnSpPr>
              <p:spPr>
                <a:xfrm>
                  <a:off x="6631196" y="4849227"/>
                  <a:ext cx="587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96" name="Google Shape;6696;p88"/>
                <p:cNvCxnSpPr/>
                <p:nvPr/>
              </p:nvCxnSpPr>
              <p:spPr>
                <a:xfrm>
                  <a:off x="6629609" y="4914314"/>
                  <a:ext cx="58737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97" name="Google Shape;6697;p88"/>
                <p:cNvCxnSpPr/>
                <p:nvPr/>
              </p:nvCxnSpPr>
              <p:spPr>
                <a:xfrm>
                  <a:off x="6628021" y="4976227"/>
                  <a:ext cx="60325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98" name="Google Shape;6698;p88"/>
                <p:cNvCxnSpPr/>
                <p:nvPr/>
              </p:nvCxnSpPr>
              <p:spPr>
                <a:xfrm>
                  <a:off x="6628021" y="5044489"/>
                  <a:ext cx="587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99" name="Google Shape;6699;p88"/>
                <p:cNvCxnSpPr/>
                <p:nvPr/>
              </p:nvCxnSpPr>
              <p:spPr>
                <a:xfrm>
                  <a:off x="6626434" y="5114339"/>
                  <a:ext cx="58737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00" name="Google Shape;6700;p88"/>
                <p:cNvCxnSpPr/>
                <p:nvPr/>
              </p:nvCxnSpPr>
              <p:spPr>
                <a:xfrm>
                  <a:off x="6629609" y="5184189"/>
                  <a:ext cx="58737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01" name="Google Shape;6701;p88"/>
                <p:cNvCxnSpPr/>
                <p:nvPr/>
              </p:nvCxnSpPr>
              <p:spPr>
                <a:xfrm>
                  <a:off x="6631196" y="5252452"/>
                  <a:ext cx="587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02" name="Google Shape;6702;p88"/>
                <p:cNvCxnSpPr/>
                <p:nvPr/>
              </p:nvCxnSpPr>
              <p:spPr>
                <a:xfrm>
                  <a:off x="6631196" y="5322302"/>
                  <a:ext cx="587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03" name="Google Shape;6703;p88"/>
                <p:cNvCxnSpPr/>
                <p:nvPr/>
              </p:nvCxnSpPr>
              <p:spPr>
                <a:xfrm>
                  <a:off x="6632784" y="5387389"/>
                  <a:ext cx="58737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04" name="Google Shape;6704;p88"/>
                <p:cNvCxnSpPr/>
                <p:nvPr/>
              </p:nvCxnSpPr>
              <p:spPr>
                <a:xfrm rot="10800000">
                  <a:off x="6632784" y="4531727"/>
                  <a:ext cx="58737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grpSp>
              <p:nvGrpSpPr>
                <p:cNvPr id="6705" name="Google Shape;6705;p88"/>
                <p:cNvGrpSpPr/>
                <p:nvPr/>
              </p:nvGrpSpPr>
              <p:grpSpPr>
                <a:xfrm>
                  <a:off x="6434171" y="4488570"/>
                  <a:ext cx="224203" cy="179034"/>
                  <a:chOff x="3668110" y="2448910"/>
                  <a:chExt cx="3794234" cy="2165130"/>
                </a:xfrm>
              </p:grpSpPr>
              <p:sp>
                <p:nvSpPr>
                  <p:cNvPr id="6706" name="Google Shape;6706;p88"/>
                  <p:cNvSpPr/>
                  <p:nvPr/>
                </p:nvSpPr>
                <p:spPr>
                  <a:xfrm>
                    <a:off x="3668110" y="3741409"/>
                    <a:ext cx="3780587" cy="872631"/>
                  </a:xfrm>
                  <a:prstGeom prst="rect">
                    <a:avLst/>
                  </a:prstGeom>
                  <a:gradFill>
                    <a:gsLst>
                      <a:gs pos="0">
                        <a:srgbClr val="B8C2C9"/>
                      </a:gs>
                      <a:gs pos="21000">
                        <a:schemeClr val="lt1"/>
                      </a:gs>
                      <a:gs pos="60000">
                        <a:srgbClr val="D6DCE0"/>
                      </a:gs>
                      <a:gs pos="100000">
                        <a:srgbClr val="B8C2C9"/>
                      </a:gs>
                    </a:gsLst>
                    <a:lin ang="0" scaled="0"/>
                  </a:gradFill>
                  <a:ln cap="flat" cmpd="sng" w="9525">
                    <a:solidFill>
                      <a:srgbClr val="31538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07" name="Google Shape;6707;p88"/>
                  <p:cNvSpPr/>
                  <p:nvPr/>
                </p:nvSpPr>
                <p:spPr>
                  <a:xfrm>
                    <a:off x="3678620" y="2448910"/>
                    <a:ext cx="3783724" cy="1324303"/>
                  </a:xfrm>
                  <a:custGeom>
                    <a:rect b="b" l="l" r="r" t="t"/>
                    <a:pathLst>
                      <a:path extrusionOk="0" h="1324303" w="3783724">
                        <a:moveTo>
                          <a:pt x="0" y="1313793"/>
                        </a:moveTo>
                        <a:lnTo>
                          <a:pt x="0" y="1313793"/>
                        </a:lnTo>
                        <a:lnTo>
                          <a:pt x="252248" y="0"/>
                        </a:lnTo>
                        <a:lnTo>
                          <a:pt x="3415862" y="21020"/>
                        </a:lnTo>
                        <a:lnTo>
                          <a:pt x="3783724" y="1324303"/>
                        </a:lnTo>
                        <a:lnTo>
                          <a:pt x="0" y="1313793"/>
                        </a:lnTo>
                        <a:close/>
                      </a:path>
                    </a:pathLst>
                  </a:custGeom>
                  <a:solidFill>
                    <a:srgbClr val="B8C2C9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6708" name="Google Shape;6708;p88"/>
                  <p:cNvGrpSpPr/>
                  <p:nvPr/>
                </p:nvGrpSpPr>
                <p:grpSpPr>
                  <a:xfrm>
                    <a:off x="3941376" y="2603243"/>
                    <a:ext cx="3202061" cy="1066110"/>
                    <a:chOff x="7939341" y="3037317"/>
                    <a:chExt cx="897649" cy="353919"/>
                  </a:xfrm>
                </p:grpSpPr>
                <p:sp>
                  <p:nvSpPr>
                    <p:cNvPr id="6709" name="Google Shape;6709;p88"/>
                    <p:cNvSpPr/>
                    <p:nvPr/>
                  </p:nvSpPr>
                  <p:spPr>
                    <a:xfrm>
                      <a:off x="7964170" y="3037317"/>
                      <a:ext cx="849158" cy="198115"/>
                    </a:xfrm>
                    <a:custGeom>
                      <a:rect b="b" l="l" r="r" t="t"/>
                      <a:pathLst>
                        <a:path extrusionOk="0" h="1049866" w="4673016">
                          <a:moveTo>
                            <a:pt x="3756864" y="0"/>
                          </a:moveTo>
                          <a:lnTo>
                            <a:pt x="4673016" y="239402"/>
                          </a:lnTo>
                          <a:lnTo>
                            <a:pt x="3993931" y="541866"/>
                          </a:lnTo>
                          <a:lnTo>
                            <a:pt x="3815839" y="467710"/>
                          </a:lnTo>
                          <a:lnTo>
                            <a:pt x="2300598" y="1049866"/>
                          </a:lnTo>
                          <a:lnTo>
                            <a:pt x="912064" y="457200"/>
                          </a:lnTo>
                          <a:lnTo>
                            <a:pt x="624198" y="541866"/>
                          </a:lnTo>
                          <a:lnTo>
                            <a:pt x="0" y="275021"/>
                          </a:lnTo>
                          <a:lnTo>
                            <a:pt x="912064" y="16933"/>
                          </a:lnTo>
                          <a:lnTo>
                            <a:pt x="2323954" y="616023"/>
                          </a:lnTo>
                          <a:lnTo>
                            <a:pt x="3756864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10" name="Google Shape;6710;p88"/>
                    <p:cNvSpPr/>
                    <p:nvPr/>
                  </p:nvSpPr>
                  <p:spPr>
                    <a:xfrm>
                      <a:off x="8519948" y="3206783"/>
                      <a:ext cx="317042" cy="170569"/>
                    </a:xfrm>
                    <a:custGeom>
                      <a:rect b="b" l="l" r="r" t="t"/>
                      <a:pathLst>
                        <a:path extrusionOk="0" h="903890" w="1744718">
                          <a:moveTo>
                            <a:pt x="21021" y="0"/>
                          </a:moveTo>
                          <a:lnTo>
                            <a:pt x="1744718" y="693683"/>
                          </a:lnTo>
                          <a:lnTo>
                            <a:pt x="1145628" y="903890"/>
                          </a:lnTo>
                          <a:lnTo>
                            <a:pt x="0" y="451945"/>
                          </a:lnTo>
                          <a:lnTo>
                            <a:pt x="21021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11" name="Google Shape;6711;p88"/>
                    <p:cNvSpPr/>
                    <p:nvPr/>
                  </p:nvSpPr>
                  <p:spPr>
                    <a:xfrm>
                      <a:off x="7939341" y="3206783"/>
                      <a:ext cx="311312" cy="168585"/>
                    </a:xfrm>
                    <a:custGeom>
                      <a:rect b="b" l="l" r="r" t="t"/>
                      <a:pathLst>
                        <a:path extrusionOk="0" h="893380" w="1713187">
                          <a:moveTo>
                            <a:pt x="1702676" y="0"/>
                          </a:moveTo>
                          <a:lnTo>
                            <a:pt x="1713187" y="472966"/>
                          </a:lnTo>
                          <a:lnTo>
                            <a:pt x="578069" y="893380"/>
                          </a:lnTo>
                          <a:lnTo>
                            <a:pt x="0" y="693683"/>
                          </a:lnTo>
                          <a:lnTo>
                            <a:pt x="1702676" y="0"/>
                          </a:lnTo>
                          <a:close/>
                        </a:path>
                      </a:pathLst>
                    </a:custGeom>
                    <a:solidFill>
                      <a:srgbClr val="0000A8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89" name="Google Shape;6589;p88"/>
                    <p:cNvSpPr/>
                    <p:nvPr/>
                  </p:nvSpPr>
                  <p:spPr>
                    <a:xfrm>
                      <a:off x="8047413" y="3123483"/>
                      <a:ext cx="676892" cy="267753"/>
                    </a:xfrm>
                    <a:custGeom>
                      <a:rect b="b" l="l" r="r" t="t"/>
                      <a:pathLst>
                        <a:path extrusionOk="0" h="1418896" w="3725019">
                          <a:moveTo>
                            <a:pt x="162012" y="73572"/>
                          </a:moveTo>
                          <a:lnTo>
                            <a:pt x="445792" y="0"/>
                          </a:lnTo>
                          <a:lnTo>
                            <a:pt x="1852896" y="591655"/>
                          </a:lnTo>
                          <a:lnTo>
                            <a:pt x="3357157" y="0"/>
                          </a:lnTo>
                          <a:lnTo>
                            <a:pt x="3577874" y="73572"/>
                          </a:lnTo>
                          <a:lnTo>
                            <a:pt x="2632585" y="448868"/>
                          </a:lnTo>
                          <a:lnTo>
                            <a:pt x="2625150" y="902607"/>
                          </a:lnTo>
                          <a:lnTo>
                            <a:pt x="3725019" y="1345324"/>
                          </a:lnTo>
                          <a:lnTo>
                            <a:pt x="3441240" y="1408386"/>
                          </a:lnTo>
                          <a:lnTo>
                            <a:pt x="1864688" y="746234"/>
                          </a:lnTo>
                          <a:lnTo>
                            <a:pt x="256605" y="1418896"/>
                          </a:lnTo>
                          <a:lnTo>
                            <a:pt x="0" y="1331097"/>
                          </a:lnTo>
                          <a:lnTo>
                            <a:pt x="1113454" y="903890"/>
                          </a:lnTo>
                          <a:cubicBezTo>
                            <a:pt x="1113454" y="760249"/>
                            <a:pt x="1102302" y="595586"/>
                            <a:pt x="1102302" y="451945"/>
                          </a:cubicBezTo>
                          <a:lnTo>
                            <a:pt x="183032" y="84081"/>
                          </a:lnTo>
                          <a:cubicBezTo>
                            <a:pt x="26317" y="21019"/>
                            <a:pt x="169019" y="77075"/>
                            <a:pt x="162012" y="73572"/>
                          </a:cubicBezTo>
                          <a:close/>
                        </a:path>
                      </a:pathLst>
                    </a:custGeom>
                    <a:solidFill>
                      <a:srgbClr val="8DA9DB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grpSp>
            <p:nvGrpSpPr>
              <p:cNvPr id="6712" name="Google Shape;6712;p88"/>
              <p:cNvGrpSpPr/>
              <p:nvPr/>
            </p:nvGrpSpPr>
            <p:grpSpPr>
              <a:xfrm>
                <a:off x="7195215" y="4648914"/>
                <a:ext cx="267207" cy="997245"/>
                <a:chOff x="6424315" y="4488570"/>
                <a:chExt cx="267207" cy="997245"/>
              </a:xfrm>
            </p:grpSpPr>
            <p:grpSp>
              <p:nvGrpSpPr>
                <p:cNvPr id="6713" name="Google Shape;6713;p88"/>
                <p:cNvGrpSpPr/>
                <p:nvPr/>
              </p:nvGrpSpPr>
              <p:grpSpPr>
                <a:xfrm>
                  <a:off x="6424315" y="4636502"/>
                  <a:ext cx="237939" cy="849312"/>
                  <a:chOff x="6396366" y="3061857"/>
                  <a:chExt cx="570079" cy="838094"/>
                </a:xfrm>
              </p:grpSpPr>
              <p:sp>
                <p:nvSpPr>
                  <p:cNvPr id="6714" name="Google Shape;6714;p88"/>
                  <p:cNvSpPr/>
                  <p:nvPr/>
                </p:nvSpPr>
                <p:spPr>
                  <a:xfrm>
                    <a:off x="6509786" y="3061857"/>
                    <a:ext cx="447707" cy="742536"/>
                  </a:xfrm>
                  <a:prstGeom prst="rect">
                    <a:avLst/>
                  </a:prstGeom>
                  <a:noFill/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i="0" sz="1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6715" name="Google Shape;6715;p88"/>
                  <p:cNvCxnSpPr/>
                  <p:nvPr/>
                </p:nvCxnSpPr>
                <p:spPr>
                  <a:xfrm flipH="1" rot="10800000">
                    <a:off x="6847057" y="3061857"/>
                    <a:ext cx="113419" cy="92425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sp>
                <p:nvSpPr>
                  <p:cNvPr id="6716" name="Google Shape;6716;p88"/>
                  <p:cNvSpPr/>
                  <p:nvPr/>
                </p:nvSpPr>
                <p:spPr>
                  <a:xfrm>
                    <a:off x="6476953" y="3071256"/>
                    <a:ext cx="131327" cy="115923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i="0" sz="1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6717" name="Google Shape;6717;p88"/>
                  <p:cNvCxnSpPr/>
                  <p:nvPr/>
                </p:nvCxnSpPr>
                <p:spPr>
                  <a:xfrm flipH="1" rot="10800000">
                    <a:off x="6396367" y="3061857"/>
                    <a:ext cx="113419" cy="92425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sp>
                <p:nvSpPr>
                  <p:cNvPr id="6718" name="Google Shape;6718;p88"/>
                  <p:cNvSpPr/>
                  <p:nvPr/>
                </p:nvSpPr>
                <p:spPr>
                  <a:xfrm>
                    <a:off x="6817210" y="3702567"/>
                    <a:ext cx="131327" cy="115923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i="0" sz="1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19" name="Google Shape;6719;p88"/>
                  <p:cNvSpPr/>
                  <p:nvPr/>
                </p:nvSpPr>
                <p:spPr>
                  <a:xfrm>
                    <a:off x="6405320" y="3157415"/>
                    <a:ext cx="444723" cy="742536"/>
                  </a:xfrm>
                  <a:prstGeom prst="rect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i="0" sz="1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6720" name="Google Shape;6720;p88"/>
                  <p:cNvCxnSpPr/>
                  <p:nvPr/>
                </p:nvCxnSpPr>
                <p:spPr>
                  <a:xfrm flipH="1" rot="10800000">
                    <a:off x="6847057" y="3804392"/>
                    <a:ext cx="113419" cy="92425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grpSp>
                <p:nvGrpSpPr>
                  <p:cNvPr id="6721" name="Google Shape;6721;p88"/>
                  <p:cNvGrpSpPr/>
                  <p:nvPr/>
                </p:nvGrpSpPr>
                <p:grpSpPr>
                  <a:xfrm>
                    <a:off x="6399350" y="3137050"/>
                    <a:ext cx="561125" cy="92425"/>
                    <a:chOff x="6581076" y="2845711"/>
                    <a:chExt cx="561125" cy="92425"/>
                  </a:xfrm>
                </p:grpSpPr>
                <p:cxnSp>
                  <p:nvCxnSpPr>
                    <p:cNvPr id="6722" name="Google Shape;6722;p88"/>
                    <p:cNvCxnSpPr/>
                    <p:nvPr/>
                  </p:nvCxnSpPr>
                  <p:spPr>
                    <a:xfrm flipH="1" rot="10800000">
                      <a:off x="7028782" y="2845711"/>
                      <a:ext cx="113419" cy="924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723" name="Google Shape;6723;p88"/>
                    <p:cNvCxnSpPr/>
                    <p:nvPr/>
                  </p:nvCxnSpPr>
                  <p:spPr>
                    <a:xfrm>
                      <a:off x="6581076" y="2938136"/>
                      <a:ext cx="453676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724" name="Google Shape;6724;p88"/>
                  <p:cNvGrpSpPr/>
                  <p:nvPr/>
                </p:nvGrpSpPr>
                <p:grpSpPr>
                  <a:xfrm>
                    <a:off x="6399351" y="3202845"/>
                    <a:ext cx="567094" cy="89292"/>
                    <a:chOff x="6581557" y="2845642"/>
                    <a:chExt cx="567094" cy="89292"/>
                  </a:xfrm>
                </p:grpSpPr>
                <p:cxnSp>
                  <p:nvCxnSpPr>
                    <p:cNvPr id="6725" name="Google Shape;6725;p88"/>
                    <p:cNvCxnSpPr/>
                    <p:nvPr/>
                  </p:nvCxnSpPr>
                  <p:spPr>
                    <a:xfrm flipH="1" rot="10800000">
                      <a:off x="7029263" y="2845642"/>
                      <a:ext cx="119388" cy="8929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726" name="Google Shape;6726;p88"/>
                    <p:cNvCxnSpPr/>
                    <p:nvPr/>
                  </p:nvCxnSpPr>
                  <p:spPr>
                    <a:xfrm>
                      <a:off x="6581557" y="2934934"/>
                      <a:ext cx="453676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727" name="Google Shape;6727;p88"/>
                  <p:cNvGrpSpPr/>
                  <p:nvPr/>
                </p:nvGrpSpPr>
                <p:grpSpPr>
                  <a:xfrm>
                    <a:off x="6399350" y="3268639"/>
                    <a:ext cx="558142" cy="89292"/>
                    <a:chOff x="6582036" y="2845572"/>
                    <a:chExt cx="558142" cy="89292"/>
                  </a:xfrm>
                </p:grpSpPr>
                <p:cxnSp>
                  <p:nvCxnSpPr>
                    <p:cNvPr id="6728" name="Google Shape;6728;p88"/>
                    <p:cNvCxnSpPr/>
                    <p:nvPr/>
                  </p:nvCxnSpPr>
                  <p:spPr>
                    <a:xfrm flipH="1" rot="10800000">
                      <a:off x="7026759" y="2845572"/>
                      <a:ext cx="113419" cy="8929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729" name="Google Shape;6729;p88"/>
                    <p:cNvCxnSpPr/>
                    <p:nvPr/>
                  </p:nvCxnSpPr>
                  <p:spPr>
                    <a:xfrm>
                      <a:off x="6582036" y="2934864"/>
                      <a:ext cx="450692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730" name="Google Shape;6730;p88"/>
                  <p:cNvGrpSpPr/>
                  <p:nvPr/>
                </p:nvGrpSpPr>
                <p:grpSpPr>
                  <a:xfrm>
                    <a:off x="6399350" y="3334433"/>
                    <a:ext cx="558142" cy="89292"/>
                    <a:chOff x="6582516" y="2845502"/>
                    <a:chExt cx="558142" cy="89292"/>
                  </a:xfrm>
                </p:grpSpPr>
                <p:cxnSp>
                  <p:nvCxnSpPr>
                    <p:cNvPr id="6731" name="Google Shape;6731;p88"/>
                    <p:cNvCxnSpPr/>
                    <p:nvPr/>
                  </p:nvCxnSpPr>
                  <p:spPr>
                    <a:xfrm flipH="1" rot="10800000">
                      <a:off x="7027238" y="2845502"/>
                      <a:ext cx="113419" cy="8929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732" name="Google Shape;6732;p88"/>
                    <p:cNvCxnSpPr/>
                    <p:nvPr/>
                  </p:nvCxnSpPr>
                  <p:spPr>
                    <a:xfrm>
                      <a:off x="6582516" y="2934794"/>
                      <a:ext cx="450692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733" name="Google Shape;6733;p88"/>
                  <p:cNvGrpSpPr/>
                  <p:nvPr/>
                </p:nvGrpSpPr>
                <p:grpSpPr>
                  <a:xfrm>
                    <a:off x="6399349" y="3400228"/>
                    <a:ext cx="558142" cy="89292"/>
                    <a:chOff x="6582995" y="2845433"/>
                    <a:chExt cx="558142" cy="89292"/>
                  </a:xfrm>
                </p:grpSpPr>
                <p:cxnSp>
                  <p:nvCxnSpPr>
                    <p:cNvPr id="6734" name="Google Shape;6734;p88"/>
                    <p:cNvCxnSpPr/>
                    <p:nvPr/>
                  </p:nvCxnSpPr>
                  <p:spPr>
                    <a:xfrm flipH="1" rot="10800000">
                      <a:off x="7027718" y="2845433"/>
                      <a:ext cx="113419" cy="8929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735" name="Google Shape;6735;p88"/>
                    <p:cNvCxnSpPr/>
                    <p:nvPr/>
                  </p:nvCxnSpPr>
                  <p:spPr>
                    <a:xfrm>
                      <a:off x="6582995" y="2934724"/>
                      <a:ext cx="450692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736" name="Google Shape;6736;p88"/>
                  <p:cNvGrpSpPr/>
                  <p:nvPr/>
                </p:nvGrpSpPr>
                <p:grpSpPr>
                  <a:xfrm>
                    <a:off x="6399351" y="3466022"/>
                    <a:ext cx="558141" cy="93992"/>
                    <a:chOff x="6583477" y="2845363"/>
                    <a:chExt cx="558141" cy="93992"/>
                  </a:xfrm>
                </p:grpSpPr>
                <p:cxnSp>
                  <p:nvCxnSpPr>
                    <p:cNvPr id="6737" name="Google Shape;6737;p88"/>
                    <p:cNvCxnSpPr/>
                    <p:nvPr/>
                  </p:nvCxnSpPr>
                  <p:spPr>
                    <a:xfrm flipH="1" rot="10800000">
                      <a:off x="7028199" y="2845363"/>
                      <a:ext cx="113419" cy="9399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738" name="Google Shape;6738;p88"/>
                    <p:cNvCxnSpPr/>
                    <p:nvPr/>
                  </p:nvCxnSpPr>
                  <p:spPr>
                    <a:xfrm>
                      <a:off x="6583477" y="2939355"/>
                      <a:ext cx="450692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739" name="Google Shape;6739;p88"/>
                  <p:cNvGrpSpPr/>
                  <p:nvPr/>
                </p:nvGrpSpPr>
                <p:grpSpPr>
                  <a:xfrm>
                    <a:off x="6396366" y="3528683"/>
                    <a:ext cx="561126" cy="97125"/>
                    <a:chOff x="6580972" y="2842160"/>
                    <a:chExt cx="561126" cy="97125"/>
                  </a:xfrm>
                </p:grpSpPr>
                <p:cxnSp>
                  <p:nvCxnSpPr>
                    <p:cNvPr id="6740" name="Google Shape;6740;p88"/>
                    <p:cNvCxnSpPr/>
                    <p:nvPr/>
                  </p:nvCxnSpPr>
                  <p:spPr>
                    <a:xfrm flipH="1" rot="10800000">
                      <a:off x="7028679" y="2842160"/>
                      <a:ext cx="113419" cy="971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741" name="Google Shape;6741;p88"/>
                    <p:cNvCxnSpPr/>
                    <p:nvPr/>
                  </p:nvCxnSpPr>
                  <p:spPr>
                    <a:xfrm>
                      <a:off x="6580972" y="2939284"/>
                      <a:ext cx="453676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742" name="Google Shape;6742;p88"/>
                  <p:cNvGrpSpPr/>
                  <p:nvPr/>
                </p:nvGrpSpPr>
                <p:grpSpPr>
                  <a:xfrm>
                    <a:off x="6396366" y="3594477"/>
                    <a:ext cx="561124" cy="97125"/>
                    <a:chOff x="6581452" y="2842090"/>
                    <a:chExt cx="561124" cy="97125"/>
                  </a:xfrm>
                </p:grpSpPr>
                <p:cxnSp>
                  <p:nvCxnSpPr>
                    <p:cNvPr id="6743" name="Google Shape;6743;p88"/>
                    <p:cNvCxnSpPr/>
                    <p:nvPr/>
                  </p:nvCxnSpPr>
                  <p:spPr>
                    <a:xfrm flipH="1" rot="10800000">
                      <a:off x="7029158" y="2842090"/>
                      <a:ext cx="113419" cy="971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744" name="Google Shape;6744;p88"/>
                    <p:cNvCxnSpPr/>
                    <p:nvPr/>
                  </p:nvCxnSpPr>
                  <p:spPr>
                    <a:xfrm>
                      <a:off x="6581452" y="2939215"/>
                      <a:ext cx="453676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745" name="Google Shape;6745;p88"/>
                  <p:cNvGrpSpPr/>
                  <p:nvPr/>
                </p:nvGrpSpPr>
                <p:grpSpPr>
                  <a:xfrm>
                    <a:off x="6396367" y="3664970"/>
                    <a:ext cx="558140" cy="92426"/>
                    <a:chOff x="6581933" y="2846719"/>
                    <a:chExt cx="558140" cy="92426"/>
                  </a:xfrm>
                </p:grpSpPr>
                <p:cxnSp>
                  <p:nvCxnSpPr>
                    <p:cNvPr id="6746" name="Google Shape;6746;p88"/>
                    <p:cNvCxnSpPr/>
                    <p:nvPr/>
                  </p:nvCxnSpPr>
                  <p:spPr>
                    <a:xfrm flipH="1" rot="10800000">
                      <a:off x="7026654" y="2846719"/>
                      <a:ext cx="113419" cy="92426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747" name="Google Shape;6747;p88"/>
                    <p:cNvCxnSpPr/>
                    <p:nvPr/>
                  </p:nvCxnSpPr>
                  <p:spPr>
                    <a:xfrm>
                      <a:off x="6581933" y="2939145"/>
                      <a:ext cx="450690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748" name="Google Shape;6748;p88"/>
                  <p:cNvGrpSpPr/>
                  <p:nvPr/>
                </p:nvGrpSpPr>
                <p:grpSpPr>
                  <a:xfrm>
                    <a:off x="6396367" y="3730765"/>
                    <a:ext cx="558139" cy="92426"/>
                    <a:chOff x="6582413" y="2846650"/>
                    <a:chExt cx="558139" cy="92426"/>
                  </a:xfrm>
                </p:grpSpPr>
                <p:cxnSp>
                  <p:nvCxnSpPr>
                    <p:cNvPr id="6749" name="Google Shape;6749;p88"/>
                    <p:cNvCxnSpPr/>
                    <p:nvPr/>
                  </p:nvCxnSpPr>
                  <p:spPr>
                    <a:xfrm flipH="1" rot="10800000">
                      <a:off x="7027133" y="2846650"/>
                      <a:ext cx="113419" cy="92426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750" name="Google Shape;6750;p88"/>
                    <p:cNvCxnSpPr/>
                    <p:nvPr/>
                  </p:nvCxnSpPr>
                  <p:spPr>
                    <a:xfrm>
                      <a:off x="6582413" y="2939076"/>
                      <a:ext cx="450690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</p:grpSp>
            <p:cxnSp>
              <p:nvCxnSpPr>
                <p:cNvPr id="6751" name="Google Shape;6751;p88"/>
                <p:cNvCxnSpPr/>
                <p:nvPr/>
              </p:nvCxnSpPr>
              <p:spPr>
                <a:xfrm flipH="1">
                  <a:off x="6685171" y="4525377"/>
                  <a:ext cx="4763" cy="855662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52" name="Google Shape;6752;p88"/>
                <p:cNvCxnSpPr/>
                <p:nvPr/>
              </p:nvCxnSpPr>
              <p:spPr>
                <a:xfrm>
                  <a:off x="6632784" y="4706352"/>
                  <a:ext cx="58737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53" name="Google Shape;6753;p88"/>
                <p:cNvCxnSpPr/>
                <p:nvPr/>
              </p:nvCxnSpPr>
              <p:spPr>
                <a:xfrm>
                  <a:off x="6631196" y="4771439"/>
                  <a:ext cx="587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54" name="Google Shape;6754;p88"/>
                <p:cNvCxnSpPr/>
                <p:nvPr/>
              </p:nvCxnSpPr>
              <p:spPr>
                <a:xfrm>
                  <a:off x="6631196" y="4849227"/>
                  <a:ext cx="587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55" name="Google Shape;6755;p88"/>
                <p:cNvCxnSpPr/>
                <p:nvPr/>
              </p:nvCxnSpPr>
              <p:spPr>
                <a:xfrm>
                  <a:off x="6629609" y="4914314"/>
                  <a:ext cx="58737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56" name="Google Shape;6756;p88"/>
                <p:cNvCxnSpPr/>
                <p:nvPr/>
              </p:nvCxnSpPr>
              <p:spPr>
                <a:xfrm>
                  <a:off x="6628021" y="4976227"/>
                  <a:ext cx="60325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57" name="Google Shape;6757;p88"/>
                <p:cNvCxnSpPr/>
                <p:nvPr/>
              </p:nvCxnSpPr>
              <p:spPr>
                <a:xfrm>
                  <a:off x="6628021" y="5044489"/>
                  <a:ext cx="587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58" name="Google Shape;6758;p88"/>
                <p:cNvCxnSpPr/>
                <p:nvPr/>
              </p:nvCxnSpPr>
              <p:spPr>
                <a:xfrm>
                  <a:off x="6626434" y="5114339"/>
                  <a:ext cx="58737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59" name="Google Shape;6759;p88"/>
                <p:cNvCxnSpPr/>
                <p:nvPr/>
              </p:nvCxnSpPr>
              <p:spPr>
                <a:xfrm>
                  <a:off x="6629609" y="5184189"/>
                  <a:ext cx="58737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60" name="Google Shape;6760;p88"/>
                <p:cNvCxnSpPr/>
                <p:nvPr/>
              </p:nvCxnSpPr>
              <p:spPr>
                <a:xfrm>
                  <a:off x="6631196" y="5252452"/>
                  <a:ext cx="587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61" name="Google Shape;6761;p88"/>
                <p:cNvCxnSpPr/>
                <p:nvPr/>
              </p:nvCxnSpPr>
              <p:spPr>
                <a:xfrm>
                  <a:off x="6631196" y="5322302"/>
                  <a:ext cx="587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62" name="Google Shape;6762;p88"/>
                <p:cNvCxnSpPr/>
                <p:nvPr/>
              </p:nvCxnSpPr>
              <p:spPr>
                <a:xfrm>
                  <a:off x="6632784" y="5387389"/>
                  <a:ext cx="58737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63" name="Google Shape;6763;p88"/>
                <p:cNvCxnSpPr/>
                <p:nvPr/>
              </p:nvCxnSpPr>
              <p:spPr>
                <a:xfrm rot="10800000">
                  <a:off x="6632784" y="4531727"/>
                  <a:ext cx="58737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grpSp>
              <p:nvGrpSpPr>
                <p:cNvPr id="6764" name="Google Shape;6764;p88"/>
                <p:cNvGrpSpPr/>
                <p:nvPr/>
              </p:nvGrpSpPr>
              <p:grpSpPr>
                <a:xfrm>
                  <a:off x="6434171" y="4488570"/>
                  <a:ext cx="224203" cy="179034"/>
                  <a:chOff x="3668110" y="2448910"/>
                  <a:chExt cx="3794234" cy="2165130"/>
                </a:xfrm>
              </p:grpSpPr>
              <p:sp>
                <p:nvSpPr>
                  <p:cNvPr id="6765" name="Google Shape;6765;p88"/>
                  <p:cNvSpPr/>
                  <p:nvPr/>
                </p:nvSpPr>
                <p:spPr>
                  <a:xfrm>
                    <a:off x="3668110" y="3741409"/>
                    <a:ext cx="3780587" cy="872631"/>
                  </a:xfrm>
                  <a:prstGeom prst="rect">
                    <a:avLst/>
                  </a:prstGeom>
                  <a:gradFill>
                    <a:gsLst>
                      <a:gs pos="0">
                        <a:srgbClr val="B8C2C9"/>
                      </a:gs>
                      <a:gs pos="21000">
                        <a:schemeClr val="lt1"/>
                      </a:gs>
                      <a:gs pos="60000">
                        <a:srgbClr val="D6DCE0"/>
                      </a:gs>
                      <a:gs pos="100000">
                        <a:srgbClr val="B8C2C9"/>
                      </a:gs>
                    </a:gsLst>
                    <a:lin ang="0" scaled="0"/>
                  </a:gradFill>
                  <a:ln cap="flat" cmpd="sng" w="9525">
                    <a:solidFill>
                      <a:srgbClr val="31538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66" name="Google Shape;6766;p88"/>
                  <p:cNvSpPr/>
                  <p:nvPr/>
                </p:nvSpPr>
                <p:spPr>
                  <a:xfrm>
                    <a:off x="3678620" y="2448910"/>
                    <a:ext cx="3783724" cy="1324303"/>
                  </a:xfrm>
                  <a:custGeom>
                    <a:rect b="b" l="l" r="r" t="t"/>
                    <a:pathLst>
                      <a:path extrusionOk="0" h="1324303" w="3783724">
                        <a:moveTo>
                          <a:pt x="0" y="1313793"/>
                        </a:moveTo>
                        <a:lnTo>
                          <a:pt x="0" y="1313793"/>
                        </a:lnTo>
                        <a:lnTo>
                          <a:pt x="252248" y="0"/>
                        </a:lnTo>
                        <a:lnTo>
                          <a:pt x="3415862" y="21020"/>
                        </a:lnTo>
                        <a:lnTo>
                          <a:pt x="3783724" y="1324303"/>
                        </a:lnTo>
                        <a:lnTo>
                          <a:pt x="0" y="1313793"/>
                        </a:lnTo>
                        <a:close/>
                      </a:path>
                    </a:pathLst>
                  </a:custGeom>
                  <a:solidFill>
                    <a:srgbClr val="B8C2C9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6767" name="Google Shape;6767;p88"/>
                  <p:cNvGrpSpPr/>
                  <p:nvPr/>
                </p:nvGrpSpPr>
                <p:grpSpPr>
                  <a:xfrm>
                    <a:off x="3941376" y="2603243"/>
                    <a:ext cx="3202061" cy="1066110"/>
                    <a:chOff x="7939341" y="3037317"/>
                    <a:chExt cx="897649" cy="353919"/>
                  </a:xfrm>
                </p:grpSpPr>
                <p:sp>
                  <p:nvSpPr>
                    <p:cNvPr id="6652" name="Google Shape;6652;p88"/>
                    <p:cNvSpPr/>
                    <p:nvPr/>
                  </p:nvSpPr>
                  <p:spPr>
                    <a:xfrm>
                      <a:off x="7964170" y="3037317"/>
                      <a:ext cx="849158" cy="198115"/>
                    </a:xfrm>
                    <a:custGeom>
                      <a:rect b="b" l="l" r="r" t="t"/>
                      <a:pathLst>
                        <a:path extrusionOk="0" h="1049866" w="4673016">
                          <a:moveTo>
                            <a:pt x="3756864" y="0"/>
                          </a:moveTo>
                          <a:lnTo>
                            <a:pt x="4673016" y="239402"/>
                          </a:lnTo>
                          <a:lnTo>
                            <a:pt x="3993931" y="541866"/>
                          </a:lnTo>
                          <a:lnTo>
                            <a:pt x="3815839" y="467710"/>
                          </a:lnTo>
                          <a:lnTo>
                            <a:pt x="2300598" y="1049866"/>
                          </a:lnTo>
                          <a:lnTo>
                            <a:pt x="912064" y="457200"/>
                          </a:lnTo>
                          <a:lnTo>
                            <a:pt x="624198" y="541866"/>
                          </a:lnTo>
                          <a:lnTo>
                            <a:pt x="0" y="275021"/>
                          </a:lnTo>
                          <a:lnTo>
                            <a:pt x="912064" y="16933"/>
                          </a:lnTo>
                          <a:lnTo>
                            <a:pt x="2323954" y="616023"/>
                          </a:lnTo>
                          <a:lnTo>
                            <a:pt x="3756864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68" name="Google Shape;6768;p88"/>
                    <p:cNvSpPr/>
                    <p:nvPr/>
                  </p:nvSpPr>
                  <p:spPr>
                    <a:xfrm>
                      <a:off x="8519948" y="3206783"/>
                      <a:ext cx="317042" cy="170569"/>
                    </a:xfrm>
                    <a:custGeom>
                      <a:rect b="b" l="l" r="r" t="t"/>
                      <a:pathLst>
                        <a:path extrusionOk="0" h="903890" w="1744718">
                          <a:moveTo>
                            <a:pt x="21021" y="0"/>
                          </a:moveTo>
                          <a:lnTo>
                            <a:pt x="1744718" y="693683"/>
                          </a:lnTo>
                          <a:lnTo>
                            <a:pt x="1145628" y="903890"/>
                          </a:lnTo>
                          <a:lnTo>
                            <a:pt x="0" y="451945"/>
                          </a:lnTo>
                          <a:lnTo>
                            <a:pt x="21021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69" name="Google Shape;6769;p88"/>
                    <p:cNvSpPr/>
                    <p:nvPr/>
                  </p:nvSpPr>
                  <p:spPr>
                    <a:xfrm>
                      <a:off x="7939341" y="3206783"/>
                      <a:ext cx="311312" cy="168585"/>
                    </a:xfrm>
                    <a:custGeom>
                      <a:rect b="b" l="l" r="r" t="t"/>
                      <a:pathLst>
                        <a:path extrusionOk="0" h="893380" w="1713187">
                          <a:moveTo>
                            <a:pt x="1702676" y="0"/>
                          </a:moveTo>
                          <a:lnTo>
                            <a:pt x="1713187" y="472966"/>
                          </a:lnTo>
                          <a:lnTo>
                            <a:pt x="578069" y="893380"/>
                          </a:lnTo>
                          <a:lnTo>
                            <a:pt x="0" y="693683"/>
                          </a:lnTo>
                          <a:lnTo>
                            <a:pt x="1702676" y="0"/>
                          </a:lnTo>
                          <a:close/>
                        </a:path>
                      </a:pathLst>
                    </a:custGeom>
                    <a:solidFill>
                      <a:srgbClr val="0000A8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70" name="Google Shape;6770;p88"/>
                    <p:cNvSpPr/>
                    <p:nvPr/>
                  </p:nvSpPr>
                  <p:spPr>
                    <a:xfrm>
                      <a:off x="8047413" y="3123483"/>
                      <a:ext cx="676892" cy="267753"/>
                    </a:xfrm>
                    <a:custGeom>
                      <a:rect b="b" l="l" r="r" t="t"/>
                      <a:pathLst>
                        <a:path extrusionOk="0" h="1418896" w="3725019">
                          <a:moveTo>
                            <a:pt x="162012" y="73572"/>
                          </a:moveTo>
                          <a:lnTo>
                            <a:pt x="445792" y="0"/>
                          </a:lnTo>
                          <a:lnTo>
                            <a:pt x="1852896" y="591655"/>
                          </a:lnTo>
                          <a:lnTo>
                            <a:pt x="3357157" y="0"/>
                          </a:lnTo>
                          <a:lnTo>
                            <a:pt x="3577874" y="73572"/>
                          </a:lnTo>
                          <a:lnTo>
                            <a:pt x="2632585" y="448868"/>
                          </a:lnTo>
                          <a:lnTo>
                            <a:pt x="2625150" y="902607"/>
                          </a:lnTo>
                          <a:lnTo>
                            <a:pt x="3725019" y="1345324"/>
                          </a:lnTo>
                          <a:lnTo>
                            <a:pt x="3441240" y="1408386"/>
                          </a:lnTo>
                          <a:lnTo>
                            <a:pt x="1864688" y="746234"/>
                          </a:lnTo>
                          <a:lnTo>
                            <a:pt x="256605" y="1418896"/>
                          </a:lnTo>
                          <a:lnTo>
                            <a:pt x="0" y="1331097"/>
                          </a:lnTo>
                          <a:lnTo>
                            <a:pt x="1113454" y="903890"/>
                          </a:lnTo>
                          <a:cubicBezTo>
                            <a:pt x="1113454" y="760249"/>
                            <a:pt x="1102302" y="595586"/>
                            <a:pt x="1102302" y="451945"/>
                          </a:cubicBezTo>
                          <a:lnTo>
                            <a:pt x="183032" y="84081"/>
                          </a:lnTo>
                          <a:cubicBezTo>
                            <a:pt x="26317" y="21019"/>
                            <a:pt x="169019" y="77075"/>
                            <a:pt x="162012" y="73572"/>
                          </a:cubicBezTo>
                          <a:close/>
                        </a:path>
                      </a:pathLst>
                    </a:custGeom>
                    <a:solidFill>
                      <a:srgbClr val="8DA9DB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grpSp>
            <p:nvGrpSpPr>
              <p:cNvPr id="6771" name="Google Shape;6771;p88"/>
              <p:cNvGrpSpPr/>
              <p:nvPr/>
            </p:nvGrpSpPr>
            <p:grpSpPr>
              <a:xfrm>
                <a:off x="7734734" y="4641605"/>
                <a:ext cx="267207" cy="997245"/>
                <a:chOff x="6424315" y="4488570"/>
                <a:chExt cx="267207" cy="997245"/>
              </a:xfrm>
            </p:grpSpPr>
            <p:grpSp>
              <p:nvGrpSpPr>
                <p:cNvPr id="6772" name="Google Shape;6772;p88"/>
                <p:cNvGrpSpPr/>
                <p:nvPr/>
              </p:nvGrpSpPr>
              <p:grpSpPr>
                <a:xfrm>
                  <a:off x="6424315" y="4636502"/>
                  <a:ext cx="237939" cy="849312"/>
                  <a:chOff x="6396366" y="3061857"/>
                  <a:chExt cx="570079" cy="838094"/>
                </a:xfrm>
              </p:grpSpPr>
              <p:sp>
                <p:nvSpPr>
                  <p:cNvPr id="6773" name="Google Shape;6773;p88"/>
                  <p:cNvSpPr/>
                  <p:nvPr/>
                </p:nvSpPr>
                <p:spPr>
                  <a:xfrm>
                    <a:off x="6509786" y="3061857"/>
                    <a:ext cx="447707" cy="742536"/>
                  </a:xfrm>
                  <a:prstGeom prst="rect">
                    <a:avLst/>
                  </a:prstGeom>
                  <a:noFill/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i="0" sz="1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6774" name="Google Shape;6774;p88"/>
                  <p:cNvCxnSpPr/>
                  <p:nvPr/>
                </p:nvCxnSpPr>
                <p:spPr>
                  <a:xfrm flipH="1" rot="10800000">
                    <a:off x="6847057" y="3061857"/>
                    <a:ext cx="113419" cy="92425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sp>
                <p:nvSpPr>
                  <p:cNvPr id="6775" name="Google Shape;6775;p88"/>
                  <p:cNvSpPr/>
                  <p:nvPr/>
                </p:nvSpPr>
                <p:spPr>
                  <a:xfrm>
                    <a:off x="6476953" y="3071256"/>
                    <a:ext cx="131327" cy="115923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i="0" sz="1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6776" name="Google Shape;6776;p88"/>
                  <p:cNvCxnSpPr/>
                  <p:nvPr/>
                </p:nvCxnSpPr>
                <p:spPr>
                  <a:xfrm flipH="1" rot="10800000">
                    <a:off x="6396367" y="3061857"/>
                    <a:ext cx="113419" cy="92425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sp>
                <p:nvSpPr>
                  <p:cNvPr id="6777" name="Google Shape;6777;p88"/>
                  <p:cNvSpPr/>
                  <p:nvPr/>
                </p:nvSpPr>
                <p:spPr>
                  <a:xfrm>
                    <a:off x="6817210" y="3702567"/>
                    <a:ext cx="131327" cy="115923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i="0" sz="1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78" name="Google Shape;6778;p88"/>
                  <p:cNvSpPr/>
                  <p:nvPr/>
                </p:nvSpPr>
                <p:spPr>
                  <a:xfrm>
                    <a:off x="6405320" y="3157415"/>
                    <a:ext cx="444723" cy="742536"/>
                  </a:xfrm>
                  <a:prstGeom prst="rect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i="0" sz="1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6779" name="Google Shape;6779;p88"/>
                  <p:cNvCxnSpPr/>
                  <p:nvPr/>
                </p:nvCxnSpPr>
                <p:spPr>
                  <a:xfrm flipH="1" rot="10800000">
                    <a:off x="6847057" y="3804392"/>
                    <a:ext cx="113419" cy="92425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grpSp>
                <p:nvGrpSpPr>
                  <p:cNvPr id="6780" name="Google Shape;6780;p88"/>
                  <p:cNvGrpSpPr/>
                  <p:nvPr/>
                </p:nvGrpSpPr>
                <p:grpSpPr>
                  <a:xfrm>
                    <a:off x="6399350" y="3137050"/>
                    <a:ext cx="561125" cy="92425"/>
                    <a:chOff x="6581076" y="2845711"/>
                    <a:chExt cx="561125" cy="92425"/>
                  </a:xfrm>
                </p:grpSpPr>
                <p:cxnSp>
                  <p:nvCxnSpPr>
                    <p:cNvPr id="6781" name="Google Shape;6781;p88"/>
                    <p:cNvCxnSpPr/>
                    <p:nvPr/>
                  </p:nvCxnSpPr>
                  <p:spPr>
                    <a:xfrm flipH="1" rot="10800000">
                      <a:off x="7028782" y="2845711"/>
                      <a:ext cx="113419" cy="924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782" name="Google Shape;6782;p88"/>
                    <p:cNvCxnSpPr/>
                    <p:nvPr/>
                  </p:nvCxnSpPr>
                  <p:spPr>
                    <a:xfrm>
                      <a:off x="6581076" y="2938136"/>
                      <a:ext cx="453676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783" name="Google Shape;6783;p88"/>
                  <p:cNvGrpSpPr/>
                  <p:nvPr/>
                </p:nvGrpSpPr>
                <p:grpSpPr>
                  <a:xfrm>
                    <a:off x="6399351" y="3202845"/>
                    <a:ext cx="567094" cy="89292"/>
                    <a:chOff x="6581557" y="2845642"/>
                    <a:chExt cx="567094" cy="89292"/>
                  </a:xfrm>
                </p:grpSpPr>
                <p:cxnSp>
                  <p:nvCxnSpPr>
                    <p:cNvPr id="6784" name="Google Shape;6784;p88"/>
                    <p:cNvCxnSpPr/>
                    <p:nvPr/>
                  </p:nvCxnSpPr>
                  <p:spPr>
                    <a:xfrm flipH="1" rot="10800000">
                      <a:off x="7029263" y="2845642"/>
                      <a:ext cx="119388" cy="8929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785" name="Google Shape;6785;p88"/>
                    <p:cNvCxnSpPr/>
                    <p:nvPr/>
                  </p:nvCxnSpPr>
                  <p:spPr>
                    <a:xfrm>
                      <a:off x="6581557" y="2934934"/>
                      <a:ext cx="453676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786" name="Google Shape;6786;p88"/>
                  <p:cNvGrpSpPr/>
                  <p:nvPr/>
                </p:nvGrpSpPr>
                <p:grpSpPr>
                  <a:xfrm>
                    <a:off x="6399350" y="3268639"/>
                    <a:ext cx="558142" cy="89292"/>
                    <a:chOff x="6582036" y="2845572"/>
                    <a:chExt cx="558142" cy="89292"/>
                  </a:xfrm>
                </p:grpSpPr>
                <p:cxnSp>
                  <p:nvCxnSpPr>
                    <p:cNvPr id="6787" name="Google Shape;6787;p88"/>
                    <p:cNvCxnSpPr/>
                    <p:nvPr/>
                  </p:nvCxnSpPr>
                  <p:spPr>
                    <a:xfrm flipH="1" rot="10800000">
                      <a:off x="7026759" y="2845572"/>
                      <a:ext cx="113419" cy="8929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788" name="Google Shape;6788;p88"/>
                    <p:cNvCxnSpPr/>
                    <p:nvPr/>
                  </p:nvCxnSpPr>
                  <p:spPr>
                    <a:xfrm>
                      <a:off x="6582036" y="2934864"/>
                      <a:ext cx="450692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789" name="Google Shape;6789;p88"/>
                  <p:cNvGrpSpPr/>
                  <p:nvPr/>
                </p:nvGrpSpPr>
                <p:grpSpPr>
                  <a:xfrm>
                    <a:off x="6399350" y="3334433"/>
                    <a:ext cx="558142" cy="89292"/>
                    <a:chOff x="6582516" y="2845502"/>
                    <a:chExt cx="558142" cy="89292"/>
                  </a:xfrm>
                </p:grpSpPr>
                <p:cxnSp>
                  <p:nvCxnSpPr>
                    <p:cNvPr id="6790" name="Google Shape;6790;p88"/>
                    <p:cNvCxnSpPr/>
                    <p:nvPr/>
                  </p:nvCxnSpPr>
                  <p:spPr>
                    <a:xfrm flipH="1" rot="10800000">
                      <a:off x="7027238" y="2845502"/>
                      <a:ext cx="113419" cy="8929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791" name="Google Shape;6791;p88"/>
                    <p:cNvCxnSpPr/>
                    <p:nvPr/>
                  </p:nvCxnSpPr>
                  <p:spPr>
                    <a:xfrm>
                      <a:off x="6582516" y="2934794"/>
                      <a:ext cx="450692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792" name="Google Shape;6792;p88"/>
                  <p:cNvGrpSpPr/>
                  <p:nvPr/>
                </p:nvGrpSpPr>
                <p:grpSpPr>
                  <a:xfrm>
                    <a:off x="6399349" y="3400228"/>
                    <a:ext cx="558142" cy="89292"/>
                    <a:chOff x="6582995" y="2845433"/>
                    <a:chExt cx="558142" cy="89292"/>
                  </a:xfrm>
                </p:grpSpPr>
                <p:cxnSp>
                  <p:nvCxnSpPr>
                    <p:cNvPr id="6793" name="Google Shape;6793;p88"/>
                    <p:cNvCxnSpPr/>
                    <p:nvPr/>
                  </p:nvCxnSpPr>
                  <p:spPr>
                    <a:xfrm flipH="1" rot="10800000">
                      <a:off x="7027718" y="2845433"/>
                      <a:ext cx="113419" cy="8929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794" name="Google Shape;6794;p88"/>
                    <p:cNvCxnSpPr/>
                    <p:nvPr/>
                  </p:nvCxnSpPr>
                  <p:spPr>
                    <a:xfrm>
                      <a:off x="6582995" y="2934724"/>
                      <a:ext cx="450692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795" name="Google Shape;6795;p88"/>
                  <p:cNvGrpSpPr/>
                  <p:nvPr/>
                </p:nvGrpSpPr>
                <p:grpSpPr>
                  <a:xfrm>
                    <a:off x="6399351" y="3466022"/>
                    <a:ext cx="558141" cy="93992"/>
                    <a:chOff x="6583477" y="2845363"/>
                    <a:chExt cx="558141" cy="93992"/>
                  </a:xfrm>
                </p:grpSpPr>
                <p:cxnSp>
                  <p:nvCxnSpPr>
                    <p:cNvPr id="6796" name="Google Shape;6796;p88"/>
                    <p:cNvCxnSpPr/>
                    <p:nvPr/>
                  </p:nvCxnSpPr>
                  <p:spPr>
                    <a:xfrm flipH="1" rot="10800000">
                      <a:off x="7028199" y="2845363"/>
                      <a:ext cx="113419" cy="9399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797" name="Google Shape;6797;p88"/>
                    <p:cNvCxnSpPr/>
                    <p:nvPr/>
                  </p:nvCxnSpPr>
                  <p:spPr>
                    <a:xfrm>
                      <a:off x="6583477" y="2939355"/>
                      <a:ext cx="450692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798" name="Google Shape;6798;p88"/>
                  <p:cNvGrpSpPr/>
                  <p:nvPr/>
                </p:nvGrpSpPr>
                <p:grpSpPr>
                  <a:xfrm>
                    <a:off x="6396366" y="3528683"/>
                    <a:ext cx="561126" cy="97125"/>
                    <a:chOff x="6580972" y="2842160"/>
                    <a:chExt cx="561126" cy="97125"/>
                  </a:xfrm>
                </p:grpSpPr>
                <p:cxnSp>
                  <p:nvCxnSpPr>
                    <p:cNvPr id="6799" name="Google Shape;6799;p88"/>
                    <p:cNvCxnSpPr/>
                    <p:nvPr/>
                  </p:nvCxnSpPr>
                  <p:spPr>
                    <a:xfrm flipH="1" rot="10800000">
                      <a:off x="7028679" y="2842160"/>
                      <a:ext cx="113419" cy="971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800" name="Google Shape;6800;p88"/>
                    <p:cNvCxnSpPr/>
                    <p:nvPr/>
                  </p:nvCxnSpPr>
                  <p:spPr>
                    <a:xfrm>
                      <a:off x="6580972" y="2939284"/>
                      <a:ext cx="453676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801" name="Google Shape;6801;p88"/>
                  <p:cNvGrpSpPr/>
                  <p:nvPr/>
                </p:nvGrpSpPr>
                <p:grpSpPr>
                  <a:xfrm>
                    <a:off x="6396366" y="3594477"/>
                    <a:ext cx="561124" cy="97125"/>
                    <a:chOff x="6581452" y="2842090"/>
                    <a:chExt cx="561124" cy="97125"/>
                  </a:xfrm>
                </p:grpSpPr>
                <p:cxnSp>
                  <p:nvCxnSpPr>
                    <p:cNvPr id="6802" name="Google Shape;6802;p88"/>
                    <p:cNvCxnSpPr/>
                    <p:nvPr/>
                  </p:nvCxnSpPr>
                  <p:spPr>
                    <a:xfrm flipH="1" rot="10800000">
                      <a:off x="7029158" y="2842090"/>
                      <a:ext cx="113419" cy="971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803" name="Google Shape;6803;p88"/>
                    <p:cNvCxnSpPr/>
                    <p:nvPr/>
                  </p:nvCxnSpPr>
                  <p:spPr>
                    <a:xfrm>
                      <a:off x="6581452" y="2939215"/>
                      <a:ext cx="453676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804" name="Google Shape;6804;p88"/>
                  <p:cNvGrpSpPr/>
                  <p:nvPr/>
                </p:nvGrpSpPr>
                <p:grpSpPr>
                  <a:xfrm>
                    <a:off x="6396367" y="3664970"/>
                    <a:ext cx="558140" cy="92426"/>
                    <a:chOff x="6581933" y="2846719"/>
                    <a:chExt cx="558140" cy="92426"/>
                  </a:xfrm>
                </p:grpSpPr>
                <p:cxnSp>
                  <p:nvCxnSpPr>
                    <p:cNvPr id="6805" name="Google Shape;6805;p88"/>
                    <p:cNvCxnSpPr/>
                    <p:nvPr/>
                  </p:nvCxnSpPr>
                  <p:spPr>
                    <a:xfrm flipH="1" rot="10800000">
                      <a:off x="7026654" y="2846719"/>
                      <a:ext cx="113419" cy="92426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806" name="Google Shape;6806;p88"/>
                    <p:cNvCxnSpPr/>
                    <p:nvPr/>
                  </p:nvCxnSpPr>
                  <p:spPr>
                    <a:xfrm>
                      <a:off x="6581933" y="2939145"/>
                      <a:ext cx="450690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6807" name="Google Shape;6807;p88"/>
                  <p:cNvGrpSpPr/>
                  <p:nvPr/>
                </p:nvGrpSpPr>
                <p:grpSpPr>
                  <a:xfrm>
                    <a:off x="6396367" y="3730765"/>
                    <a:ext cx="558139" cy="92426"/>
                    <a:chOff x="6582413" y="2846650"/>
                    <a:chExt cx="558139" cy="92426"/>
                  </a:xfrm>
                </p:grpSpPr>
                <p:cxnSp>
                  <p:nvCxnSpPr>
                    <p:cNvPr id="6808" name="Google Shape;6808;p88"/>
                    <p:cNvCxnSpPr/>
                    <p:nvPr/>
                  </p:nvCxnSpPr>
                  <p:spPr>
                    <a:xfrm flipH="1" rot="10800000">
                      <a:off x="7027133" y="2846650"/>
                      <a:ext cx="113419" cy="92426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6809" name="Google Shape;6809;p88"/>
                    <p:cNvCxnSpPr/>
                    <p:nvPr/>
                  </p:nvCxnSpPr>
                  <p:spPr>
                    <a:xfrm>
                      <a:off x="6582413" y="2939076"/>
                      <a:ext cx="450690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</p:grpSp>
            <p:cxnSp>
              <p:nvCxnSpPr>
                <p:cNvPr id="6810" name="Google Shape;6810;p88"/>
                <p:cNvCxnSpPr/>
                <p:nvPr/>
              </p:nvCxnSpPr>
              <p:spPr>
                <a:xfrm flipH="1">
                  <a:off x="6685171" y="4525377"/>
                  <a:ext cx="4763" cy="855662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811" name="Google Shape;6811;p88"/>
                <p:cNvCxnSpPr/>
                <p:nvPr/>
              </p:nvCxnSpPr>
              <p:spPr>
                <a:xfrm>
                  <a:off x="6632784" y="4706352"/>
                  <a:ext cx="58737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812" name="Google Shape;6812;p88"/>
                <p:cNvCxnSpPr/>
                <p:nvPr/>
              </p:nvCxnSpPr>
              <p:spPr>
                <a:xfrm>
                  <a:off x="6631196" y="4771439"/>
                  <a:ext cx="587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813" name="Google Shape;6813;p88"/>
                <p:cNvCxnSpPr/>
                <p:nvPr/>
              </p:nvCxnSpPr>
              <p:spPr>
                <a:xfrm>
                  <a:off x="6631196" y="4849227"/>
                  <a:ext cx="587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814" name="Google Shape;6814;p88"/>
                <p:cNvCxnSpPr/>
                <p:nvPr/>
              </p:nvCxnSpPr>
              <p:spPr>
                <a:xfrm>
                  <a:off x="6629609" y="4914314"/>
                  <a:ext cx="58737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815" name="Google Shape;6815;p88"/>
                <p:cNvCxnSpPr/>
                <p:nvPr/>
              </p:nvCxnSpPr>
              <p:spPr>
                <a:xfrm>
                  <a:off x="6628021" y="4976227"/>
                  <a:ext cx="60325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816" name="Google Shape;6816;p88"/>
                <p:cNvCxnSpPr/>
                <p:nvPr/>
              </p:nvCxnSpPr>
              <p:spPr>
                <a:xfrm>
                  <a:off x="6628021" y="5044489"/>
                  <a:ext cx="587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817" name="Google Shape;6817;p88"/>
                <p:cNvCxnSpPr/>
                <p:nvPr/>
              </p:nvCxnSpPr>
              <p:spPr>
                <a:xfrm>
                  <a:off x="6626434" y="5114339"/>
                  <a:ext cx="58737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818" name="Google Shape;6818;p88"/>
                <p:cNvCxnSpPr/>
                <p:nvPr/>
              </p:nvCxnSpPr>
              <p:spPr>
                <a:xfrm>
                  <a:off x="6629609" y="5184189"/>
                  <a:ext cx="58737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819" name="Google Shape;6819;p88"/>
                <p:cNvCxnSpPr/>
                <p:nvPr/>
              </p:nvCxnSpPr>
              <p:spPr>
                <a:xfrm>
                  <a:off x="6631196" y="5252452"/>
                  <a:ext cx="587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820" name="Google Shape;6820;p88"/>
                <p:cNvCxnSpPr/>
                <p:nvPr/>
              </p:nvCxnSpPr>
              <p:spPr>
                <a:xfrm>
                  <a:off x="6631196" y="5322302"/>
                  <a:ext cx="587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821" name="Google Shape;6821;p88"/>
                <p:cNvCxnSpPr/>
                <p:nvPr/>
              </p:nvCxnSpPr>
              <p:spPr>
                <a:xfrm>
                  <a:off x="6632784" y="5387389"/>
                  <a:ext cx="58737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822" name="Google Shape;6822;p88"/>
                <p:cNvCxnSpPr/>
                <p:nvPr/>
              </p:nvCxnSpPr>
              <p:spPr>
                <a:xfrm rot="10800000">
                  <a:off x="6632784" y="4531727"/>
                  <a:ext cx="58737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grpSp>
              <p:nvGrpSpPr>
                <p:cNvPr id="6823" name="Google Shape;6823;p88"/>
                <p:cNvGrpSpPr/>
                <p:nvPr/>
              </p:nvGrpSpPr>
              <p:grpSpPr>
                <a:xfrm>
                  <a:off x="6434171" y="4488570"/>
                  <a:ext cx="224203" cy="179034"/>
                  <a:chOff x="3668110" y="2448910"/>
                  <a:chExt cx="3794234" cy="2165130"/>
                </a:xfrm>
              </p:grpSpPr>
              <p:sp>
                <p:nvSpPr>
                  <p:cNvPr id="6824" name="Google Shape;6824;p88"/>
                  <p:cNvSpPr/>
                  <p:nvPr/>
                </p:nvSpPr>
                <p:spPr>
                  <a:xfrm>
                    <a:off x="3668110" y="3741409"/>
                    <a:ext cx="3780587" cy="872631"/>
                  </a:xfrm>
                  <a:prstGeom prst="rect">
                    <a:avLst/>
                  </a:prstGeom>
                  <a:gradFill>
                    <a:gsLst>
                      <a:gs pos="0">
                        <a:srgbClr val="B8C2C9"/>
                      </a:gs>
                      <a:gs pos="21000">
                        <a:schemeClr val="lt1"/>
                      </a:gs>
                      <a:gs pos="60000">
                        <a:srgbClr val="D6DCE0"/>
                      </a:gs>
                      <a:gs pos="100000">
                        <a:srgbClr val="B8C2C9"/>
                      </a:gs>
                    </a:gsLst>
                    <a:lin ang="0" scaled="0"/>
                  </a:gradFill>
                  <a:ln cap="flat" cmpd="sng" w="9525">
                    <a:solidFill>
                      <a:srgbClr val="31538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25" name="Google Shape;6825;p88"/>
                  <p:cNvSpPr/>
                  <p:nvPr/>
                </p:nvSpPr>
                <p:spPr>
                  <a:xfrm>
                    <a:off x="3678620" y="2448910"/>
                    <a:ext cx="3783724" cy="1324303"/>
                  </a:xfrm>
                  <a:custGeom>
                    <a:rect b="b" l="l" r="r" t="t"/>
                    <a:pathLst>
                      <a:path extrusionOk="0" h="1324303" w="3783724">
                        <a:moveTo>
                          <a:pt x="0" y="1313793"/>
                        </a:moveTo>
                        <a:lnTo>
                          <a:pt x="0" y="1313793"/>
                        </a:lnTo>
                        <a:lnTo>
                          <a:pt x="252248" y="0"/>
                        </a:lnTo>
                        <a:lnTo>
                          <a:pt x="3415862" y="21020"/>
                        </a:lnTo>
                        <a:lnTo>
                          <a:pt x="3783724" y="1324303"/>
                        </a:lnTo>
                        <a:lnTo>
                          <a:pt x="0" y="1313793"/>
                        </a:lnTo>
                        <a:close/>
                      </a:path>
                    </a:pathLst>
                  </a:custGeom>
                  <a:solidFill>
                    <a:srgbClr val="B8C2C9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6826" name="Google Shape;6826;p88"/>
                  <p:cNvGrpSpPr/>
                  <p:nvPr/>
                </p:nvGrpSpPr>
                <p:grpSpPr>
                  <a:xfrm>
                    <a:off x="3941376" y="2603243"/>
                    <a:ext cx="3202061" cy="1066110"/>
                    <a:chOff x="7939341" y="3037317"/>
                    <a:chExt cx="897649" cy="353919"/>
                  </a:xfrm>
                </p:grpSpPr>
                <p:sp>
                  <p:nvSpPr>
                    <p:cNvPr id="6591" name="Google Shape;6591;p88"/>
                    <p:cNvSpPr/>
                    <p:nvPr/>
                  </p:nvSpPr>
                  <p:spPr>
                    <a:xfrm>
                      <a:off x="7964170" y="3037317"/>
                      <a:ext cx="849158" cy="198115"/>
                    </a:xfrm>
                    <a:custGeom>
                      <a:rect b="b" l="l" r="r" t="t"/>
                      <a:pathLst>
                        <a:path extrusionOk="0" h="1049866" w="4673016">
                          <a:moveTo>
                            <a:pt x="3756864" y="0"/>
                          </a:moveTo>
                          <a:lnTo>
                            <a:pt x="4673016" y="239402"/>
                          </a:lnTo>
                          <a:lnTo>
                            <a:pt x="3993931" y="541866"/>
                          </a:lnTo>
                          <a:lnTo>
                            <a:pt x="3815839" y="467710"/>
                          </a:lnTo>
                          <a:lnTo>
                            <a:pt x="2300598" y="1049866"/>
                          </a:lnTo>
                          <a:lnTo>
                            <a:pt x="912064" y="457200"/>
                          </a:lnTo>
                          <a:lnTo>
                            <a:pt x="624198" y="541866"/>
                          </a:lnTo>
                          <a:lnTo>
                            <a:pt x="0" y="275021"/>
                          </a:lnTo>
                          <a:lnTo>
                            <a:pt x="912064" y="16933"/>
                          </a:lnTo>
                          <a:lnTo>
                            <a:pt x="2323954" y="616023"/>
                          </a:lnTo>
                          <a:lnTo>
                            <a:pt x="3756864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27" name="Google Shape;6827;p88"/>
                    <p:cNvSpPr/>
                    <p:nvPr/>
                  </p:nvSpPr>
                  <p:spPr>
                    <a:xfrm>
                      <a:off x="8519948" y="3206783"/>
                      <a:ext cx="317042" cy="170569"/>
                    </a:xfrm>
                    <a:custGeom>
                      <a:rect b="b" l="l" r="r" t="t"/>
                      <a:pathLst>
                        <a:path extrusionOk="0" h="903890" w="1744718">
                          <a:moveTo>
                            <a:pt x="21021" y="0"/>
                          </a:moveTo>
                          <a:lnTo>
                            <a:pt x="1744718" y="693683"/>
                          </a:lnTo>
                          <a:lnTo>
                            <a:pt x="1145628" y="903890"/>
                          </a:lnTo>
                          <a:lnTo>
                            <a:pt x="0" y="451945"/>
                          </a:lnTo>
                          <a:lnTo>
                            <a:pt x="21021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28" name="Google Shape;6828;p88"/>
                    <p:cNvSpPr/>
                    <p:nvPr/>
                  </p:nvSpPr>
                  <p:spPr>
                    <a:xfrm>
                      <a:off x="7939341" y="3206783"/>
                      <a:ext cx="311312" cy="168585"/>
                    </a:xfrm>
                    <a:custGeom>
                      <a:rect b="b" l="l" r="r" t="t"/>
                      <a:pathLst>
                        <a:path extrusionOk="0" h="893380" w="1713187">
                          <a:moveTo>
                            <a:pt x="1702676" y="0"/>
                          </a:moveTo>
                          <a:lnTo>
                            <a:pt x="1713187" y="472966"/>
                          </a:lnTo>
                          <a:lnTo>
                            <a:pt x="578069" y="893380"/>
                          </a:lnTo>
                          <a:lnTo>
                            <a:pt x="0" y="693683"/>
                          </a:lnTo>
                          <a:lnTo>
                            <a:pt x="1702676" y="0"/>
                          </a:lnTo>
                          <a:close/>
                        </a:path>
                      </a:pathLst>
                    </a:custGeom>
                    <a:solidFill>
                      <a:srgbClr val="0000A8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29" name="Google Shape;6829;p88"/>
                    <p:cNvSpPr/>
                    <p:nvPr/>
                  </p:nvSpPr>
                  <p:spPr>
                    <a:xfrm>
                      <a:off x="8047413" y="3123483"/>
                      <a:ext cx="676892" cy="267753"/>
                    </a:xfrm>
                    <a:custGeom>
                      <a:rect b="b" l="l" r="r" t="t"/>
                      <a:pathLst>
                        <a:path extrusionOk="0" h="1418896" w="3725019">
                          <a:moveTo>
                            <a:pt x="162012" y="73572"/>
                          </a:moveTo>
                          <a:lnTo>
                            <a:pt x="445792" y="0"/>
                          </a:lnTo>
                          <a:lnTo>
                            <a:pt x="1852896" y="591655"/>
                          </a:lnTo>
                          <a:lnTo>
                            <a:pt x="3357157" y="0"/>
                          </a:lnTo>
                          <a:lnTo>
                            <a:pt x="3577874" y="73572"/>
                          </a:lnTo>
                          <a:lnTo>
                            <a:pt x="2632585" y="448868"/>
                          </a:lnTo>
                          <a:lnTo>
                            <a:pt x="2625150" y="902607"/>
                          </a:lnTo>
                          <a:lnTo>
                            <a:pt x="3725019" y="1345324"/>
                          </a:lnTo>
                          <a:lnTo>
                            <a:pt x="3441240" y="1408386"/>
                          </a:lnTo>
                          <a:lnTo>
                            <a:pt x="1864688" y="746234"/>
                          </a:lnTo>
                          <a:lnTo>
                            <a:pt x="256605" y="1418896"/>
                          </a:lnTo>
                          <a:lnTo>
                            <a:pt x="0" y="1331097"/>
                          </a:lnTo>
                          <a:lnTo>
                            <a:pt x="1113454" y="903890"/>
                          </a:lnTo>
                          <a:cubicBezTo>
                            <a:pt x="1113454" y="760249"/>
                            <a:pt x="1102302" y="595586"/>
                            <a:pt x="1102302" y="451945"/>
                          </a:cubicBezTo>
                          <a:lnTo>
                            <a:pt x="183032" y="84081"/>
                          </a:lnTo>
                          <a:cubicBezTo>
                            <a:pt x="26317" y="21019"/>
                            <a:pt x="169019" y="77075"/>
                            <a:pt x="162012" y="73572"/>
                          </a:cubicBezTo>
                          <a:close/>
                        </a:path>
                      </a:pathLst>
                    </a:custGeom>
                    <a:solidFill>
                      <a:srgbClr val="8DA9DB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sp>
            <p:nvSpPr>
              <p:cNvPr id="6830" name="Google Shape;6830;p88"/>
              <p:cNvSpPr txBox="1"/>
              <p:nvPr/>
            </p:nvSpPr>
            <p:spPr>
              <a:xfrm>
                <a:off x="7327436" y="4173759"/>
                <a:ext cx="343500" cy="3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…</a:t>
                </a:r>
                <a:endParaRPr sz="1100"/>
              </a:p>
            </p:txBody>
          </p:sp>
          <p:sp>
            <p:nvSpPr>
              <p:cNvPr id="6831" name="Google Shape;6831;p88"/>
              <p:cNvSpPr txBox="1"/>
              <p:nvPr/>
            </p:nvSpPr>
            <p:spPr>
              <a:xfrm>
                <a:off x="7423103" y="4980255"/>
                <a:ext cx="343500" cy="3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…</a:t>
                </a:r>
                <a:endParaRPr sz="1100"/>
              </a:p>
            </p:txBody>
          </p:sp>
        </p:grpSp>
        <p:grpSp>
          <p:nvGrpSpPr>
            <p:cNvPr id="6832" name="Google Shape;6832;p88"/>
            <p:cNvGrpSpPr/>
            <p:nvPr/>
          </p:nvGrpSpPr>
          <p:grpSpPr>
            <a:xfrm>
              <a:off x="977155" y="3550503"/>
              <a:ext cx="914400" cy="479686"/>
              <a:chOff x="3668110" y="2448910"/>
              <a:chExt cx="3794234" cy="2165130"/>
            </a:xfrm>
          </p:grpSpPr>
          <p:sp>
            <p:nvSpPr>
              <p:cNvPr id="6833" name="Google Shape;6833;p88"/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lt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cap="flat" cmpd="sng" w="9525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0" name="Google Shape;6060;p88"/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rect b="b" l="l" r="r" t="t"/>
                <a:pathLst>
                  <a:path extrusionOk="0" h="1324303" w="3783724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834" name="Google Shape;6834;p88"/>
              <p:cNvGrpSpPr/>
              <p:nvPr/>
            </p:nvGrpSpPr>
            <p:grpSpPr>
              <a:xfrm>
                <a:off x="3941376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6835" name="Google Shape;6835;p88"/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rect b="b" l="l" r="r" t="t"/>
                  <a:pathLst>
                    <a:path extrusionOk="0" h="1049866" w="467301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36" name="Google Shape;6836;p88"/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rect b="b" l="l" r="r" t="t"/>
                  <a:pathLst>
                    <a:path extrusionOk="0" h="903890" w="1744718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37" name="Google Shape;6837;p88"/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rect b="b" l="l" r="r" t="t"/>
                  <a:pathLst>
                    <a:path extrusionOk="0" h="893380" w="1713187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38" name="Google Shape;6838;p88"/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rect b="b" l="l" r="r" t="t"/>
                  <a:pathLst>
                    <a:path extrusionOk="0" h="1418896" w="3725019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rgbClr val="8DA9DB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839" name="Google Shape;6839;p88"/>
            <p:cNvGrpSpPr/>
            <p:nvPr/>
          </p:nvGrpSpPr>
          <p:grpSpPr>
            <a:xfrm>
              <a:off x="2554943" y="3564953"/>
              <a:ext cx="914400" cy="479686"/>
              <a:chOff x="3668110" y="2448910"/>
              <a:chExt cx="3794234" cy="2165130"/>
            </a:xfrm>
          </p:grpSpPr>
          <p:sp>
            <p:nvSpPr>
              <p:cNvPr id="6840" name="Google Shape;6840;p88"/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lt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cap="flat" cmpd="sng" w="9525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41" name="Google Shape;6841;p88"/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rect b="b" l="l" r="r" t="t"/>
                <a:pathLst>
                  <a:path extrusionOk="0" h="1324303" w="3783724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842" name="Google Shape;6842;p88"/>
              <p:cNvGrpSpPr/>
              <p:nvPr/>
            </p:nvGrpSpPr>
            <p:grpSpPr>
              <a:xfrm>
                <a:off x="3941376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6843" name="Google Shape;6843;p88"/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rect b="b" l="l" r="r" t="t"/>
                  <a:pathLst>
                    <a:path extrusionOk="0" h="1049866" w="467301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44" name="Google Shape;6844;p88"/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rect b="b" l="l" r="r" t="t"/>
                  <a:pathLst>
                    <a:path extrusionOk="0" h="903890" w="1744718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45" name="Google Shape;6845;p88"/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rect b="b" l="l" r="r" t="t"/>
                  <a:pathLst>
                    <a:path extrusionOk="0" h="893380" w="1713187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46" name="Google Shape;6846;p88"/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rect b="b" l="l" r="r" t="t"/>
                  <a:pathLst>
                    <a:path extrusionOk="0" h="1418896" w="3725019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rgbClr val="8DA9DB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847" name="Google Shape;6847;p88"/>
            <p:cNvGrpSpPr/>
            <p:nvPr/>
          </p:nvGrpSpPr>
          <p:grpSpPr>
            <a:xfrm>
              <a:off x="4132731" y="3579403"/>
              <a:ext cx="914400" cy="479686"/>
              <a:chOff x="3668110" y="2448910"/>
              <a:chExt cx="3794234" cy="2165130"/>
            </a:xfrm>
          </p:grpSpPr>
          <p:sp>
            <p:nvSpPr>
              <p:cNvPr id="6848" name="Google Shape;6848;p88"/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lt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cap="flat" cmpd="sng" w="9525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49" name="Google Shape;6849;p88"/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rect b="b" l="l" r="r" t="t"/>
                <a:pathLst>
                  <a:path extrusionOk="0" h="1324303" w="3783724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850" name="Google Shape;6850;p88"/>
              <p:cNvGrpSpPr/>
              <p:nvPr/>
            </p:nvGrpSpPr>
            <p:grpSpPr>
              <a:xfrm>
                <a:off x="3941376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6851" name="Google Shape;6851;p88"/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rect b="b" l="l" r="r" t="t"/>
                  <a:pathLst>
                    <a:path extrusionOk="0" h="1049866" w="467301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52" name="Google Shape;6852;p88"/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rect b="b" l="l" r="r" t="t"/>
                  <a:pathLst>
                    <a:path extrusionOk="0" h="903890" w="1744718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53" name="Google Shape;6853;p88"/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rect b="b" l="l" r="r" t="t"/>
                  <a:pathLst>
                    <a:path extrusionOk="0" h="893380" w="1713187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54" name="Google Shape;6854;p88"/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rect b="b" l="l" r="r" t="t"/>
                  <a:pathLst>
                    <a:path extrusionOk="0" h="1418896" w="3725019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rgbClr val="8DA9DB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9" name="Shape 6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" name="Google Shape;6860;p89"/>
          <p:cNvSpPr txBox="1"/>
          <p:nvPr>
            <p:ph type="title"/>
          </p:nvPr>
        </p:nvSpPr>
        <p:spPr>
          <a:xfrm>
            <a:off x="30850" y="185875"/>
            <a:ext cx="80094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000"/>
              <a:t>Δικτύωση κέντρων δεδομένων: στοιχεία δικτύου</a:t>
            </a:r>
            <a:endParaRPr b="0" sz="3000"/>
          </a:p>
        </p:txBody>
      </p:sp>
      <p:sp>
        <p:nvSpPr>
          <p:cNvPr id="6861" name="Google Shape;6861;p89"/>
          <p:cNvSpPr txBox="1"/>
          <p:nvPr>
            <p:ph idx="12" type="sldNum"/>
          </p:nvPr>
        </p:nvSpPr>
        <p:spPr>
          <a:xfrm>
            <a:off x="6905053" y="48696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862" name="Google Shape;6862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9275" y="1239860"/>
            <a:ext cx="6330204" cy="3560738"/>
          </a:xfrm>
          <a:prstGeom prst="rect">
            <a:avLst/>
          </a:prstGeom>
          <a:noFill/>
          <a:ln>
            <a:noFill/>
          </a:ln>
        </p:spPr>
      </p:pic>
      <p:sp>
        <p:nvSpPr>
          <p:cNvPr id="6863" name="Google Shape;6863;p89"/>
          <p:cNvSpPr txBox="1"/>
          <p:nvPr/>
        </p:nvSpPr>
        <p:spPr>
          <a:xfrm>
            <a:off x="426944" y="952500"/>
            <a:ext cx="50175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Facebook F16 τοπολογία δικτύωσης κέντρου δεδομένων:</a:t>
            </a:r>
            <a:endParaRPr sz="1000"/>
          </a:p>
        </p:txBody>
      </p:sp>
      <p:sp>
        <p:nvSpPr>
          <p:cNvPr id="6864" name="Google Shape;6864;p89"/>
          <p:cNvSpPr txBox="1"/>
          <p:nvPr/>
        </p:nvSpPr>
        <p:spPr>
          <a:xfrm>
            <a:off x="1428750" y="4689662"/>
            <a:ext cx="61608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https://engineering.fb.com/data-center-engineering/f16-minipack/    (posted 3/2019)</a:t>
            </a:r>
            <a:endParaRPr sz="11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4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5" name="Google Shape;1205;p9"/>
          <p:cNvGrpSpPr/>
          <p:nvPr/>
        </p:nvGrpSpPr>
        <p:grpSpPr>
          <a:xfrm>
            <a:off x="4916000" y="1108532"/>
            <a:ext cx="1240576" cy="1801415"/>
            <a:chOff x="3457903" y="1592254"/>
            <a:chExt cx="1654101" cy="2401887"/>
          </a:xfrm>
        </p:grpSpPr>
        <p:sp>
          <p:nvSpPr>
            <p:cNvPr id="1206" name="Google Shape;1206;p9"/>
            <p:cNvSpPr/>
            <p:nvPr/>
          </p:nvSpPr>
          <p:spPr>
            <a:xfrm>
              <a:off x="3457903" y="1592254"/>
              <a:ext cx="1654101" cy="2401887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9"/>
            <p:cNvSpPr/>
            <p:nvPr/>
          </p:nvSpPr>
          <p:spPr>
            <a:xfrm>
              <a:off x="3992843" y="3517620"/>
              <a:ext cx="666750" cy="282575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9"/>
            <p:cNvSpPr/>
            <p:nvPr/>
          </p:nvSpPr>
          <p:spPr>
            <a:xfrm>
              <a:off x="3996418" y="2936730"/>
              <a:ext cx="657225" cy="519113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controller</a:t>
              </a:r>
              <a:endParaRPr sz="1100"/>
            </a:p>
          </p:txBody>
        </p:sp>
        <p:sp>
          <p:nvSpPr>
            <p:cNvPr id="1209" name="Google Shape;1209;p9"/>
            <p:cNvSpPr txBox="1"/>
            <p:nvPr/>
          </p:nvSpPr>
          <p:spPr>
            <a:xfrm>
              <a:off x="3963393" y="3514379"/>
              <a:ext cx="73770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physical</a:t>
              </a:r>
              <a:endParaRPr sz="1100"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9"/>
            <p:cNvSpPr/>
            <p:nvPr/>
          </p:nvSpPr>
          <p:spPr>
            <a:xfrm flipH="1">
              <a:off x="4297726" y="2473508"/>
              <a:ext cx="291334" cy="460375"/>
            </a:xfrm>
            <a:custGeom>
              <a:rect b="b" l="l" r="r" t="t"/>
              <a:pathLst>
                <a:path extrusionOk="0" h="478" w="361">
                  <a:moveTo>
                    <a:pt x="0" y="0"/>
                  </a:moveTo>
                  <a:lnTo>
                    <a:pt x="0" y="230"/>
                  </a:lnTo>
                  <a:lnTo>
                    <a:pt x="361" y="230"/>
                  </a:lnTo>
                  <a:lnTo>
                    <a:pt x="359" y="478"/>
                  </a:lnTo>
                </a:path>
              </a:pathLst>
            </a:custGeom>
            <a:noFill/>
            <a:ln cap="flat" cmpd="sng" w="38100">
              <a:solidFill>
                <a:srgbClr val="0000A8"/>
              </a:solidFill>
              <a:prstDash val="solid"/>
              <a:round/>
              <a:headEnd len="med" w="med" type="triangle"/>
              <a:tailEnd len="med" w="med" type="triangl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11" name="Google Shape;1211;p9"/>
            <p:cNvCxnSpPr/>
            <p:nvPr/>
          </p:nvCxnSpPr>
          <p:spPr>
            <a:xfrm>
              <a:off x="3643959" y="2628755"/>
              <a:ext cx="13589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12" name="Google Shape;1212;p9"/>
            <p:cNvCxnSpPr/>
            <p:nvPr/>
          </p:nvCxnSpPr>
          <p:spPr>
            <a:xfrm rot="10800000">
              <a:off x="4182165" y="2631881"/>
              <a:ext cx="0" cy="3000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213" name="Google Shape;1213;p9"/>
            <p:cNvSpPr/>
            <p:nvPr/>
          </p:nvSpPr>
          <p:spPr>
            <a:xfrm>
              <a:off x="3536392" y="1927519"/>
              <a:ext cx="657225" cy="519112"/>
            </a:xfrm>
            <a:prstGeom prst="rect">
              <a:avLst/>
            </a:prstGeom>
            <a:solidFill>
              <a:srgbClr val="FFFFFF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memory</a:t>
              </a:r>
              <a:endParaRPr sz="1100"/>
            </a:p>
          </p:txBody>
        </p:sp>
        <p:sp>
          <p:nvSpPr>
            <p:cNvPr id="1214" name="Google Shape;1214;p9"/>
            <p:cNvSpPr/>
            <p:nvPr/>
          </p:nvSpPr>
          <p:spPr>
            <a:xfrm>
              <a:off x="4351984" y="1939780"/>
              <a:ext cx="657225" cy="519113"/>
            </a:xfrm>
            <a:prstGeom prst="rect">
              <a:avLst/>
            </a:prstGeom>
            <a:solidFill>
              <a:srgbClr val="FFFFFF"/>
            </a:solidFill>
            <a:ln cap="flat" cmpd="sng" w="28575">
              <a:solidFill>
                <a:srgbClr val="E4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CPU</a:t>
              </a:r>
              <a:endParaRPr sz="1100"/>
            </a:p>
          </p:txBody>
        </p:sp>
        <p:cxnSp>
          <p:nvCxnSpPr>
            <p:cNvPr id="1215" name="Google Shape;1215;p9"/>
            <p:cNvCxnSpPr/>
            <p:nvPr/>
          </p:nvCxnSpPr>
          <p:spPr>
            <a:xfrm rot="10800000">
              <a:off x="3836047" y="2458893"/>
              <a:ext cx="1587" cy="1698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16" name="Google Shape;1216;p9"/>
            <p:cNvCxnSpPr/>
            <p:nvPr/>
          </p:nvCxnSpPr>
          <p:spPr>
            <a:xfrm rot="10800000">
              <a:off x="4709172" y="2460480"/>
              <a:ext cx="1587" cy="1714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17" name="Google Shape;1217;p9"/>
            <p:cNvCxnSpPr/>
            <p:nvPr/>
          </p:nvCxnSpPr>
          <p:spPr>
            <a:xfrm flipH="1">
              <a:off x="4308787" y="3249620"/>
              <a:ext cx="4474" cy="356262"/>
            </a:xfrm>
            <a:prstGeom prst="straightConnector1">
              <a:avLst/>
            </a:prstGeom>
            <a:noFill/>
            <a:ln cap="flat" cmpd="sng" w="38100">
              <a:solidFill>
                <a:srgbClr val="0000A8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1218" name="Google Shape;1218;p9"/>
            <p:cNvSpPr/>
            <p:nvPr/>
          </p:nvSpPr>
          <p:spPr>
            <a:xfrm>
              <a:off x="3718524" y="2820792"/>
              <a:ext cx="1122362" cy="1082675"/>
            </a:xfrm>
            <a:prstGeom prst="rect">
              <a:avLst/>
            </a:prstGeom>
            <a:noFill/>
            <a:ln cap="flat" cmpd="sng" w="28575">
              <a:solidFill>
                <a:srgbClr val="FF0000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9" name="Google Shape;1219;p9"/>
          <p:cNvSpPr txBox="1"/>
          <p:nvPr>
            <p:ph type="title"/>
          </p:nvPr>
        </p:nvSpPr>
        <p:spPr>
          <a:xfrm>
            <a:off x="-1491" y="195809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600"/>
              <a:t>Επικοινωνία διεπαφών</a:t>
            </a:r>
            <a:endParaRPr sz="3600"/>
          </a:p>
        </p:txBody>
      </p:sp>
      <p:grpSp>
        <p:nvGrpSpPr>
          <p:cNvPr id="1220" name="Google Shape;1220;p9"/>
          <p:cNvGrpSpPr/>
          <p:nvPr/>
        </p:nvGrpSpPr>
        <p:grpSpPr>
          <a:xfrm>
            <a:off x="2311386" y="1113126"/>
            <a:ext cx="1281858" cy="1801415"/>
            <a:chOff x="3386648" y="1585768"/>
            <a:chExt cx="1709144" cy="2401887"/>
          </a:xfrm>
        </p:grpSpPr>
        <p:sp>
          <p:nvSpPr>
            <p:cNvPr id="1221" name="Google Shape;1221;p9"/>
            <p:cNvSpPr/>
            <p:nvPr/>
          </p:nvSpPr>
          <p:spPr>
            <a:xfrm>
              <a:off x="3386648" y="1585768"/>
              <a:ext cx="1709144" cy="2401887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9"/>
            <p:cNvSpPr/>
            <p:nvPr/>
          </p:nvSpPr>
          <p:spPr>
            <a:xfrm>
              <a:off x="3837201" y="3524105"/>
              <a:ext cx="666750" cy="282575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9"/>
            <p:cNvSpPr/>
            <p:nvPr/>
          </p:nvSpPr>
          <p:spPr>
            <a:xfrm>
              <a:off x="3856453" y="2936730"/>
              <a:ext cx="657225" cy="519113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controller</a:t>
              </a:r>
              <a:endParaRPr sz="1100"/>
            </a:p>
          </p:txBody>
        </p:sp>
        <p:sp>
          <p:nvSpPr>
            <p:cNvPr id="1224" name="Google Shape;1224;p9"/>
            <p:cNvSpPr txBox="1"/>
            <p:nvPr/>
          </p:nvSpPr>
          <p:spPr>
            <a:xfrm>
              <a:off x="3792993" y="3514379"/>
              <a:ext cx="73770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physical</a:t>
              </a:r>
              <a:endParaRPr sz="1100"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9"/>
            <p:cNvSpPr/>
            <p:nvPr/>
          </p:nvSpPr>
          <p:spPr>
            <a:xfrm>
              <a:off x="3778897" y="2455718"/>
              <a:ext cx="326278" cy="460375"/>
            </a:xfrm>
            <a:custGeom>
              <a:rect b="b" l="l" r="r" t="t"/>
              <a:pathLst>
                <a:path extrusionOk="0" h="478" w="361">
                  <a:moveTo>
                    <a:pt x="0" y="0"/>
                  </a:moveTo>
                  <a:lnTo>
                    <a:pt x="0" y="230"/>
                  </a:lnTo>
                  <a:lnTo>
                    <a:pt x="361" y="230"/>
                  </a:lnTo>
                  <a:lnTo>
                    <a:pt x="359" y="478"/>
                  </a:lnTo>
                </a:path>
              </a:pathLst>
            </a:custGeom>
            <a:noFill/>
            <a:ln cap="flat" cmpd="sng" w="38100">
              <a:solidFill>
                <a:srgbClr val="0000A8"/>
              </a:solidFill>
              <a:prstDash val="solid"/>
              <a:round/>
              <a:headEnd len="med" w="med" type="triangle"/>
              <a:tailEnd len="med" w="med" type="triangl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26" name="Google Shape;1226;p9"/>
            <p:cNvCxnSpPr/>
            <p:nvPr/>
          </p:nvCxnSpPr>
          <p:spPr>
            <a:xfrm>
              <a:off x="3643959" y="2628755"/>
              <a:ext cx="13589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27" name="Google Shape;1227;p9"/>
            <p:cNvCxnSpPr/>
            <p:nvPr/>
          </p:nvCxnSpPr>
          <p:spPr>
            <a:xfrm rot="10800000">
              <a:off x="4164375" y="2631881"/>
              <a:ext cx="0" cy="3000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228" name="Google Shape;1228;p9"/>
            <p:cNvSpPr/>
            <p:nvPr/>
          </p:nvSpPr>
          <p:spPr>
            <a:xfrm>
              <a:off x="3532834" y="1938193"/>
              <a:ext cx="657225" cy="519112"/>
            </a:xfrm>
            <a:prstGeom prst="rect">
              <a:avLst/>
            </a:prstGeom>
            <a:solidFill>
              <a:srgbClr val="FFFFFF"/>
            </a:solidFill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cpu</a:t>
              </a:r>
              <a:endParaRPr sz="1100"/>
            </a:p>
          </p:txBody>
        </p:sp>
        <p:sp>
          <p:nvSpPr>
            <p:cNvPr id="1229" name="Google Shape;1229;p9"/>
            <p:cNvSpPr/>
            <p:nvPr/>
          </p:nvSpPr>
          <p:spPr>
            <a:xfrm>
              <a:off x="4351984" y="1939780"/>
              <a:ext cx="657225" cy="519113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memory</a:t>
              </a:r>
              <a:endParaRPr sz="1100"/>
            </a:p>
          </p:txBody>
        </p:sp>
        <p:cxnSp>
          <p:nvCxnSpPr>
            <p:cNvPr id="1230" name="Google Shape;1230;p9"/>
            <p:cNvCxnSpPr/>
            <p:nvPr/>
          </p:nvCxnSpPr>
          <p:spPr>
            <a:xfrm rot="10800000">
              <a:off x="3836047" y="2458893"/>
              <a:ext cx="1587" cy="1698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31" name="Google Shape;1231;p9"/>
            <p:cNvCxnSpPr/>
            <p:nvPr/>
          </p:nvCxnSpPr>
          <p:spPr>
            <a:xfrm rot="10800000">
              <a:off x="4709172" y="2460480"/>
              <a:ext cx="1587" cy="1714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32" name="Google Shape;1232;p9"/>
            <p:cNvCxnSpPr/>
            <p:nvPr/>
          </p:nvCxnSpPr>
          <p:spPr>
            <a:xfrm flipH="1">
              <a:off x="4172601" y="3239892"/>
              <a:ext cx="4474" cy="356262"/>
            </a:xfrm>
            <a:prstGeom prst="straightConnector1">
              <a:avLst/>
            </a:prstGeom>
            <a:noFill/>
            <a:ln cap="flat" cmpd="sng" w="38100">
              <a:solidFill>
                <a:srgbClr val="0000A8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1233" name="Google Shape;1233;p9"/>
            <p:cNvSpPr/>
            <p:nvPr/>
          </p:nvSpPr>
          <p:spPr>
            <a:xfrm>
              <a:off x="3643876" y="2820792"/>
              <a:ext cx="1122362" cy="1082675"/>
            </a:xfrm>
            <a:prstGeom prst="rect">
              <a:avLst/>
            </a:prstGeom>
            <a:noFill/>
            <a:ln cap="flat" cmpd="sng" w="28575">
              <a:solidFill>
                <a:srgbClr val="FF0000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4" name="Google Shape;1234;p9"/>
          <p:cNvGrpSpPr/>
          <p:nvPr/>
        </p:nvGrpSpPr>
        <p:grpSpPr>
          <a:xfrm>
            <a:off x="1496839" y="1257191"/>
            <a:ext cx="1131094" cy="1526381"/>
            <a:chOff x="2695" y="1742"/>
            <a:chExt cx="950" cy="1282"/>
          </a:xfrm>
        </p:grpSpPr>
        <p:sp>
          <p:nvSpPr>
            <p:cNvPr id="1235" name="Google Shape;1235;p9"/>
            <p:cNvSpPr/>
            <p:nvPr/>
          </p:nvSpPr>
          <p:spPr>
            <a:xfrm>
              <a:off x="3228" y="2488"/>
              <a:ext cx="417" cy="536"/>
            </a:xfrm>
            <a:custGeom>
              <a:rect b="b" l="l" r="r" t="t"/>
              <a:pathLst>
                <a:path extrusionOk="0" h="12944" w="9954">
                  <a:moveTo>
                    <a:pt x="9934" y="0"/>
                  </a:moveTo>
                  <a:lnTo>
                    <a:pt x="0" y="2944"/>
                  </a:lnTo>
                  <a:cubicBezTo>
                    <a:pt x="3" y="5619"/>
                    <a:pt x="7" y="8292"/>
                    <a:pt x="10" y="10966"/>
                  </a:cubicBezTo>
                  <a:lnTo>
                    <a:pt x="9951" y="12944"/>
                  </a:lnTo>
                  <a:cubicBezTo>
                    <a:pt x="9967" y="8755"/>
                    <a:pt x="9917" y="4189"/>
                    <a:pt x="9934" y="0"/>
                  </a:cubicBezTo>
                  <a:close/>
                </a:path>
              </a:pathLst>
            </a:custGeom>
            <a:gradFill>
              <a:gsLst>
                <a:gs pos="0">
                  <a:srgbClr val="BFBFBF"/>
                </a:gs>
                <a:gs pos="100000">
                  <a:srgbClr val="FFFFFF">
                    <a:alpha val="7372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9"/>
            <p:cNvSpPr/>
            <p:nvPr/>
          </p:nvSpPr>
          <p:spPr>
            <a:xfrm>
              <a:off x="2737" y="2678"/>
              <a:ext cx="489" cy="26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40000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9"/>
            <p:cNvSpPr/>
            <p:nvPr/>
          </p:nvSpPr>
          <p:spPr>
            <a:xfrm>
              <a:off x="3222" y="1767"/>
              <a:ext cx="244" cy="443"/>
            </a:xfrm>
            <a:custGeom>
              <a:rect b="b" l="l" r="r" t="t"/>
              <a:pathLst>
                <a:path extrusionOk="0" h="443" w="275">
                  <a:moveTo>
                    <a:pt x="264" y="108"/>
                  </a:moveTo>
                  <a:lnTo>
                    <a:pt x="0" y="0"/>
                  </a:lnTo>
                  <a:lnTo>
                    <a:pt x="2" y="443"/>
                  </a:lnTo>
                  <a:lnTo>
                    <a:pt x="275" y="412"/>
                  </a:lnTo>
                  <a:lnTo>
                    <a:pt x="264" y="108"/>
                  </a:lnTo>
                  <a:close/>
                </a:path>
              </a:pathLst>
            </a:custGeom>
            <a:gradFill>
              <a:gsLst>
                <a:gs pos="0">
                  <a:srgbClr val="A5A5A5"/>
                </a:gs>
                <a:gs pos="99000">
                  <a:srgbClr val="FFFFFF">
                    <a:alpha val="65882"/>
                  </a:srgbClr>
                </a:gs>
                <a:gs pos="100000">
                  <a:srgbClr val="FFFFFF">
                    <a:alpha val="65882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9"/>
            <p:cNvSpPr/>
            <p:nvPr/>
          </p:nvSpPr>
          <p:spPr>
            <a:xfrm>
              <a:off x="2734" y="1764"/>
              <a:ext cx="490" cy="463"/>
            </a:xfrm>
            <a:prstGeom prst="rect">
              <a:avLst/>
            </a:prstGeom>
            <a:solidFill>
              <a:srgbClr val="FFFFFF"/>
            </a:solidFill>
            <a:ln cap="flat" cmpd="sng" w="127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9"/>
            <p:cNvSpPr txBox="1"/>
            <p:nvPr/>
          </p:nvSpPr>
          <p:spPr>
            <a:xfrm>
              <a:off x="2703" y="1742"/>
              <a:ext cx="600" cy="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Calibri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application</a:t>
              </a:r>
              <a:endParaRPr sz="11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Calibri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transport</a:t>
              </a:r>
              <a:endParaRPr sz="11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Calibri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network</a:t>
              </a:r>
              <a:endParaRPr sz="11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Calibri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link</a:t>
              </a:r>
              <a:endParaRPr sz="1100"/>
            </a:p>
          </p:txBody>
        </p:sp>
        <p:cxnSp>
          <p:nvCxnSpPr>
            <p:cNvPr id="1240" name="Google Shape;1240;p9"/>
            <p:cNvCxnSpPr/>
            <p:nvPr/>
          </p:nvCxnSpPr>
          <p:spPr>
            <a:xfrm>
              <a:off x="2737" y="1898"/>
              <a:ext cx="489" cy="0"/>
            </a:xfrm>
            <a:prstGeom prst="straightConnector1">
              <a:avLst/>
            </a:prstGeom>
            <a:noFill/>
            <a:ln cap="flat" cmpd="sng" w="9525">
              <a:solidFill>
                <a:srgbClr val="E4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41" name="Google Shape;1241;p9"/>
            <p:cNvCxnSpPr/>
            <p:nvPr/>
          </p:nvCxnSpPr>
          <p:spPr>
            <a:xfrm>
              <a:off x="2737" y="2001"/>
              <a:ext cx="489" cy="0"/>
            </a:xfrm>
            <a:prstGeom prst="straightConnector1">
              <a:avLst/>
            </a:prstGeom>
            <a:noFill/>
            <a:ln cap="flat" cmpd="sng" w="9525">
              <a:solidFill>
                <a:srgbClr val="E4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42" name="Google Shape;1242;p9"/>
            <p:cNvCxnSpPr/>
            <p:nvPr/>
          </p:nvCxnSpPr>
          <p:spPr>
            <a:xfrm>
              <a:off x="2735" y="2110"/>
              <a:ext cx="489" cy="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243" name="Google Shape;1243;p9"/>
            <p:cNvSpPr/>
            <p:nvPr/>
          </p:nvSpPr>
          <p:spPr>
            <a:xfrm>
              <a:off x="2695" y="2212"/>
              <a:ext cx="552" cy="1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44" name="Google Shape;1244;p9"/>
            <p:cNvCxnSpPr/>
            <p:nvPr/>
          </p:nvCxnSpPr>
          <p:spPr>
            <a:xfrm>
              <a:off x="2734" y="2224"/>
              <a:ext cx="0" cy="65"/>
            </a:xfrm>
            <a:prstGeom prst="straightConnector1">
              <a:avLst/>
            </a:prstGeom>
            <a:noFill/>
            <a:ln cap="flat" cmpd="sng" w="9525">
              <a:solidFill>
                <a:srgbClr val="E4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1245" name="Google Shape;1245;p9"/>
            <p:cNvCxnSpPr/>
            <p:nvPr/>
          </p:nvCxnSpPr>
          <p:spPr>
            <a:xfrm>
              <a:off x="3225" y="2218"/>
              <a:ext cx="0" cy="64"/>
            </a:xfrm>
            <a:prstGeom prst="straightConnector1">
              <a:avLst/>
            </a:prstGeom>
            <a:noFill/>
            <a:ln cap="flat" cmpd="sng" w="9525">
              <a:solidFill>
                <a:srgbClr val="E4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sp>
          <p:nvSpPr>
            <p:cNvPr id="1246" name="Google Shape;1246;p9"/>
            <p:cNvSpPr txBox="1"/>
            <p:nvPr/>
          </p:nvSpPr>
          <p:spPr>
            <a:xfrm>
              <a:off x="2755" y="2653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Calibri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link</a:t>
              </a:r>
              <a:endParaRPr sz="11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Calibri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physical</a:t>
              </a:r>
              <a:endParaRPr sz="1100"/>
            </a:p>
          </p:txBody>
        </p:sp>
        <p:cxnSp>
          <p:nvCxnSpPr>
            <p:cNvPr id="1247" name="Google Shape;1247;p9"/>
            <p:cNvCxnSpPr/>
            <p:nvPr/>
          </p:nvCxnSpPr>
          <p:spPr>
            <a:xfrm>
              <a:off x="2736" y="2803"/>
              <a:ext cx="489" cy="0"/>
            </a:xfrm>
            <a:prstGeom prst="straightConnector1">
              <a:avLst/>
            </a:prstGeom>
            <a:noFill/>
            <a:ln cap="flat" cmpd="sng" w="9525">
              <a:solidFill>
                <a:srgbClr val="E4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48" name="Google Shape;1248;p9"/>
            <p:cNvCxnSpPr/>
            <p:nvPr/>
          </p:nvCxnSpPr>
          <p:spPr>
            <a:xfrm>
              <a:off x="2737" y="2614"/>
              <a:ext cx="0" cy="65"/>
            </a:xfrm>
            <a:prstGeom prst="straightConnector1">
              <a:avLst/>
            </a:prstGeom>
            <a:noFill/>
            <a:ln cap="flat" cmpd="sng" w="9525">
              <a:solidFill>
                <a:srgbClr val="E4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1249" name="Google Shape;1249;p9"/>
            <p:cNvCxnSpPr/>
            <p:nvPr/>
          </p:nvCxnSpPr>
          <p:spPr>
            <a:xfrm>
              <a:off x="3226" y="2614"/>
              <a:ext cx="0" cy="64"/>
            </a:xfrm>
            <a:prstGeom prst="straightConnector1">
              <a:avLst/>
            </a:prstGeom>
            <a:noFill/>
            <a:ln cap="flat" cmpd="sng" w="9525">
              <a:solidFill>
                <a:srgbClr val="E4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250" name="Google Shape;1250;p9"/>
          <p:cNvGrpSpPr/>
          <p:nvPr/>
        </p:nvGrpSpPr>
        <p:grpSpPr>
          <a:xfrm>
            <a:off x="5887330" y="1229575"/>
            <a:ext cx="1089964" cy="1540378"/>
            <a:chOff x="9730606" y="1055376"/>
            <a:chExt cx="1453285" cy="2053837"/>
          </a:xfrm>
        </p:grpSpPr>
        <p:sp>
          <p:nvSpPr>
            <p:cNvPr id="1251" name="Google Shape;1251;p9"/>
            <p:cNvSpPr/>
            <p:nvPr/>
          </p:nvSpPr>
          <p:spPr>
            <a:xfrm flipH="1">
              <a:off x="9730606" y="2258313"/>
              <a:ext cx="623888" cy="850900"/>
            </a:xfrm>
            <a:custGeom>
              <a:rect b="b" l="l" r="r" t="t"/>
              <a:pathLst>
                <a:path extrusionOk="0" h="12944" w="9954">
                  <a:moveTo>
                    <a:pt x="9934" y="0"/>
                  </a:moveTo>
                  <a:lnTo>
                    <a:pt x="0" y="2944"/>
                  </a:lnTo>
                  <a:cubicBezTo>
                    <a:pt x="3" y="5619"/>
                    <a:pt x="7" y="8292"/>
                    <a:pt x="10" y="10966"/>
                  </a:cubicBezTo>
                  <a:lnTo>
                    <a:pt x="9951" y="12944"/>
                  </a:lnTo>
                  <a:cubicBezTo>
                    <a:pt x="9967" y="8755"/>
                    <a:pt x="9917" y="4189"/>
                    <a:pt x="9934" y="0"/>
                  </a:cubicBezTo>
                  <a:close/>
                </a:path>
              </a:pathLst>
            </a:custGeom>
            <a:gradFill>
              <a:gsLst>
                <a:gs pos="0">
                  <a:srgbClr val="BFBFBF"/>
                </a:gs>
                <a:gs pos="100000">
                  <a:srgbClr val="FFFFFF">
                    <a:alpha val="8196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9"/>
            <p:cNvSpPr/>
            <p:nvPr/>
          </p:nvSpPr>
          <p:spPr>
            <a:xfrm>
              <a:off x="10360066" y="2541276"/>
              <a:ext cx="776288" cy="415925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40000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9"/>
            <p:cNvSpPr/>
            <p:nvPr/>
          </p:nvSpPr>
          <p:spPr>
            <a:xfrm flipH="1">
              <a:off x="9935685" y="1076403"/>
              <a:ext cx="436563" cy="703263"/>
            </a:xfrm>
            <a:custGeom>
              <a:rect b="b" l="l" r="r" t="t"/>
              <a:pathLst>
                <a:path extrusionOk="0" h="443" w="275">
                  <a:moveTo>
                    <a:pt x="264" y="108"/>
                  </a:moveTo>
                  <a:lnTo>
                    <a:pt x="0" y="0"/>
                  </a:lnTo>
                  <a:lnTo>
                    <a:pt x="2" y="443"/>
                  </a:lnTo>
                  <a:lnTo>
                    <a:pt x="275" y="412"/>
                  </a:lnTo>
                  <a:lnTo>
                    <a:pt x="264" y="108"/>
                  </a:lnTo>
                  <a:close/>
                </a:path>
              </a:pathLst>
            </a:custGeom>
            <a:gradFill>
              <a:gsLst>
                <a:gs pos="0">
                  <a:srgbClr val="A5A5A5"/>
                </a:gs>
                <a:gs pos="100000">
                  <a:srgbClr val="FFFFFF">
                    <a:alpha val="80784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9"/>
            <p:cNvSpPr/>
            <p:nvPr/>
          </p:nvSpPr>
          <p:spPr>
            <a:xfrm>
              <a:off x="10355304" y="1090301"/>
              <a:ext cx="777876" cy="735013"/>
            </a:xfrm>
            <a:prstGeom prst="rect">
              <a:avLst/>
            </a:prstGeom>
            <a:solidFill>
              <a:srgbClr val="FFFFFF"/>
            </a:solidFill>
            <a:ln cap="flat" cmpd="sng" w="127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9"/>
            <p:cNvSpPr txBox="1"/>
            <p:nvPr/>
          </p:nvSpPr>
          <p:spPr>
            <a:xfrm>
              <a:off x="10306091" y="1055376"/>
              <a:ext cx="8778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Calibri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application</a:t>
              </a:r>
              <a:endParaRPr sz="11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Calibri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transport</a:t>
              </a:r>
              <a:endParaRPr sz="11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Calibri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network</a:t>
              </a:r>
              <a:endParaRPr sz="11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Calibri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link</a:t>
              </a:r>
              <a:endParaRPr sz="1100"/>
            </a:p>
          </p:txBody>
        </p:sp>
        <p:cxnSp>
          <p:nvCxnSpPr>
            <p:cNvPr id="1256" name="Google Shape;1256;p9"/>
            <p:cNvCxnSpPr/>
            <p:nvPr/>
          </p:nvCxnSpPr>
          <p:spPr>
            <a:xfrm>
              <a:off x="10360066" y="1303026"/>
              <a:ext cx="776288" cy="0"/>
            </a:xfrm>
            <a:prstGeom prst="straightConnector1">
              <a:avLst/>
            </a:prstGeom>
            <a:noFill/>
            <a:ln cap="flat" cmpd="sng" w="9525">
              <a:solidFill>
                <a:srgbClr val="E4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57" name="Google Shape;1257;p9"/>
            <p:cNvCxnSpPr/>
            <p:nvPr/>
          </p:nvCxnSpPr>
          <p:spPr>
            <a:xfrm>
              <a:off x="10360066" y="1466539"/>
              <a:ext cx="776288" cy="0"/>
            </a:xfrm>
            <a:prstGeom prst="straightConnector1">
              <a:avLst/>
            </a:prstGeom>
            <a:noFill/>
            <a:ln cap="flat" cmpd="sng" w="9525">
              <a:solidFill>
                <a:srgbClr val="E4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58" name="Google Shape;1258;p9"/>
            <p:cNvCxnSpPr/>
            <p:nvPr/>
          </p:nvCxnSpPr>
          <p:spPr>
            <a:xfrm>
              <a:off x="10356891" y="1639576"/>
              <a:ext cx="776288" cy="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259" name="Google Shape;1259;p9"/>
            <p:cNvSpPr/>
            <p:nvPr/>
          </p:nvSpPr>
          <p:spPr>
            <a:xfrm>
              <a:off x="10293391" y="1801501"/>
              <a:ext cx="876301" cy="1825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60" name="Google Shape;1260;p9"/>
            <p:cNvCxnSpPr/>
            <p:nvPr/>
          </p:nvCxnSpPr>
          <p:spPr>
            <a:xfrm>
              <a:off x="10355304" y="1820551"/>
              <a:ext cx="0" cy="103188"/>
            </a:xfrm>
            <a:prstGeom prst="straightConnector1">
              <a:avLst/>
            </a:prstGeom>
            <a:noFill/>
            <a:ln cap="flat" cmpd="sng" w="9525">
              <a:solidFill>
                <a:srgbClr val="E4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1261" name="Google Shape;1261;p9"/>
            <p:cNvCxnSpPr/>
            <p:nvPr/>
          </p:nvCxnSpPr>
          <p:spPr>
            <a:xfrm>
              <a:off x="11134767" y="1811026"/>
              <a:ext cx="0" cy="101600"/>
            </a:xfrm>
            <a:prstGeom prst="straightConnector1">
              <a:avLst/>
            </a:prstGeom>
            <a:noFill/>
            <a:ln cap="flat" cmpd="sng" w="9525">
              <a:solidFill>
                <a:srgbClr val="E4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sp>
          <p:nvSpPr>
            <p:cNvPr id="1262" name="Google Shape;1262;p9"/>
            <p:cNvSpPr txBox="1"/>
            <p:nvPr/>
          </p:nvSpPr>
          <p:spPr>
            <a:xfrm>
              <a:off x="10388641" y="2501589"/>
              <a:ext cx="684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Calibri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link</a:t>
              </a:r>
              <a:endParaRPr sz="11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Calibri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physical</a:t>
              </a:r>
              <a:endParaRPr sz="1100"/>
            </a:p>
          </p:txBody>
        </p:sp>
        <p:cxnSp>
          <p:nvCxnSpPr>
            <p:cNvPr id="1263" name="Google Shape;1263;p9"/>
            <p:cNvCxnSpPr/>
            <p:nvPr/>
          </p:nvCxnSpPr>
          <p:spPr>
            <a:xfrm>
              <a:off x="10358479" y="2739714"/>
              <a:ext cx="776288" cy="0"/>
            </a:xfrm>
            <a:prstGeom prst="straightConnector1">
              <a:avLst/>
            </a:prstGeom>
            <a:noFill/>
            <a:ln cap="flat" cmpd="sng" w="9525">
              <a:solidFill>
                <a:srgbClr val="E4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64" name="Google Shape;1264;p9"/>
            <p:cNvCxnSpPr/>
            <p:nvPr/>
          </p:nvCxnSpPr>
          <p:spPr>
            <a:xfrm>
              <a:off x="10360066" y="2439676"/>
              <a:ext cx="0" cy="103188"/>
            </a:xfrm>
            <a:prstGeom prst="straightConnector1">
              <a:avLst/>
            </a:prstGeom>
            <a:noFill/>
            <a:ln cap="flat" cmpd="sng" w="9525">
              <a:solidFill>
                <a:srgbClr val="E4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1265" name="Google Shape;1265;p9"/>
            <p:cNvCxnSpPr/>
            <p:nvPr/>
          </p:nvCxnSpPr>
          <p:spPr>
            <a:xfrm>
              <a:off x="11136354" y="2439676"/>
              <a:ext cx="0" cy="101600"/>
            </a:xfrm>
            <a:prstGeom prst="straightConnector1">
              <a:avLst/>
            </a:prstGeom>
            <a:noFill/>
            <a:ln cap="flat" cmpd="sng" w="9525">
              <a:solidFill>
                <a:srgbClr val="E4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sp>
        <p:nvSpPr>
          <p:cNvPr id="1266" name="Google Shape;1266;p9"/>
          <p:cNvSpPr/>
          <p:nvPr/>
        </p:nvSpPr>
        <p:spPr>
          <a:xfrm>
            <a:off x="2886376" y="2763263"/>
            <a:ext cx="2687505" cy="392109"/>
          </a:xfrm>
          <a:custGeom>
            <a:rect b="b" l="l" r="r" t="t"/>
            <a:pathLst>
              <a:path extrusionOk="0" h="282601" w="5874327">
                <a:moveTo>
                  <a:pt x="0" y="5510"/>
                </a:moveTo>
                <a:lnTo>
                  <a:pt x="0" y="282601"/>
                </a:lnTo>
                <a:lnTo>
                  <a:pt x="5874327" y="282601"/>
                </a:lnTo>
                <a:cubicBezTo>
                  <a:pt x="5874327" y="204092"/>
                  <a:pt x="5863162" y="41065"/>
                  <a:pt x="5864278" y="0"/>
                </a:cubicBezTo>
              </a:path>
            </a:pathLst>
          </a:custGeom>
          <a:noFill/>
          <a:ln cap="flat" cmpd="sng" w="34925">
            <a:solidFill>
              <a:srgbClr val="0000A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7" name="Google Shape;1267;p9"/>
          <p:cNvSpPr txBox="1"/>
          <p:nvPr/>
        </p:nvSpPr>
        <p:spPr>
          <a:xfrm>
            <a:off x="657468" y="3256144"/>
            <a:ext cx="3935400" cy="14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μεριά αποστολής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/>
          </a:p>
          <a:p>
            <a:pPr indent="-215900" lvl="0" marL="3048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ενθυλακώνει δεδομενόγραμμα στο πλαίσιο</a:t>
            </a:r>
            <a:endParaRPr sz="1800"/>
          </a:p>
          <a:p>
            <a:pPr indent="-215900" lvl="0" marL="3048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προσθέτει bits ελέγχου σφαλμάτων (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error checking bits), αξιόπιστη μεταφορά δεδομένων, έλεγχο ροής κλπ.</a:t>
            </a:r>
            <a:endParaRPr sz="1800"/>
          </a:p>
        </p:txBody>
      </p:sp>
      <p:sp>
        <p:nvSpPr>
          <p:cNvPr id="1268" name="Google Shape;1268;p9"/>
          <p:cNvSpPr txBox="1"/>
          <p:nvPr/>
        </p:nvSpPr>
        <p:spPr>
          <a:xfrm>
            <a:off x="4788611" y="3261619"/>
            <a:ext cx="3622200" cy="13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μεριά λήψης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/>
          </a:p>
          <a:p>
            <a:pPr indent="-215900" lvl="0" marL="3048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ψάχνει για σφάλματα, αξιόπιστη μεταφορά δεδομένων, έλεγχο ροής κλπ.</a:t>
            </a:r>
            <a:endParaRPr sz="1800"/>
          </a:p>
          <a:p>
            <a:pPr indent="-215900" lvl="0" marL="3048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εξάγει δεδομενόγραμμα, το περνάει στο ανώτερο επίπεδο στην μεριά λήψης</a:t>
            </a:r>
            <a:endParaRPr sz="1800"/>
          </a:p>
        </p:txBody>
      </p:sp>
      <p:grpSp>
        <p:nvGrpSpPr>
          <p:cNvPr id="1269" name="Google Shape;1269;p9"/>
          <p:cNvGrpSpPr/>
          <p:nvPr/>
        </p:nvGrpSpPr>
        <p:grpSpPr>
          <a:xfrm>
            <a:off x="489375" y="2214909"/>
            <a:ext cx="1177425" cy="253916"/>
            <a:chOff x="946500" y="2082812"/>
            <a:chExt cx="1569900" cy="338554"/>
          </a:xfrm>
        </p:grpSpPr>
        <p:sp>
          <p:nvSpPr>
            <p:cNvPr id="1270" name="Google Shape;1270;p9"/>
            <p:cNvSpPr/>
            <p:nvPr/>
          </p:nvSpPr>
          <p:spPr>
            <a:xfrm>
              <a:off x="977194" y="2096985"/>
              <a:ext cx="1539206" cy="31141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0070C0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9"/>
            <p:cNvSpPr txBox="1"/>
            <p:nvPr/>
          </p:nvSpPr>
          <p:spPr>
            <a:xfrm>
              <a:off x="946500" y="2082812"/>
              <a:ext cx="615900" cy="338554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link</a:t>
              </a:r>
              <a:r>
                <a:rPr b="0" baseline="-25000" i="0" lang="en-US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</a:t>
              </a:r>
              <a:endParaRPr b="0" baseline="-2500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2" name="Google Shape;1272;p9"/>
          <p:cNvGrpSpPr/>
          <p:nvPr/>
        </p:nvGrpSpPr>
        <p:grpSpPr>
          <a:xfrm>
            <a:off x="488303" y="2215143"/>
            <a:ext cx="1231634" cy="254570"/>
            <a:chOff x="8795014" y="27710"/>
            <a:chExt cx="1642179" cy="339427"/>
          </a:xfrm>
        </p:grpSpPr>
        <p:grpSp>
          <p:nvGrpSpPr>
            <p:cNvPr id="1273" name="Google Shape;1273;p9"/>
            <p:cNvGrpSpPr/>
            <p:nvPr/>
          </p:nvGrpSpPr>
          <p:grpSpPr>
            <a:xfrm>
              <a:off x="8795014" y="28583"/>
              <a:ext cx="1569900" cy="338554"/>
              <a:chOff x="946500" y="2082812"/>
              <a:chExt cx="1569900" cy="338554"/>
            </a:xfrm>
          </p:grpSpPr>
          <p:sp>
            <p:nvSpPr>
              <p:cNvPr id="1274" name="Google Shape;1274;p9"/>
              <p:cNvSpPr/>
              <p:nvPr/>
            </p:nvSpPr>
            <p:spPr>
              <a:xfrm>
                <a:off x="977194" y="2096985"/>
                <a:ext cx="1539206" cy="311415"/>
              </a:xfrm>
              <a:prstGeom prst="rect">
                <a:avLst/>
              </a:prstGeom>
              <a:solidFill>
                <a:schemeClr val="lt1"/>
              </a:solidFill>
              <a:ln cap="flat" cmpd="sng" w="25400">
                <a:solidFill>
                  <a:srgbClr val="0070C0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0800" rotWithShape="0" algn="bl" dir="189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5" name="Google Shape;1275;p9"/>
              <p:cNvSpPr txBox="1"/>
              <p:nvPr/>
            </p:nvSpPr>
            <p:spPr>
              <a:xfrm>
                <a:off x="946500" y="2082812"/>
                <a:ext cx="615900" cy="33855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rotWithShape="0" algn="bl" dir="189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Calibri"/>
                  <a:buNone/>
                </a:pPr>
                <a:r>
                  <a:rPr b="0" i="0" lang="en-US" sz="12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link</a:t>
                </a:r>
                <a:r>
                  <a:rPr b="0" baseline="-25000" i="0" lang="en-US" sz="12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</a:t>
                </a:r>
                <a:endParaRPr b="0" baseline="-25000" i="0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6" name="Google Shape;1276;p9"/>
            <p:cNvGrpSpPr/>
            <p:nvPr/>
          </p:nvGrpSpPr>
          <p:grpSpPr>
            <a:xfrm>
              <a:off x="9386857" y="27710"/>
              <a:ext cx="1050336" cy="338554"/>
              <a:chOff x="1551732" y="2084406"/>
              <a:chExt cx="1050336" cy="338554"/>
            </a:xfrm>
          </p:grpSpPr>
          <p:sp>
            <p:nvSpPr>
              <p:cNvPr id="1277" name="Google Shape;1277;p9"/>
              <p:cNvSpPr/>
              <p:nvPr/>
            </p:nvSpPr>
            <p:spPr>
              <a:xfrm>
                <a:off x="1568121" y="2133017"/>
                <a:ext cx="925841" cy="246705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0070C0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0800" rotWithShape="0" algn="bl" dir="189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8" name="Google Shape;1278;p9"/>
              <p:cNvSpPr txBox="1"/>
              <p:nvPr/>
            </p:nvSpPr>
            <p:spPr>
              <a:xfrm>
                <a:off x="1551732" y="2084406"/>
                <a:ext cx="1050336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Calibri"/>
                  <a:buNone/>
                </a:pPr>
                <a:r>
                  <a:rPr b="0" i="0" lang="en-US" sz="12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datagram</a:t>
                </a:r>
                <a:endParaRPr sz="1100"/>
              </a:p>
            </p:txBody>
          </p:sp>
        </p:grpSp>
      </p:grpSp>
      <p:grpSp>
        <p:nvGrpSpPr>
          <p:cNvPr id="1279" name="Google Shape;1279;p9"/>
          <p:cNvGrpSpPr/>
          <p:nvPr/>
        </p:nvGrpSpPr>
        <p:grpSpPr>
          <a:xfrm>
            <a:off x="935199" y="1484405"/>
            <a:ext cx="787752" cy="253916"/>
            <a:chOff x="1551732" y="2084406"/>
            <a:chExt cx="1050336" cy="338554"/>
          </a:xfrm>
        </p:grpSpPr>
        <p:sp>
          <p:nvSpPr>
            <p:cNvPr id="1280" name="Google Shape;1280;p9"/>
            <p:cNvSpPr/>
            <p:nvPr/>
          </p:nvSpPr>
          <p:spPr>
            <a:xfrm>
              <a:off x="1568121" y="2133017"/>
              <a:ext cx="925841" cy="246705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0070C0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9"/>
            <p:cNvSpPr txBox="1"/>
            <p:nvPr/>
          </p:nvSpPr>
          <p:spPr>
            <a:xfrm>
              <a:off x="1551732" y="2084406"/>
              <a:ext cx="1050336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datagram</a:t>
              </a:r>
              <a:endParaRPr sz="1100"/>
            </a:p>
          </p:txBody>
        </p:sp>
      </p:grpSp>
      <p:grpSp>
        <p:nvGrpSpPr>
          <p:cNvPr id="1282" name="Google Shape;1282;p9"/>
          <p:cNvGrpSpPr/>
          <p:nvPr/>
        </p:nvGrpSpPr>
        <p:grpSpPr>
          <a:xfrm>
            <a:off x="7416253" y="2278020"/>
            <a:ext cx="787752" cy="253916"/>
            <a:chOff x="309834" y="1124253"/>
            <a:chExt cx="1050336" cy="338554"/>
          </a:xfrm>
        </p:grpSpPr>
        <p:sp>
          <p:nvSpPr>
            <p:cNvPr id="1283" name="Google Shape;1283;p9"/>
            <p:cNvSpPr/>
            <p:nvPr/>
          </p:nvSpPr>
          <p:spPr>
            <a:xfrm>
              <a:off x="326223" y="1172864"/>
              <a:ext cx="925841" cy="246705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0070C0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9"/>
            <p:cNvSpPr txBox="1"/>
            <p:nvPr/>
          </p:nvSpPr>
          <p:spPr>
            <a:xfrm>
              <a:off x="309834" y="1124253"/>
              <a:ext cx="1050336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datagram</a:t>
              </a:r>
              <a:endParaRPr sz="1100"/>
            </a:p>
          </p:txBody>
        </p:sp>
      </p:grpSp>
      <p:sp>
        <p:nvSpPr>
          <p:cNvPr id="1285" name="Google Shape;1285;p9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9" name="Shape 6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0" name="Google Shape;6870;p90"/>
          <p:cNvSpPr txBox="1"/>
          <p:nvPr>
            <p:ph type="title"/>
          </p:nvPr>
        </p:nvSpPr>
        <p:spPr>
          <a:xfrm>
            <a:off x="-45350" y="-22255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000"/>
              <a:t>Δικτύωση κέντρων δεδομένων: πολυμονοπάτι</a:t>
            </a:r>
            <a:endParaRPr b="0"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1" name="Google Shape;6871;p90"/>
          <p:cNvSpPr txBox="1"/>
          <p:nvPr>
            <p:ph idx="12" type="sldNum"/>
          </p:nvPr>
        </p:nvSpPr>
        <p:spPr>
          <a:xfrm>
            <a:off x="6600253" y="46410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6872" name="Google Shape;6872;p90"/>
          <p:cNvGrpSpPr/>
          <p:nvPr/>
        </p:nvGrpSpPr>
        <p:grpSpPr>
          <a:xfrm>
            <a:off x="677989" y="1575391"/>
            <a:ext cx="7200900" cy="3415768"/>
            <a:chOff x="1344706" y="2006080"/>
            <a:chExt cx="6858000" cy="3048976"/>
          </a:xfrm>
        </p:grpSpPr>
        <p:pic>
          <p:nvPicPr>
            <p:cNvPr id="6873" name="Google Shape;6873;p9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344706" y="2006080"/>
              <a:ext cx="6858000" cy="27740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74" name="Google Shape;6874;p90"/>
            <p:cNvSpPr/>
            <p:nvPr/>
          </p:nvSpPr>
          <p:spPr>
            <a:xfrm>
              <a:off x="1562964" y="3208452"/>
              <a:ext cx="5345622" cy="22643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875" name="Google Shape;6875;p90"/>
            <p:cNvGrpSpPr/>
            <p:nvPr/>
          </p:nvGrpSpPr>
          <p:grpSpPr>
            <a:xfrm>
              <a:off x="1707882" y="3208452"/>
              <a:ext cx="1877813" cy="232782"/>
              <a:chOff x="430412" y="3248793"/>
              <a:chExt cx="1877813" cy="232782"/>
            </a:xfrm>
          </p:grpSpPr>
          <p:cxnSp>
            <p:nvCxnSpPr>
              <p:cNvPr id="6876" name="Google Shape;6876;p90"/>
              <p:cNvCxnSpPr/>
              <p:nvPr/>
            </p:nvCxnSpPr>
            <p:spPr>
              <a:xfrm flipH="1" rot="10800000">
                <a:off x="430412" y="3248793"/>
                <a:ext cx="1738110" cy="22643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877" name="Google Shape;6877;p90"/>
              <p:cNvCxnSpPr/>
              <p:nvPr/>
            </p:nvCxnSpPr>
            <p:spPr>
              <a:xfrm flipH="1" rot="10800000">
                <a:off x="760625" y="3248793"/>
                <a:ext cx="1439650" cy="23278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878" name="Google Shape;6878;p90"/>
              <p:cNvCxnSpPr/>
              <p:nvPr/>
            </p:nvCxnSpPr>
            <p:spPr>
              <a:xfrm flipH="1" rot="10800000">
                <a:off x="1098582" y="3248793"/>
                <a:ext cx="1146632" cy="22643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879" name="Google Shape;6879;p90"/>
              <p:cNvCxnSpPr/>
              <p:nvPr/>
            </p:nvCxnSpPr>
            <p:spPr>
              <a:xfrm flipH="1" rot="10800000">
                <a:off x="1465090" y="3248793"/>
                <a:ext cx="843135" cy="22643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6880" name="Google Shape;6880;p90"/>
            <p:cNvGrpSpPr/>
            <p:nvPr/>
          </p:nvGrpSpPr>
          <p:grpSpPr>
            <a:xfrm>
              <a:off x="3101707" y="3208452"/>
              <a:ext cx="1877813" cy="232782"/>
              <a:chOff x="430412" y="3248793"/>
              <a:chExt cx="1877813" cy="232782"/>
            </a:xfrm>
          </p:grpSpPr>
          <p:cxnSp>
            <p:nvCxnSpPr>
              <p:cNvPr id="6881" name="Google Shape;6881;p90"/>
              <p:cNvCxnSpPr/>
              <p:nvPr/>
            </p:nvCxnSpPr>
            <p:spPr>
              <a:xfrm flipH="1" rot="10800000">
                <a:off x="430412" y="3248793"/>
                <a:ext cx="1738110" cy="22643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882" name="Google Shape;6882;p90"/>
              <p:cNvCxnSpPr/>
              <p:nvPr/>
            </p:nvCxnSpPr>
            <p:spPr>
              <a:xfrm flipH="1" rot="10800000">
                <a:off x="760625" y="3248793"/>
                <a:ext cx="1439650" cy="23278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883" name="Google Shape;6883;p90"/>
              <p:cNvCxnSpPr/>
              <p:nvPr/>
            </p:nvCxnSpPr>
            <p:spPr>
              <a:xfrm flipH="1" rot="10800000">
                <a:off x="1098582" y="3248793"/>
                <a:ext cx="1146632" cy="22643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884" name="Google Shape;6884;p90"/>
              <p:cNvCxnSpPr/>
              <p:nvPr/>
            </p:nvCxnSpPr>
            <p:spPr>
              <a:xfrm flipH="1" rot="10800000">
                <a:off x="1465090" y="3248793"/>
                <a:ext cx="843135" cy="22643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6885" name="Google Shape;6885;p90"/>
            <p:cNvGrpSpPr/>
            <p:nvPr/>
          </p:nvGrpSpPr>
          <p:grpSpPr>
            <a:xfrm>
              <a:off x="4495532" y="3211627"/>
              <a:ext cx="1877813" cy="232782"/>
              <a:chOff x="430412" y="3248793"/>
              <a:chExt cx="1877813" cy="232782"/>
            </a:xfrm>
          </p:grpSpPr>
          <p:cxnSp>
            <p:nvCxnSpPr>
              <p:cNvPr id="6886" name="Google Shape;6886;p90"/>
              <p:cNvCxnSpPr/>
              <p:nvPr/>
            </p:nvCxnSpPr>
            <p:spPr>
              <a:xfrm flipH="1" rot="10800000">
                <a:off x="430412" y="3248793"/>
                <a:ext cx="1738110" cy="22643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887" name="Google Shape;6887;p90"/>
              <p:cNvCxnSpPr/>
              <p:nvPr/>
            </p:nvCxnSpPr>
            <p:spPr>
              <a:xfrm flipH="1" rot="10800000">
                <a:off x="760625" y="3248793"/>
                <a:ext cx="1439650" cy="23278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888" name="Google Shape;6888;p90"/>
              <p:cNvCxnSpPr/>
              <p:nvPr/>
            </p:nvCxnSpPr>
            <p:spPr>
              <a:xfrm flipH="1" rot="10800000">
                <a:off x="1098582" y="3248793"/>
                <a:ext cx="1146632" cy="22643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889" name="Google Shape;6889;p90"/>
              <p:cNvCxnSpPr/>
              <p:nvPr/>
            </p:nvCxnSpPr>
            <p:spPr>
              <a:xfrm flipH="1" rot="10800000">
                <a:off x="1465090" y="3248793"/>
                <a:ext cx="843135" cy="22643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6890" name="Google Shape;6890;p90"/>
            <p:cNvGrpSpPr/>
            <p:nvPr/>
          </p:nvGrpSpPr>
          <p:grpSpPr>
            <a:xfrm>
              <a:off x="1612076" y="3208452"/>
              <a:ext cx="1043898" cy="232783"/>
              <a:chOff x="334606" y="3248793"/>
              <a:chExt cx="1043898" cy="232783"/>
            </a:xfrm>
          </p:grpSpPr>
          <p:cxnSp>
            <p:nvCxnSpPr>
              <p:cNvPr id="6891" name="Google Shape;6891;p90"/>
              <p:cNvCxnSpPr/>
              <p:nvPr/>
            </p:nvCxnSpPr>
            <p:spPr>
              <a:xfrm flipH="1" rot="10800000">
                <a:off x="334606" y="3248793"/>
                <a:ext cx="623584" cy="23278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892" name="Google Shape;6892;p90"/>
              <p:cNvCxnSpPr/>
              <p:nvPr/>
            </p:nvCxnSpPr>
            <p:spPr>
              <a:xfrm flipH="1" rot="10800000">
                <a:off x="684422" y="3248793"/>
                <a:ext cx="304005" cy="22643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893" name="Google Shape;6893;p90"/>
              <p:cNvCxnSpPr/>
              <p:nvPr/>
            </p:nvCxnSpPr>
            <p:spPr>
              <a:xfrm rot="10800000">
                <a:off x="1020687" y="3251968"/>
                <a:ext cx="18156" cy="223021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894" name="Google Shape;6894;p90"/>
              <p:cNvCxnSpPr/>
              <p:nvPr/>
            </p:nvCxnSpPr>
            <p:spPr>
              <a:xfrm rot="10800000">
                <a:off x="1050169" y="3251968"/>
                <a:ext cx="328335" cy="229608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6895" name="Google Shape;6895;p90"/>
            <p:cNvGrpSpPr/>
            <p:nvPr/>
          </p:nvGrpSpPr>
          <p:grpSpPr>
            <a:xfrm>
              <a:off x="3019745" y="3208452"/>
              <a:ext cx="1043898" cy="232783"/>
              <a:chOff x="334606" y="3248793"/>
              <a:chExt cx="1043898" cy="232783"/>
            </a:xfrm>
          </p:grpSpPr>
          <p:cxnSp>
            <p:nvCxnSpPr>
              <p:cNvPr id="6896" name="Google Shape;6896;p90"/>
              <p:cNvCxnSpPr/>
              <p:nvPr/>
            </p:nvCxnSpPr>
            <p:spPr>
              <a:xfrm flipH="1" rot="10800000">
                <a:off x="334606" y="3248793"/>
                <a:ext cx="623584" cy="23278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897" name="Google Shape;6897;p90"/>
              <p:cNvCxnSpPr/>
              <p:nvPr/>
            </p:nvCxnSpPr>
            <p:spPr>
              <a:xfrm flipH="1" rot="10800000">
                <a:off x="684422" y="3248793"/>
                <a:ext cx="304005" cy="22643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898" name="Google Shape;6898;p90"/>
              <p:cNvCxnSpPr/>
              <p:nvPr/>
            </p:nvCxnSpPr>
            <p:spPr>
              <a:xfrm rot="10800000">
                <a:off x="1020687" y="3251968"/>
                <a:ext cx="18156" cy="223021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899" name="Google Shape;6899;p90"/>
              <p:cNvCxnSpPr/>
              <p:nvPr/>
            </p:nvCxnSpPr>
            <p:spPr>
              <a:xfrm rot="10800000">
                <a:off x="1050169" y="3251968"/>
                <a:ext cx="328335" cy="229608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6900" name="Google Shape;6900;p90"/>
            <p:cNvGrpSpPr/>
            <p:nvPr/>
          </p:nvGrpSpPr>
          <p:grpSpPr>
            <a:xfrm>
              <a:off x="4427414" y="3208452"/>
              <a:ext cx="1043898" cy="232783"/>
              <a:chOff x="334606" y="3248793"/>
              <a:chExt cx="1043898" cy="232783"/>
            </a:xfrm>
          </p:grpSpPr>
          <p:cxnSp>
            <p:nvCxnSpPr>
              <p:cNvPr id="6901" name="Google Shape;6901;p90"/>
              <p:cNvCxnSpPr/>
              <p:nvPr/>
            </p:nvCxnSpPr>
            <p:spPr>
              <a:xfrm flipH="1" rot="10800000">
                <a:off x="334606" y="3248793"/>
                <a:ext cx="623584" cy="23278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902" name="Google Shape;6902;p90"/>
              <p:cNvCxnSpPr/>
              <p:nvPr/>
            </p:nvCxnSpPr>
            <p:spPr>
              <a:xfrm flipH="1" rot="10800000">
                <a:off x="684422" y="3248793"/>
                <a:ext cx="304005" cy="22643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903" name="Google Shape;6903;p90"/>
              <p:cNvCxnSpPr/>
              <p:nvPr/>
            </p:nvCxnSpPr>
            <p:spPr>
              <a:xfrm rot="10800000">
                <a:off x="1020687" y="3251968"/>
                <a:ext cx="18156" cy="223021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904" name="Google Shape;6904;p90"/>
              <p:cNvCxnSpPr/>
              <p:nvPr/>
            </p:nvCxnSpPr>
            <p:spPr>
              <a:xfrm rot="10800000">
                <a:off x="1050169" y="3251968"/>
                <a:ext cx="328335" cy="229608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6905" name="Google Shape;6905;p90"/>
            <p:cNvGrpSpPr/>
            <p:nvPr/>
          </p:nvGrpSpPr>
          <p:grpSpPr>
            <a:xfrm>
              <a:off x="5835083" y="3208452"/>
              <a:ext cx="1043898" cy="232783"/>
              <a:chOff x="334606" y="3248793"/>
              <a:chExt cx="1043898" cy="232783"/>
            </a:xfrm>
          </p:grpSpPr>
          <p:cxnSp>
            <p:nvCxnSpPr>
              <p:cNvPr id="6906" name="Google Shape;6906;p90"/>
              <p:cNvCxnSpPr/>
              <p:nvPr/>
            </p:nvCxnSpPr>
            <p:spPr>
              <a:xfrm flipH="1" rot="10800000">
                <a:off x="334606" y="3248793"/>
                <a:ext cx="623584" cy="23278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907" name="Google Shape;6907;p90"/>
              <p:cNvCxnSpPr/>
              <p:nvPr/>
            </p:nvCxnSpPr>
            <p:spPr>
              <a:xfrm flipH="1" rot="10800000">
                <a:off x="684422" y="3248793"/>
                <a:ext cx="304005" cy="22643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908" name="Google Shape;6908;p90"/>
              <p:cNvCxnSpPr/>
              <p:nvPr/>
            </p:nvCxnSpPr>
            <p:spPr>
              <a:xfrm rot="10800000">
                <a:off x="1020687" y="3251968"/>
                <a:ext cx="18156" cy="223021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909" name="Google Shape;6909;p90"/>
              <p:cNvCxnSpPr/>
              <p:nvPr/>
            </p:nvCxnSpPr>
            <p:spPr>
              <a:xfrm rot="10800000">
                <a:off x="1050169" y="3251968"/>
                <a:ext cx="328335" cy="229608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cxnSp>
          <p:nvCxnSpPr>
            <p:cNvPr id="6910" name="Google Shape;6910;p90"/>
            <p:cNvCxnSpPr/>
            <p:nvPr/>
          </p:nvCxnSpPr>
          <p:spPr>
            <a:xfrm rot="10800000">
              <a:off x="2038095" y="3208452"/>
              <a:ext cx="3938756" cy="22619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911" name="Google Shape;6911;p90"/>
            <p:cNvCxnSpPr/>
            <p:nvPr/>
          </p:nvCxnSpPr>
          <p:spPr>
            <a:xfrm rot="10800000">
              <a:off x="2103840" y="3208452"/>
              <a:ext cx="4173610" cy="22619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912" name="Google Shape;6912;p90"/>
            <p:cNvCxnSpPr/>
            <p:nvPr/>
          </p:nvCxnSpPr>
          <p:spPr>
            <a:xfrm rot="10800000">
              <a:off x="2163497" y="3208452"/>
              <a:ext cx="4839817" cy="23595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913" name="Google Shape;6913;p90"/>
            <p:cNvCxnSpPr/>
            <p:nvPr/>
          </p:nvCxnSpPr>
          <p:spPr>
            <a:xfrm rot="10800000">
              <a:off x="2136799" y="3211627"/>
              <a:ext cx="4507481" cy="226432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914" name="Google Shape;6914;p90"/>
            <p:cNvSpPr txBox="1"/>
            <p:nvPr/>
          </p:nvSpPr>
          <p:spPr>
            <a:xfrm>
              <a:off x="4400143" y="4218034"/>
              <a:ext cx="243163" cy="2266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sz="1100"/>
            </a:p>
          </p:txBody>
        </p:sp>
        <p:sp>
          <p:nvSpPr>
            <p:cNvPr id="6915" name="Google Shape;6915;p90"/>
            <p:cNvSpPr txBox="1"/>
            <p:nvPr/>
          </p:nvSpPr>
          <p:spPr>
            <a:xfrm>
              <a:off x="4715567" y="4218848"/>
              <a:ext cx="312906" cy="2266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endParaRPr sz="1100"/>
            </a:p>
          </p:txBody>
        </p:sp>
        <p:sp>
          <p:nvSpPr>
            <p:cNvPr id="6916" name="Google Shape;6916;p90"/>
            <p:cNvSpPr txBox="1"/>
            <p:nvPr/>
          </p:nvSpPr>
          <p:spPr>
            <a:xfrm>
              <a:off x="5068973" y="4220999"/>
              <a:ext cx="301660" cy="2266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11</a:t>
              </a:r>
              <a:endParaRPr sz="1100"/>
            </a:p>
          </p:txBody>
        </p:sp>
        <p:sp>
          <p:nvSpPr>
            <p:cNvPr id="6917" name="Google Shape;6917;p90"/>
            <p:cNvSpPr txBox="1"/>
            <p:nvPr/>
          </p:nvSpPr>
          <p:spPr>
            <a:xfrm>
              <a:off x="5433769" y="4217456"/>
              <a:ext cx="312906" cy="2266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12</a:t>
              </a:r>
              <a:endParaRPr sz="1100"/>
            </a:p>
          </p:txBody>
        </p:sp>
        <p:sp>
          <p:nvSpPr>
            <p:cNvPr id="6918" name="Google Shape;6918;p90"/>
            <p:cNvSpPr txBox="1"/>
            <p:nvPr/>
          </p:nvSpPr>
          <p:spPr>
            <a:xfrm>
              <a:off x="5792870" y="4213911"/>
              <a:ext cx="301660" cy="2266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13</a:t>
              </a:r>
              <a:endParaRPr sz="1100"/>
            </a:p>
          </p:txBody>
        </p:sp>
        <p:sp>
          <p:nvSpPr>
            <p:cNvPr id="6919" name="Google Shape;6919;p90"/>
            <p:cNvSpPr txBox="1"/>
            <p:nvPr/>
          </p:nvSpPr>
          <p:spPr>
            <a:xfrm>
              <a:off x="6151971" y="4216061"/>
              <a:ext cx="312906" cy="2266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14</a:t>
              </a:r>
              <a:endParaRPr sz="1100"/>
            </a:p>
          </p:txBody>
        </p:sp>
        <p:sp>
          <p:nvSpPr>
            <p:cNvPr id="6920" name="Google Shape;6920;p90"/>
            <p:cNvSpPr txBox="1"/>
            <p:nvPr/>
          </p:nvSpPr>
          <p:spPr>
            <a:xfrm>
              <a:off x="6511072" y="4212518"/>
              <a:ext cx="301660" cy="2266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15</a:t>
              </a:r>
              <a:endParaRPr sz="1100"/>
            </a:p>
          </p:txBody>
        </p:sp>
        <p:sp>
          <p:nvSpPr>
            <p:cNvPr id="6921" name="Google Shape;6921;p90"/>
            <p:cNvSpPr txBox="1"/>
            <p:nvPr/>
          </p:nvSpPr>
          <p:spPr>
            <a:xfrm>
              <a:off x="6858783" y="4208974"/>
              <a:ext cx="301660" cy="2266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16</a:t>
              </a:r>
              <a:endParaRPr sz="1100"/>
            </a:p>
          </p:txBody>
        </p:sp>
        <p:sp>
          <p:nvSpPr>
            <p:cNvPr id="6922" name="Google Shape;6922;p90"/>
            <p:cNvSpPr txBox="1"/>
            <p:nvPr/>
          </p:nvSpPr>
          <p:spPr>
            <a:xfrm>
              <a:off x="1517707" y="4498556"/>
              <a:ext cx="5921700" cy="556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δύο </a:t>
              </a:r>
              <a:r>
                <a:rPr lang="en-US" sz="18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ξεχωριστές</a:t>
              </a: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διαδρομές υπογραμμισμένες μεταξύ ικριωμάτων 1 και 11</a:t>
              </a:r>
              <a:endParaRPr sz="1800"/>
            </a:p>
          </p:txBody>
        </p:sp>
        <p:sp>
          <p:nvSpPr>
            <p:cNvPr id="6923" name="Google Shape;6923;p90"/>
            <p:cNvSpPr/>
            <p:nvPr/>
          </p:nvSpPr>
          <p:spPr>
            <a:xfrm>
              <a:off x="1624856" y="2465450"/>
              <a:ext cx="3485236" cy="973841"/>
            </a:xfrm>
            <a:custGeom>
              <a:rect b="b" l="l" r="r" t="t"/>
              <a:pathLst>
                <a:path extrusionOk="0" h="973841" w="3485236">
                  <a:moveTo>
                    <a:pt x="0" y="973841"/>
                  </a:moveTo>
                  <a:lnTo>
                    <a:pt x="569482" y="757432"/>
                  </a:lnTo>
                  <a:cubicBezTo>
                    <a:pt x="569482" y="504955"/>
                    <a:pt x="569483" y="252477"/>
                    <a:pt x="569483" y="0"/>
                  </a:cubicBezTo>
                  <a:lnTo>
                    <a:pt x="3211885" y="569497"/>
                  </a:lnTo>
                  <a:lnTo>
                    <a:pt x="3468152" y="734652"/>
                  </a:lnTo>
                  <a:lnTo>
                    <a:pt x="3485236" y="973841"/>
                  </a:lnTo>
                </a:path>
              </a:pathLst>
            </a:custGeom>
            <a:noFill/>
            <a:ln cap="flat" cmpd="sng" w="44450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4" name="Google Shape;6924;p90"/>
            <p:cNvSpPr/>
            <p:nvPr/>
          </p:nvSpPr>
          <p:spPr>
            <a:xfrm>
              <a:off x="1715628" y="2483588"/>
              <a:ext cx="4584339" cy="973842"/>
            </a:xfrm>
            <a:custGeom>
              <a:rect b="b" l="l" r="r" t="t"/>
              <a:pathLst>
                <a:path extrusionOk="0" h="973842" w="4584339">
                  <a:moveTo>
                    <a:pt x="0" y="973842"/>
                  </a:moveTo>
                  <a:lnTo>
                    <a:pt x="1873598" y="649228"/>
                  </a:lnTo>
                  <a:cubicBezTo>
                    <a:pt x="1873598" y="396751"/>
                    <a:pt x="1884989" y="252477"/>
                    <a:pt x="1884989" y="0"/>
                  </a:cubicBezTo>
                  <a:lnTo>
                    <a:pt x="4572949" y="569497"/>
                  </a:lnTo>
                  <a:lnTo>
                    <a:pt x="4584339" y="728958"/>
                  </a:lnTo>
                  <a:lnTo>
                    <a:pt x="3451066" y="939672"/>
                  </a:lnTo>
                </a:path>
              </a:pathLst>
            </a:custGeom>
            <a:noFill/>
            <a:ln cap="flat" cmpd="sng" w="53975">
              <a:solidFill>
                <a:srgbClr val="0000A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25" name="Google Shape;6925;p90"/>
          <p:cNvSpPr txBox="1"/>
          <p:nvPr/>
        </p:nvSpPr>
        <p:spPr>
          <a:xfrm>
            <a:off x="43453" y="594215"/>
            <a:ext cx="8442300" cy="13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9050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πλούσια διασύνδεση μεταξύ μεταγωγών, ικριωμάτων:</a:t>
            </a:r>
            <a:endParaRPr sz="1800"/>
          </a:p>
          <a:p>
            <a:pPr indent="-165100" lvl="1" marL="508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αυξημένη διεκπεραίωση μεταξύ ικριωμάτων (πολλαπλά πιθανά μονοπάτια δρομολόγησης)</a:t>
            </a:r>
            <a:endParaRPr sz="1800"/>
          </a:p>
          <a:p>
            <a:pPr indent="-165100" lvl="1" marL="508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αυξημένη αξιοπιστία μέσω πλεονασμού</a:t>
            </a:r>
            <a:endParaRPr sz="1800"/>
          </a:p>
          <a:p>
            <a:pPr indent="-101600" lvl="0" marL="2540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6926" name="Google Shape;6926;p90"/>
          <p:cNvGrpSpPr/>
          <p:nvPr/>
        </p:nvGrpSpPr>
        <p:grpSpPr>
          <a:xfrm>
            <a:off x="1445750" y="1887911"/>
            <a:ext cx="457585" cy="259816"/>
            <a:chOff x="3668110" y="2448910"/>
            <a:chExt cx="3794234" cy="2165130"/>
          </a:xfrm>
        </p:grpSpPr>
        <p:sp>
          <p:nvSpPr>
            <p:cNvPr id="6927" name="Google Shape;6927;p90"/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8" name="Google Shape;6928;p90"/>
            <p:cNvSpPr/>
            <p:nvPr/>
          </p:nvSpPr>
          <p:spPr>
            <a:xfrm>
              <a:off x="3678620" y="2448910"/>
              <a:ext cx="3783724" cy="1324303"/>
            </a:xfrm>
            <a:custGeom>
              <a:rect b="b" l="l" r="r" t="t"/>
              <a:pathLst>
                <a:path extrusionOk="0" h="1324303" w="3783724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929" name="Google Shape;6929;p90"/>
            <p:cNvGrpSpPr/>
            <p:nvPr/>
          </p:nvGrpSpPr>
          <p:grpSpPr>
            <a:xfrm>
              <a:off x="3941376" y="2603243"/>
              <a:ext cx="3202061" cy="1066110"/>
              <a:chOff x="7939341" y="3037317"/>
              <a:chExt cx="897649" cy="353919"/>
            </a:xfrm>
          </p:grpSpPr>
          <p:sp>
            <p:nvSpPr>
              <p:cNvPr id="6930" name="Google Shape;6930;p90"/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1" name="Google Shape;6931;p90"/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2" name="Google Shape;6932;p90"/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3" name="Google Shape;6933;p90"/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934" name="Google Shape;6934;p90"/>
          <p:cNvGrpSpPr/>
          <p:nvPr/>
        </p:nvGrpSpPr>
        <p:grpSpPr>
          <a:xfrm>
            <a:off x="2911076" y="1889054"/>
            <a:ext cx="457585" cy="259816"/>
            <a:chOff x="3668110" y="2448910"/>
            <a:chExt cx="3794234" cy="2165130"/>
          </a:xfrm>
        </p:grpSpPr>
        <p:sp>
          <p:nvSpPr>
            <p:cNvPr id="6935" name="Google Shape;6935;p90"/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6" name="Google Shape;6936;p90"/>
            <p:cNvSpPr/>
            <p:nvPr/>
          </p:nvSpPr>
          <p:spPr>
            <a:xfrm>
              <a:off x="3678620" y="2448910"/>
              <a:ext cx="3783724" cy="1324303"/>
            </a:xfrm>
            <a:custGeom>
              <a:rect b="b" l="l" r="r" t="t"/>
              <a:pathLst>
                <a:path extrusionOk="0" h="1324303" w="3783724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937" name="Google Shape;6937;p90"/>
            <p:cNvGrpSpPr/>
            <p:nvPr/>
          </p:nvGrpSpPr>
          <p:grpSpPr>
            <a:xfrm>
              <a:off x="3941376" y="2603243"/>
              <a:ext cx="3202061" cy="1066110"/>
              <a:chOff x="7939341" y="3037317"/>
              <a:chExt cx="897649" cy="353919"/>
            </a:xfrm>
          </p:grpSpPr>
          <p:sp>
            <p:nvSpPr>
              <p:cNvPr id="6938" name="Google Shape;6938;p90"/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9" name="Google Shape;6939;p90"/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0" name="Google Shape;6940;p90"/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1" name="Google Shape;6941;p90"/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942" name="Google Shape;6942;p90"/>
          <p:cNvGrpSpPr/>
          <p:nvPr/>
        </p:nvGrpSpPr>
        <p:grpSpPr>
          <a:xfrm>
            <a:off x="4376402" y="1890197"/>
            <a:ext cx="457585" cy="259816"/>
            <a:chOff x="3668110" y="2448910"/>
            <a:chExt cx="3794234" cy="2165130"/>
          </a:xfrm>
        </p:grpSpPr>
        <p:sp>
          <p:nvSpPr>
            <p:cNvPr id="6943" name="Google Shape;6943;p90"/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4" name="Google Shape;6944;p90"/>
            <p:cNvSpPr/>
            <p:nvPr/>
          </p:nvSpPr>
          <p:spPr>
            <a:xfrm>
              <a:off x="3678620" y="2448910"/>
              <a:ext cx="3783724" cy="1324303"/>
            </a:xfrm>
            <a:custGeom>
              <a:rect b="b" l="l" r="r" t="t"/>
              <a:pathLst>
                <a:path extrusionOk="0" h="1324303" w="3783724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945" name="Google Shape;6945;p90"/>
            <p:cNvGrpSpPr/>
            <p:nvPr/>
          </p:nvGrpSpPr>
          <p:grpSpPr>
            <a:xfrm>
              <a:off x="3941376" y="2603243"/>
              <a:ext cx="3202061" cy="1066110"/>
              <a:chOff x="7939341" y="3037317"/>
              <a:chExt cx="897649" cy="353919"/>
            </a:xfrm>
          </p:grpSpPr>
          <p:sp>
            <p:nvSpPr>
              <p:cNvPr id="6946" name="Google Shape;6946;p90"/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7" name="Google Shape;6947;p90"/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8" name="Google Shape;6948;p90"/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9" name="Google Shape;6949;p90"/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950" name="Google Shape;6950;p90"/>
          <p:cNvGrpSpPr/>
          <p:nvPr/>
        </p:nvGrpSpPr>
        <p:grpSpPr>
          <a:xfrm>
            <a:off x="5858872" y="1891340"/>
            <a:ext cx="457585" cy="259816"/>
            <a:chOff x="3668110" y="2448910"/>
            <a:chExt cx="3794234" cy="2165130"/>
          </a:xfrm>
        </p:grpSpPr>
        <p:sp>
          <p:nvSpPr>
            <p:cNvPr id="6951" name="Google Shape;6951;p90"/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2" name="Google Shape;6952;p90"/>
            <p:cNvSpPr/>
            <p:nvPr/>
          </p:nvSpPr>
          <p:spPr>
            <a:xfrm>
              <a:off x="3678620" y="2448910"/>
              <a:ext cx="3783724" cy="1324303"/>
            </a:xfrm>
            <a:custGeom>
              <a:rect b="b" l="l" r="r" t="t"/>
              <a:pathLst>
                <a:path extrusionOk="0" h="1324303" w="3783724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953" name="Google Shape;6953;p90"/>
            <p:cNvGrpSpPr/>
            <p:nvPr/>
          </p:nvGrpSpPr>
          <p:grpSpPr>
            <a:xfrm>
              <a:off x="3941376" y="2603243"/>
              <a:ext cx="3202061" cy="1066110"/>
              <a:chOff x="7939341" y="3037317"/>
              <a:chExt cx="897649" cy="353919"/>
            </a:xfrm>
          </p:grpSpPr>
          <p:sp>
            <p:nvSpPr>
              <p:cNvPr id="6954" name="Google Shape;6954;p90"/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55" name="Google Shape;6955;p90"/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56" name="Google Shape;6956;p90"/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57" name="Google Shape;6957;p90"/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958" name="Google Shape;6958;p90"/>
          <p:cNvGrpSpPr/>
          <p:nvPr/>
        </p:nvGrpSpPr>
        <p:grpSpPr>
          <a:xfrm>
            <a:off x="1471078" y="2669084"/>
            <a:ext cx="412054" cy="226473"/>
            <a:chOff x="3668110" y="2448910"/>
            <a:chExt cx="3794234" cy="2165130"/>
          </a:xfrm>
        </p:grpSpPr>
        <p:sp>
          <p:nvSpPr>
            <p:cNvPr id="6959" name="Google Shape;6959;p90"/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0" name="Google Shape;6960;p90"/>
            <p:cNvSpPr/>
            <p:nvPr/>
          </p:nvSpPr>
          <p:spPr>
            <a:xfrm>
              <a:off x="3678620" y="2448910"/>
              <a:ext cx="3783724" cy="1324303"/>
            </a:xfrm>
            <a:custGeom>
              <a:rect b="b" l="l" r="r" t="t"/>
              <a:pathLst>
                <a:path extrusionOk="0" h="1324303" w="3783724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961" name="Google Shape;6961;p90"/>
            <p:cNvGrpSpPr/>
            <p:nvPr/>
          </p:nvGrpSpPr>
          <p:grpSpPr>
            <a:xfrm>
              <a:off x="3941376" y="2603243"/>
              <a:ext cx="3202061" cy="1066110"/>
              <a:chOff x="7939341" y="3037317"/>
              <a:chExt cx="897649" cy="353919"/>
            </a:xfrm>
          </p:grpSpPr>
          <p:sp>
            <p:nvSpPr>
              <p:cNvPr id="6962" name="Google Shape;6962;p90"/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63" name="Google Shape;6963;p90"/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64" name="Google Shape;6964;p90"/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65" name="Google Shape;6965;p90"/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966" name="Google Shape;6966;p90"/>
          <p:cNvGrpSpPr/>
          <p:nvPr/>
        </p:nvGrpSpPr>
        <p:grpSpPr>
          <a:xfrm>
            <a:off x="2932975" y="2678569"/>
            <a:ext cx="412054" cy="226473"/>
            <a:chOff x="3668110" y="2448910"/>
            <a:chExt cx="3794234" cy="2165130"/>
          </a:xfrm>
        </p:grpSpPr>
        <p:sp>
          <p:nvSpPr>
            <p:cNvPr id="6967" name="Google Shape;6967;p90"/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8" name="Google Shape;6968;p90"/>
            <p:cNvSpPr/>
            <p:nvPr/>
          </p:nvSpPr>
          <p:spPr>
            <a:xfrm>
              <a:off x="3678620" y="2448910"/>
              <a:ext cx="3783724" cy="1324303"/>
            </a:xfrm>
            <a:custGeom>
              <a:rect b="b" l="l" r="r" t="t"/>
              <a:pathLst>
                <a:path extrusionOk="0" h="1324303" w="3783724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969" name="Google Shape;6969;p90"/>
            <p:cNvGrpSpPr/>
            <p:nvPr/>
          </p:nvGrpSpPr>
          <p:grpSpPr>
            <a:xfrm>
              <a:off x="3941376" y="2603243"/>
              <a:ext cx="3202061" cy="1066110"/>
              <a:chOff x="7939341" y="3037317"/>
              <a:chExt cx="897649" cy="353919"/>
            </a:xfrm>
          </p:grpSpPr>
          <p:sp>
            <p:nvSpPr>
              <p:cNvPr id="6970" name="Google Shape;6970;p90"/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71" name="Google Shape;6971;p90"/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72" name="Google Shape;6972;p90"/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73" name="Google Shape;6973;p90"/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974" name="Google Shape;6974;p90"/>
          <p:cNvGrpSpPr/>
          <p:nvPr/>
        </p:nvGrpSpPr>
        <p:grpSpPr>
          <a:xfrm>
            <a:off x="4432592" y="2681195"/>
            <a:ext cx="412054" cy="226473"/>
            <a:chOff x="3668110" y="2448910"/>
            <a:chExt cx="3794234" cy="2165130"/>
          </a:xfrm>
        </p:grpSpPr>
        <p:sp>
          <p:nvSpPr>
            <p:cNvPr id="6975" name="Google Shape;6975;p90"/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6" name="Google Shape;6976;p90"/>
            <p:cNvSpPr/>
            <p:nvPr/>
          </p:nvSpPr>
          <p:spPr>
            <a:xfrm>
              <a:off x="3678620" y="2448910"/>
              <a:ext cx="3783724" cy="1324303"/>
            </a:xfrm>
            <a:custGeom>
              <a:rect b="b" l="l" r="r" t="t"/>
              <a:pathLst>
                <a:path extrusionOk="0" h="1324303" w="3783724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977" name="Google Shape;6977;p90"/>
            <p:cNvGrpSpPr/>
            <p:nvPr/>
          </p:nvGrpSpPr>
          <p:grpSpPr>
            <a:xfrm>
              <a:off x="3941376" y="2603243"/>
              <a:ext cx="3202061" cy="1066110"/>
              <a:chOff x="7939341" y="3037317"/>
              <a:chExt cx="897649" cy="353919"/>
            </a:xfrm>
          </p:grpSpPr>
          <p:sp>
            <p:nvSpPr>
              <p:cNvPr id="6978" name="Google Shape;6978;p90"/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79" name="Google Shape;6979;p90"/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80" name="Google Shape;6980;p90"/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81" name="Google Shape;6981;p90"/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982" name="Google Shape;6982;p90"/>
          <p:cNvGrpSpPr/>
          <p:nvPr/>
        </p:nvGrpSpPr>
        <p:grpSpPr>
          <a:xfrm>
            <a:off x="5904775" y="2687251"/>
            <a:ext cx="412054" cy="226473"/>
            <a:chOff x="3668110" y="2448910"/>
            <a:chExt cx="3794234" cy="2165130"/>
          </a:xfrm>
        </p:grpSpPr>
        <p:sp>
          <p:nvSpPr>
            <p:cNvPr id="6983" name="Google Shape;6983;p90"/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4" name="Google Shape;6984;p90"/>
            <p:cNvSpPr/>
            <p:nvPr/>
          </p:nvSpPr>
          <p:spPr>
            <a:xfrm>
              <a:off x="3678620" y="2448910"/>
              <a:ext cx="3783724" cy="1324303"/>
            </a:xfrm>
            <a:custGeom>
              <a:rect b="b" l="l" r="r" t="t"/>
              <a:pathLst>
                <a:path extrusionOk="0" h="1324303" w="3783724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985" name="Google Shape;6985;p90"/>
            <p:cNvGrpSpPr/>
            <p:nvPr/>
          </p:nvGrpSpPr>
          <p:grpSpPr>
            <a:xfrm>
              <a:off x="3941376" y="2603243"/>
              <a:ext cx="3202061" cy="1066110"/>
              <a:chOff x="7939341" y="3037317"/>
              <a:chExt cx="897649" cy="353919"/>
            </a:xfrm>
          </p:grpSpPr>
          <p:sp>
            <p:nvSpPr>
              <p:cNvPr id="6986" name="Google Shape;6986;p90"/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87" name="Google Shape;6987;p90"/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88" name="Google Shape;6988;p90"/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89" name="Google Shape;6989;p90"/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990" name="Google Shape;6990;p90"/>
          <p:cNvGrpSpPr/>
          <p:nvPr/>
        </p:nvGrpSpPr>
        <p:grpSpPr>
          <a:xfrm>
            <a:off x="966557" y="3178526"/>
            <a:ext cx="292156" cy="170612"/>
            <a:chOff x="3668110" y="2448910"/>
            <a:chExt cx="3794234" cy="2165130"/>
          </a:xfrm>
        </p:grpSpPr>
        <p:sp>
          <p:nvSpPr>
            <p:cNvPr id="6991" name="Google Shape;6991;p90"/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2" name="Google Shape;6992;p90"/>
            <p:cNvSpPr/>
            <p:nvPr/>
          </p:nvSpPr>
          <p:spPr>
            <a:xfrm>
              <a:off x="3678620" y="2448910"/>
              <a:ext cx="3783724" cy="1324303"/>
            </a:xfrm>
            <a:custGeom>
              <a:rect b="b" l="l" r="r" t="t"/>
              <a:pathLst>
                <a:path extrusionOk="0" h="1324303" w="3783724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993" name="Google Shape;6993;p90"/>
            <p:cNvGrpSpPr/>
            <p:nvPr/>
          </p:nvGrpSpPr>
          <p:grpSpPr>
            <a:xfrm>
              <a:off x="3941376" y="2603243"/>
              <a:ext cx="3202061" cy="1066110"/>
              <a:chOff x="7939341" y="3037317"/>
              <a:chExt cx="897649" cy="353919"/>
            </a:xfrm>
          </p:grpSpPr>
          <p:sp>
            <p:nvSpPr>
              <p:cNvPr id="6994" name="Google Shape;6994;p90"/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95" name="Google Shape;6995;p90"/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96" name="Google Shape;6996;p90"/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97" name="Google Shape;6997;p90"/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998" name="Google Shape;6998;p90"/>
          <p:cNvGrpSpPr/>
          <p:nvPr/>
        </p:nvGrpSpPr>
        <p:grpSpPr>
          <a:xfrm>
            <a:off x="1333979" y="3179236"/>
            <a:ext cx="292156" cy="170612"/>
            <a:chOff x="3668110" y="2448910"/>
            <a:chExt cx="3794234" cy="2165130"/>
          </a:xfrm>
        </p:grpSpPr>
        <p:sp>
          <p:nvSpPr>
            <p:cNvPr id="6999" name="Google Shape;6999;p90"/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0" name="Google Shape;7000;p90"/>
            <p:cNvSpPr/>
            <p:nvPr/>
          </p:nvSpPr>
          <p:spPr>
            <a:xfrm>
              <a:off x="3678620" y="2448910"/>
              <a:ext cx="3783724" cy="1324303"/>
            </a:xfrm>
            <a:custGeom>
              <a:rect b="b" l="l" r="r" t="t"/>
              <a:pathLst>
                <a:path extrusionOk="0" h="1324303" w="3783724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001" name="Google Shape;7001;p90"/>
            <p:cNvGrpSpPr/>
            <p:nvPr/>
          </p:nvGrpSpPr>
          <p:grpSpPr>
            <a:xfrm>
              <a:off x="3941376" y="2603243"/>
              <a:ext cx="3202061" cy="1066110"/>
              <a:chOff x="7939341" y="3037317"/>
              <a:chExt cx="897649" cy="353919"/>
            </a:xfrm>
          </p:grpSpPr>
          <p:sp>
            <p:nvSpPr>
              <p:cNvPr id="7002" name="Google Shape;7002;p90"/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3" name="Google Shape;7003;p90"/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4" name="Google Shape;7004;p90"/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5" name="Google Shape;7005;p90"/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006" name="Google Shape;7006;p90"/>
          <p:cNvGrpSpPr/>
          <p:nvPr/>
        </p:nvGrpSpPr>
        <p:grpSpPr>
          <a:xfrm>
            <a:off x="1703783" y="3179945"/>
            <a:ext cx="292156" cy="170612"/>
            <a:chOff x="3668110" y="2448910"/>
            <a:chExt cx="3794234" cy="2165130"/>
          </a:xfrm>
        </p:grpSpPr>
        <p:sp>
          <p:nvSpPr>
            <p:cNvPr id="7007" name="Google Shape;7007;p90"/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8" name="Google Shape;7008;p90"/>
            <p:cNvSpPr/>
            <p:nvPr/>
          </p:nvSpPr>
          <p:spPr>
            <a:xfrm>
              <a:off x="3678620" y="2448910"/>
              <a:ext cx="3783724" cy="1324303"/>
            </a:xfrm>
            <a:custGeom>
              <a:rect b="b" l="l" r="r" t="t"/>
              <a:pathLst>
                <a:path extrusionOk="0" h="1324303" w="3783724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009" name="Google Shape;7009;p90"/>
            <p:cNvGrpSpPr/>
            <p:nvPr/>
          </p:nvGrpSpPr>
          <p:grpSpPr>
            <a:xfrm>
              <a:off x="3941376" y="2603243"/>
              <a:ext cx="3202061" cy="1066110"/>
              <a:chOff x="7939341" y="3037317"/>
              <a:chExt cx="897649" cy="353919"/>
            </a:xfrm>
          </p:grpSpPr>
          <p:sp>
            <p:nvSpPr>
              <p:cNvPr id="7010" name="Google Shape;7010;p90"/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11" name="Google Shape;7011;p90"/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12" name="Google Shape;7012;p90"/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13" name="Google Shape;7013;p90"/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014" name="Google Shape;7014;p90"/>
          <p:cNvGrpSpPr/>
          <p:nvPr/>
        </p:nvGrpSpPr>
        <p:grpSpPr>
          <a:xfrm>
            <a:off x="2073586" y="3180655"/>
            <a:ext cx="292156" cy="170612"/>
            <a:chOff x="3668110" y="2448910"/>
            <a:chExt cx="3794234" cy="2165130"/>
          </a:xfrm>
        </p:grpSpPr>
        <p:sp>
          <p:nvSpPr>
            <p:cNvPr id="7015" name="Google Shape;7015;p90"/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6" name="Google Shape;7016;p90"/>
            <p:cNvSpPr/>
            <p:nvPr/>
          </p:nvSpPr>
          <p:spPr>
            <a:xfrm>
              <a:off x="3678620" y="2448910"/>
              <a:ext cx="3783724" cy="1324303"/>
            </a:xfrm>
            <a:custGeom>
              <a:rect b="b" l="l" r="r" t="t"/>
              <a:pathLst>
                <a:path extrusionOk="0" h="1324303" w="3783724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017" name="Google Shape;7017;p90"/>
            <p:cNvGrpSpPr/>
            <p:nvPr/>
          </p:nvGrpSpPr>
          <p:grpSpPr>
            <a:xfrm>
              <a:off x="3941376" y="2603243"/>
              <a:ext cx="3202061" cy="1066110"/>
              <a:chOff x="7939341" y="3037317"/>
              <a:chExt cx="897649" cy="353919"/>
            </a:xfrm>
          </p:grpSpPr>
          <p:sp>
            <p:nvSpPr>
              <p:cNvPr id="7018" name="Google Shape;7018;p90"/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19" name="Google Shape;7019;p90"/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20" name="Google Shape;7020;p90"/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21" name="Google Shape;7021;p90"/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022" name="Google Shape;7022;p90"/>
          <p:cNvGrpSpPr/>
          <p:nvPr/>
        </p:nvGrpSpPr>
        <p:grpSpPr>
          <a:xfrm>
            <a:off x="2443389" y="3181364"/>
            <a:ext cx="292156" cy="170612"/>
            <a:chOff x="3668110" y="2448910"/>
            <a:chExt cx="3794234" cy="2165130"/>
          </a:xfrm>
        </p:grpSpPr>
        <p:sp>
          <p:nvSpPr>
            <p:cNvPr id="7023" name="Google Shape;7023;p90"/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4" name="Google Shape;7024;p90"/>
            <p:cNvSpPr/>
            <p:nvPr/>
          </p:nvSpPr>
          <p:spPr>
            <a:xfrm>
              <a:off x="3678620" y="2448910"/>
              <a:ext cx="3783724" cy="1324303"/>
            </a:xfrm>
            <a:custGeom>
              <a:rect b="b" l="l" r="r" t="t"/>
              <a:pathLst>
                <a:path extrusionOk="0" h="1324303" w="3783724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025" name="Google Shape;7025;p90"/>
            <p:cNvGrpSpPr/>
            <p:nvPr/>
          </p:nvGrpSpPr>
          <p:grpSpPr>
            <a:xfrm>
              <a:off x="3941376" y="2603243"/>
              <a:ext cx="3202061" cy="1066110"/>
              <a:chOff x="7939341" y="3037317"/>
              <a:chExt cx="897649" cy="353919"/>
            </a:xfrm>
          </p:grpSpPr>
          <p:sp>
            <p:nvSpPr>
              <p:cNvPr id="7026" name="Google Shape;7026;p90"/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27" name="Google Shape;7027;p90"/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28" name="Google Shape;7028;p90"/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29" name="Google Shape;7029;p90"/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030" name="Google Shape;7030;p90"/>
          <p:cNvGrpSpPr/>
          <p:nvPr/>
        </p:nvGrpSpPr>
        <p:grpSpPr>
          <a:xfrm>
            <a:off x="2813192" y="3182074"/>
            <a:ext cx="292156" cy="170612"/>
            <a:chOff x="3668110" y="2448910"/>
            <a:chExt cx="3794234" cy="2165130"/>
          </a:xfrm>
        </p:grpSpPr>
        <p:sp>
          <p:nvSpPr>
            <p:cNvPr id="7031" name="Google Shape;7031;p90"/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2" name="Google Shape;7032;p90"/>
            <p:cNvSpPr/>
            <p:nvPr/>
          </p:nvSpPr>
          <p:spPr>
            <a:xfrm>
              <a:off x="3678620" y="2448910"/>
              <a:ext cx="3783724" cy="1324303"/>
            </a:xfrm>
            <a:custGeom>
              <a:rect b="b" l="l" r="r" t="t"/>
              <a:pathLst>
                <a:path extrusionOk="0" h="1324303" w="3783724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033" name="Google Shape;7033;p90"/>
            <p:cNvGrpSpPr/>
            <p:nvPr/>
          </p:nvGrpSpPr>
          <p:grpSpPr>
            <a:xfrm>
              <a:off x="3941376" y="2603243"/>
              <a:ext cx="3202061" cy="1066110"/>
              <a:chOff x="7939341" y="3037317"/>
              <a:chExt cx="897649" cy="353919"/>
            </a:xfrm>
          </p:grpSpPr>
          <p:sp>
            <p:nvSpPr>
              <p:cNvPr id="7034" name="Google Shape;7034;p90"/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35" name="Google Shape;7035;p90"/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36" name="Google Shape;7036;p90"/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37" name="Google Shape;7037;p90"/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038" name="Google Shape;7038;p90"/>
          <p:cNvGrpSpPr/>
          <p:nvPr/>
        </p:nvGrpSpPr>
        <p:grpSpPr>
          <a:xfrm>
            <a:off x="3182996" y="3182783"/>
            <a:ext cx="292156" cy="170612"/>
            <a:chOff x="3668110" y="2448910"/>
            <a:chExt cx="3794234" cy="2165130"/>
          </a:xfrm>
        </p:grpSpPr>
        <p:sp>
          <p:nvSpPr>
            <p:cNvPr id="7039" name="Google Shape;7039;p90"/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0" name="Google Shape;7040;p90"/>
            <p:cNvSpPr/>
            <p:nvPr/>
          </p:nvSpPr>
          <p:spPr>
            <a:xfrm>
              <a:off x="3678620" y="2448910"/>
              <a:ext cx="3783724" cy="1324303"/>
            </a:xfrm>
            <a:custGeom>
              <a:rect b="b" l="l" r="r" t="t"/>
              <a:pathLst>
                <a:path extrusionOk="0" h="1324303" w="3783724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041" name="Google Shape;7041;p90"/>
            <p:cNvGrpSpPr/>
            <p:nvPr/>
          </p:nvGrpSpPr>
          <p:grpSpPr>
            <a:xfrm>
              <a:off x="3941376" y="2603243"/>
              <a:ext cx="3202061" cy="1066110"/>
              <a:chOff x="7939341" y="3037317"/>
              <a:chExt cx="897649" cy="353919"/>
            </a:xfrm>
          </p:grpSpPr>
          <p:sp>
            <p:nvSpPr>
              <p:cNvPr id="7042" name="Google Shape;7042;p90"/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43" name="Google Shape;7043;p90"/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44" name="Google Shape;7044;p90"/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45" name="Google Shape;7045;p90"/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046" name="Google Shape;7046;p90"/>
          <p:cNvGrpSpPr/>
          <p:nvPr/>
        </p:nvGrpSpPr>
        <p:grpSpPr>
          <a:xfrm>
            <a:off x="3552799" y="3183493"/>
            <a:ext cx="292156" cy="170612"/>
            <a:chOff x="3668110" y="2448910"/>
            <a:chExt cx="3794234" cy="2165130"/>
          </a:xfrm>
        </p:grpSpPr>
        <p:sp>
          <p:nvSpPr>
            <p:cNvPr id="7047" name="Google Shape;7047;p90"/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8" name="Google Shape;7048;p90"/>
            <p:cNvSpPr/>
            <p:nvPr/>
          </p:nvSpPr>
          <p:spPr>
            <a:xfrm>
              <a:off x="3678620" y="2448910"/>
              <a:ext cx="3783724" cy="1324303"/>
            </a:xfrm>
            <a:custGeom>
              <a:rect b="b" l="l" r="r" t="t"/>
              <a:pathLst>
                <a:path extrusionOk="0" h="1324303" w="3783724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049" name="Google Shape;7049;p90"/>
            <p:cNvGrpSpPr/>
            <p:nvPr/>
          </p:nvGrpSpPr>
          <p:grpSpPr>
            <a:xfrm>
              <a:off x="3941376" y="2603243"/>
              <a:ext cx="3202061" cy="1066110"/>
              <a:chOff x="7939341" y="3037317"/>
              <a:chExt cx="897649" cy="353919"/>
            </a:xfrm>
          </p:grpSpPr>
          <p:sp>
            <p:nvSpPr>
              <p:cNvPr id="7050" name="Google Shape;7050;p90"/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51" name="Google Shape;7051;p90"/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52" name="Google Shape;7052;p90"/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53" name="Google Shape;7053;p90"/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054" name="Google Shape;7054;p90"/>
          <p:cNvGrpSpPr/>
          <p:nvPr/>
        </p:nvGrpSpPr>
        <p:grpSpPr>
          <a:xfrm>
            <a:off x="3922602" y="3184202"/>
            <a:ext cx="292156" cy="170612"/>
            <a:chOff x="3668110" y="2448910"/>
            <a:chExt cx="3794234" cy="2165130"/>
          </a:xfrm>
        </p:grpSpPr>
        <p:sp>
          <p:nvSpPr>
            <p:cNvPr id="7055" name="Google Shape;7055;p90"/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6" name="Google Shape;7056;p90"/>
            <p:cNvSpPr/>
            <p:nvPr/>
          </p:nvSpPr>
          <p:spPr>
            <a:xfrm>
              <a:off x="3678620" y="2448910"/>
              <a:ext cx="3783724" cy="1324303"/>
            </a:xfrm>
            <a:custGeom>
              <a:rect b="b" l="l" r="r" t="t"/>
              <a:pathLst>
                <a:path extrusionOk="0" h="1324303" w="3783724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057" name="Google Shape;7057;p90"/>
            <p:cNvGrpSpPr/>
            <p:nvPr/>
          </p:nvGrpSpPr>
          <p:grpSpPr>
            <a:xfrm>
              <a:off x="3941376" y="2603243"/>
              <a:ext cx="3202061" cy="1066110"/>
              <a:chOff x="7939341" y="3037317"/>
              <a:chExt cx="897649" cy="353919"/>
            </a:xfrm>
          </p:grpSpPr>
          <p:sp>
            <p:nvSpPr>
              <p:cNvPr id="7058" name="Google Shape;7058;p90"/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59" name="Google Shape;7059;p90"/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60" name="Google Shape;7060;p90"/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61" name="Google Shape;7061;p90"/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062" name="Google Shape;7062;p90"/>
          <p:cNvGrpSpPr/>
          <p:nvPr/>
        </p:nvGrpSpPr>
        <p:grpSpPr>
          <a:xfrm>
            <a:off x="4292405" y="3182531"/>
            <a:ext cx="292156" cy="170612"/>
            <a:chOff x="3668110" y="2448910"/>
            <a:chExt cx="3794234" cy="2165130"/>
          </a:xfrm>
        </p:grpSpPr>
        <p:sp>
          <p:nvSpPr>
            <p:cNvPr id="7063" name="Google Shape;7063;p90"/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4" name="Google Shape;7064;p90"/>
            <p:cNvSpPr/>
            <p:nvPr/>
          </p:nvSpPr>
          <p:spPr>
            <a:xfrm>
              <a:off x="3678620" y="2448910"/>
              <a:ext cx="3783724" cy="1324303"/>
            </a:xfrm>
            <a:custGeom>
              <a:rect b="b" l="l" r="r" t="t"/>
              <a:pathLst>
                <a:path extrusionOk="0" h="1324303" w="3783724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065" name="Google Shape;7065;p90"/>
            <p:cNvGrpSpPr/>
            <p:nvPr/>
          </p:nvGrpSpPr>
          <p:grpSpPr>
            <a:xfrm>
              <a:off x="3941376" y="2603243"/>
              <a:ext cx="3202061" cy="1066110"/>
              <a:chOff x="7939341" y="3037317"/>
              <a:chExt cx="897649" cy="353919"/>
            </a:xfrm>
          </p:grpSpPr>
          <p:sp>
            <p:nvSpPr>
              <p:cNvPr id="7066" name="Google Shape;7066;p90"/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67" name="Google Shape;7067;p90"/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68" name="Google Shape;7068;p90"/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69" name="Google Shape;7069;p90"/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070" name="Google Shape;7070;p90"/>
          <p:cNvGrpSpPr/>
          <p:nvPr/>
        </p:nvGrpSpPr>
        <p:grpSpPr>
          <a:xfrm>
            <a:off x="4662209" y="3180859"/>
            <a:ext cx="292156" cy="170612"/>
            <a:chOff x="3668110" y="2448910"/>
            <a:chExt cx="3794234" cy="2165130"/>
          </a:xfrm>
        </p:grpSpPr>
        <p:sp>
          <p:nvSpPr>
            <p:cNvPr id="7071" name="Google Shape;7071;p90"/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2" name="Google Shape;7072;p90"/>
            <p:cNvSpPr/>
            <p:nvPr/>
          </p:nvSpPr>
          <p:spPr>
            <a:xfrm>
              <a:off x="3678620" y="2448910"/>
              <a:ext cx="3783724" cy="1324303"/>
            </a:xfrm>
            <a:custGeom>
              <a:rect b="b" l="l" r="r" t="t"/>
              <a:pathLst>
                <a:path extrusionOk="0" h="1324303" w="3783724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073" name="Google Shape;7073;p90"/>
            <p:cNvGrpSpPr/>
            <p:nvPr/>
          </p:nvGrpSpPr>
          <p:grpSpPr>
            <a:xfrm>
              <a:off x="3941376" y="2603243"/>
              <a:ext cx="3202061" cy="1066110"/>
              <a:chOff x="7939341" y="3037317"/>
              <a:chExt cx="897649" cy="353919"/>
            </a:xfrm>
          </p:grpSpPr>
          <p:sp>
            <p:nvSpPr>
              <p:cNvPr id="7074" name="Google Shape;7074;p90"/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5" name="Google Shape;7075;p90"/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6" name="Google Shape;7076;p90"/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7" name="Google Shape;7077;p90"/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078" name="Google Shape;7078;p90"/>
          <p:cNvGrpSpPr/>
          <p:nvPr/>
        </p:nvGrpSpPr>
        <p:grpSpPr>
          <a:xfrm>
            <a:off x="5032012" y="3179187"/>
            <a:ext cx="292156" cy="170612"/>
            <a:chOff x="3668110" y="2448910"/>
            <a:chExt cx="3794234" cy="2165130"/>
          </a:xfrm>
        </p:grpSpPr>
        <p:sp>
          <p:nvSpPr>
            <p:cNvPr id="7079" name="Google Shape;7079;p90"/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0" name="Google Shape;7080;p90"/>
            <p:cNvSpPr/>
            <p:nvPr/>
          </p:nvSpPr>
          <p:spPr>
            <a:xfrm>
              <a:off x="3678620" y="2448910"/>
              <a:ext cx="3783724" cy="1324303"/>
            </a:xfrm>
            <a:custGeom>
              <a:rect b="b" l="l" r="r" t="t"/>
              <a:pathLst>
                <a:path extrusionOk="0" h="1324303" w="3783724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081" name="Google Shape;7081;p90"/>
            <p:cNvGrpSpPr/>
            <p:nvPr/>
          </p:nvGrpSpPr>
          <p:grpSpPr>
            <a:xfrm>
              <a:off x="3941376" y="2603243"/>
              <a:ext cx="3202061" cy="1066110"/>
              <a:chOff x="7939341" y="3037317"/>
              <a:chExt cx="897649" cy="353919"/>
            </a:xfrm>
          </p:grpSpPr>
          <p:sp>
            <p:nvSpPr>
              <p:cNvPr id="7082" name="Google Shape;7082;p90"/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83" name="Google Shape;7083;p90"/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84" name="Google Shape;7084;p90"/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85" name="Google Shape;7085;p90"/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086" name="Google Shape;7086;p90"/>
          <p:cNvGrpSpPr/>
          <p:nvPr/>
        </p:nvGrpSpPr>
        <p:grpSpPr>
          <a:xfrm>
            <a:off x="5401815" y="3177515"/>
            <a:ext cx="292156" cy="170612"/>
            <a:chOff x="3668110" y="2448910"/>
            <a:chExt cx="3794234" cy="2165130"/>
          </a:xfrm>
        </p:grpSpPr>
        <p:sp>
          <p:nvSpPr>
            <p:cNvPr id="7087" name="Google Shape;7087;p90"/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8" name="Google Shape;7088;p90"/>
            <p:cNvSpPr/>
            <p:nvPr/>
          </p:nvSpPr>
          <p:spPr>
            <a:xfrm>
              <a:off x="3678620" y="2448910"/>
              <a:ext cx="3783724" cy="1324303"/>
            </a:xfrm>
            <a:custGeom>
              <a:rect b="b" l="l" r="r" t="t"/>
              <a:pathLst>
                <a:path extrusionOk="0" h="1324303" w="3783724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089" name="Google Shape;7089;p90"/>
            <p:cNvGrpSpPr/>
            <p:nvPr/>
          </p:nvGrpSpPr>
          <p:grpSpPr>
            <a:xfrm>
              <a:off x="3941376" y="2603243"/>
              <a:ext cx="3202061" cy="1066110"/>
              <a:chOff x="7939341" y="3037317"/>
              <a:chExt cx="897649" cy="353919"/>
            </a:xfrm>
          </p:grpSpPr>
          <p:sp>
            <p:nvSpPr>
              <p:cNvPr id="7090" name="Google Shape;7090;p90"/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91" name="Google Shape;7091;p90"/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92" name="Google Shape;7092;p90"/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93" name="Google Shape;7093;p90"/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094" name="Google Shape;7094;p90"/>
          <p:cNvGrpSpPr/>
          <p:nvPr/>
        </p:nvGrpSpPr>
        <p:grpSpPr>
          <a:xfrm>
            <a:off x="5771618" y="3175844"/>
            <a:ext cx="292156" cy="170612"/>
            <a:chOff x="3668110" y="2448910"/>
            <a:chExt cx="3794234" cy="2165130"/>
          </a:xfrm>
        </p:grpSpPr>
        <p:sp>
          <p:nvSpPr>
            <p:cNvPr id="7095" name="Google Shape;7095;p90"/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6" name="Google Shape;7096;p90"/>
            <p:cNvSpPr/>
            <p:nvPr/>
          </p:nvSpPr>
          <p:spPr>
            <a:xfrm>
              <a:off x="3678620" y="2448910"/>
              <a:ext cx="3783724" cy="1324303"/>
            </a:xfrm>
            <a:custGeom>
              <a:rect b="b" l="l" r="r" t="t"/>
              <a:pathLst>
                <a:path extrusionOk="0" h="1324303" w="3783724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097" name="Google Shape;7097;p90"/>
            <p:cNvGrpSpPr/>
            <p:nvPr/>
          </p:nvGrpSpPr>
          <p:grpSpPr>
            <a:xfrm>
              <a:off x="3941376" y="2603243"/>
              <a:ext cx="3202061" cy="1066110"/>
              <a:chOff x="7939341" y="3037317"/>
              <a:chExt cx="897649" cy="353919"/>
            </a:xfrm>
          </p:grpSpPr>
          <p:sp>
            <p:nvSpPr>
              <p:cNvPr id="7098" name="Google Shape;7098;p90"/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99" name="Google Shape;7099;p90"/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0" name="Google Shape;7100;p90"/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1" name="Google Shape;7101;p90"/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102" name="Google Shape;7102;p90"/>
          <p:cNvGrpSpPr/>
          <p:nvPr/>
        </p:nvGrpSpPr>
        <p:grpSpPr>
          <a:xfrm>
            <a:off x="6141422" y="3174172"/>
            <a:ext cx="292156" cy="170612"/>
            <a:chOff x="3668110" y="2448910"/>
            <a:chExt cx="3794234" cy="2165130"/>
          </a:xfrm>
        </p:grpSpPr>
        <p:sp>
          <p:nvSpPr>
            <p:cNvPr id="7103" name="Google Shape;7103;p90"/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4" name="Google Shape;7104;p90"/>
            <p:cNvSpPr/>
            <p:nvPr/>
          </p:nvSpPr>
          <p:spPr>
            <a:xfrm>
              <a:off x="3678620" y="2448910"/>
              <a:ext cx="3783724" cy="1324303"/>
            </a:xfrm>
            <a:custGeom>
              <a:rect b="b" l="l" r="r" t="t"/>
              <a:pathLst>
                <a:path extrusionOk="0" h="1324303" w="3783724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105" name="Google Shape;7105;p90"/>
            <p:cNvGrpSpPr/>
            <p:nvPr/>
          </p:nvGrpSpPr>
          <p:grpSpPr>
            <a:xfrm>
              <a:off x="3941376" y="2603243"/>
              <a:ext cx="3202061" cy="1066110"/>
              <a:chOff x="7939341" y="3037317"/>
              <a:chExt cx="897649" cy="353919"/>
            </a:xfrm>
          </p:grpSpPr>
          <p:sp>
            <p:nvSpPr>
              <p:cNvPr id="7106" name="Google Shape;7106;p90"/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7" name="Google Shape;7107;p90"/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8" name="Google Shape;7108;p90"/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9" name="Google Shape;7109;p90"/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110" name="Google Shape;7110;p90"/>
          <p:cNvGrpSpPr/>
          <p:nvPr/>
        </p:nvGrpSpPr>
        <p:grpSpPr>
          <a:xfrm>
            <a:off x="6511225" y="3174881"/>
            <a:ext cx="292156" cy="170612"/>
            <a:chOff x="3668110" y="2448910"/>
            <a:chExt cx="3794234" cy="2165130"/>
          </a:xfrm>
        </p:grpSpPr>
        <p:sp>
          <p:nvSpPr>
            <p:cNvPr id="7111" name="Google Shape;7111;p90"/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2" name="Google Shape;7112;p90"/>
            <p:cNvSpPr/>
            <p:nvPr/>
          </p:nvSpPr>
          <p:spPr>
            <a:xfrm>
              <a:off x="3678620" y="2448910"/>
              <a:ext cx="3783724" cy="1324303"/>
            </a:xfrm>
            <a:custGeom>
              <a:rect b="b" l="l" r="r" t="t"/>
              <a:pathLst>
                <a:path extrusionOk="0" h="1324303" w="3783724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113" name="Google Shape;7113;p90"/>
            <p:cNvGrpSpPr/>
            <p:nvPr/>
          </p:nvGrpSpPr>
          <p:grpSpPr>
            <a:xfrm>
              <a:off x="3941376" y="2603243"/>
              <a:ext cx="3202061" cy="1066110"/>
              <a:chOff x="7939341" y="3037317"/>
              <a:chExt cx="897649" cy="353919"/>
            </a:xfrm>
          </p:grpSpPr>
          <p:sp>
            <p:nvSpPr>
              <p:cNvPr id="7114" name="Google Shape;7114;p90"/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5" name="Google Shape;7115;p90"/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6" name="Google Shape;7116;p90"/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7" name="Google Shape;7117;p90"/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22" name="Shape 7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23" name="Google Shape;7123;p91"/>
          <p:cNvGrpSpPr/>
          <p:nvPr/>
        </p:nvGrpSpPr>
        <p:grpSpPr>
          <a:xfrm>
            <a:off x="379995" y="1639332"/>
            <a:ext cx="5415681" cy="2904569"/>
            <a:chOff x="628632" y="1621000"/>
            <a:chExt cx="7220908" cy="3872759"/>
          </a:xfrm>
        </p:grpSpPr>
        <p:grpSp>
          <p:nvGrpSpPr>
            <p:cNvPr id="7124" name="Google Shape;7124;p91"/>
            <p:cNvGrpSpPr/>
            <p:nvPr/>
          </p:nvGrpSpPr>
          <p:grpSpPr>
            <a:xfrm>
              <a:off x="1479177" y="1790648"/>
              <a:ext cx="5700821" cy="1085228"/>
              <a:chOff x="1411941" y="1759320"/>
              <a:chExt cx="5700821" cy="1085228"/>
            </a:xfrm>
          </p:grpSpPr>
          <p:cxnSp>
            <p:nvCxnSpPr>
              <p:cNvPr id="7125" name="Google Shape;7125;p91"/>
              <p:cNvCxnSpPr>
                <a:endCxn id="7126" idx="9"/>
              </p:cNvCxnSpPr>
              <p:nvPr/>
            </p:nvCxnSpPr>
            <p:spPr>
              <a:xfrm flipH="1" rot="10800000">
                <a:off x="1411941" y="1792306"/>
                <a:ext cx="2243400" cy="92400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127" name="Google Shape;7127;p91"/>
              <p:cNvCxnSpPr/>
              <p:nvPr/>
            </p:nvCxnSpPr>
            <p:spPr>
              <a:xfrm flipH="1" rot="10800000">
                <a:off x="1425388" y="1790700"/>
                <a:ext cx="4493570" cy="939053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128" name="Google Shape;7128;p91"/>
              <p:cNvCxnSpPr>
                <a:endCxn id="7126" idx="9"/>
              </p:cNvCxnSpPr>
              <p:nvPr/>
            </p:nvCxnSpPr>
            <p:spPr>
              <a:xfrm flipH="1" rot="10800000">
                <a:off x="3016624" y="1792518"/>
                <a:ext cx="638700" cy="102240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129" name="Google Shape;7129;p91"/>
              <p:cNvCxnSpPr>
                <a:endCxn id="7126" idx="13"/>
              </p:cNvCxnSpPr>
              <p:nvPr/>
            </p:nvCxnSpPr>
            <p:spPr>
              <a:xfrm rot="10800000">
                <a:off x="3558266" y="1759320"/>
                <a:ext cx="1022700" cy="105390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130" name="Google Shape;7130;p91"/>
              <p:cNvCxnSpPr>
                <a:endCxn id="7126" idx="9"/>
              </p:cNvCxnSpPr>
              <p:nvPr/>
            </p:nvCxnSpPr>
            <p:spPr>
              <a:xfrm rot="10800000">
                <a:off x="3655262" y="1792448"/>
                <a:ext cx="3457500" cy="105210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131" name="Google Shape;7131;p91"/>
              <p:cNvCxnSpPr/>
              <p:nvPr/>
            </p:nvCxnSpPr>
            <p:spPr>
              <a:xfrm flipH="1" rot="10800000">
                <a:off x="2985160" y="1759372"/>
                <a:ext cx="2906904" cy="1002576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132" name="Google Shape;7132;p91"/>
              <p:cNvCxnSpPr>
                <a:endCxn id="7133" idx="6"/>
              </p:cNvCxnSpPr>
              <p:nvPr/>
            </p:nvCxnSpPr>
            <p:spPr>
              <a:xfrm rot="10800000">
                <a:off x="6032103" y="1818876"/>
                <a:ext cx="1009500" cy="97440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134" name="Google Shape;7134;p91"/>
              <p:cNvCxnSpPr>
                <a:endCxn id="7133" idx="12"/>
              </p:cNvCxnSpPr>
              <p:nvPr/>
            </p:nvCxnSpPr>
            <p:spPr>
              <a:xfrm flipH="1" rot="10800000">
                <a:off x="4549326" y="1819176"/>
                <a:ext cx="1290300" cy="97410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135" name="Google Shape;7135;p91"/>
            <p:cNvGrpSpPr/>
            <p:nvPr/>
          </p:nvGrpSpPr>
          <p:grpSpPr>
            <a:xfrm>
              <a:off x="7582334" y="4489205"/>
              <a:ext cx="267207" cy="997245"/>
              <a:chOff x="6424315" y="4488570"/>
              <a:chExt cx="267207" cy="997245"/>
            </a:xfrm>
          </p:grpSpPr>
          <p:grpSp>
            <p:nvGrpSpPr>
              <p:cNvPr id="7136" name="Google Shape;7136;p91"/>
              <p:cNvGrpSpPr/>
              <p:nvPr/>
            </p:nvGrpSpPr>
            <p:grpSpPr>
              <a:xfrm>
                <a:off x="6424315" y="4636502"/>
                <a:ext cx="237939" cy="849312"/>
                <a:chOff x="6396366" y="3061857"/>
                <a:chExt cx="570079" cy="838094"/>
              </a:xfrm>
            </p:grpSpPr>
            <p:sp>
              <p:nvSpPr>
                <p:cNvPr id="7137" name="Google Shape;7137;p91"/>
                <p:cNvSpPr/>
                <p:nvPr/>
              </p:nvSpPr>
              <p:spPr>
                <a:xfrm>
                  <a:off x="6509786" y="3061857"/>
                  <a:ext cx="447707" cy="742536"/>
                </a:xfrm>
                <a:prstGeom prst="rect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i="0" sz="1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7138" name="Google Shape;7138;p91"/>
                <p:cNvCxnSpPr/>
                <p:nvPr/>
              </p:nvCxnSpPr>
              <p:spPr>
                <a:xfrm flipH="1" rot="10800000">
                  <a:off x="6847057" y="3061857"/>
                  <a:ext cx="113419" cy="9242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sp>
              <p:nvSpPr>
                <p:cNvPr id="7139" name="Google Shape;7139;p91"/>
                <p:cNvSpPr/>
                <p:nvPr/>
              </p:nvSpPr>
              <p:spPr>
                <a:xfrm>
                  <a:off x="6476953" y="3071256"/>
                  <a:ext cx="131327" cy="115923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i="0" sz="1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7140" name="Google Shape;7140;p91"/>
                <p:cNvCxnSpPr/>
                <p:nvPr/>
              </p:nvCxnSpPr>
              <p:spPr>
                <a:xfrm flipH="1" rot="10800000">
                  <a:off x="6396367" y="3061857"/>
                  <a:ext cx="113419" cy="9242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sp>
              <p:nvSpPr>
                <p:cNvPr id="7141" name="Google Shape;7141;p91"/>
                <p:cNvSpPr/>
                <p:nvPr/>
              </p:nvSpPr>
              <p:spPr>
                <a:xfrm>
                  <a:off x="6817210" y="3702567"/>
                  <a:ext cx="131327" cy="115923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i="0" sz="1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42" name="Google Shape;7142;p91"/>
                <p:cNvSpPr/>
                <p:nvPr/>
              </p:nvSpPr>
              <p:spPr>
                <a:xfrm>
                  <a:off x="6405320" y="3157415"/>
                  <a:ext cx="444723" cy="742536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i="0" sz="1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7143" name="Google Shape;7143;p91"/>
                <p:cNvCxnSpPr/>
                <p:nvPr/>
              </p:nvCxnSpPr>
              <p:spPr>
                <a:xfrm flipH="1" rot="10800000">
                  <a:off x="6847057" y="3804392"/>
                  <a:ext cx="113419" cy="9242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grpSp>
              <p:nvGrpSpPr>
                <p:cNvPr id="7144" name="Google Shape;7144;p91"/>
                <p:cNvGrpSpPr/>
                <p:nvPr/>
              </p:nvGrpSpPr>
              <p:grpSpPr>
                <a:xfrm>
                  <a:off x="6399350" y="3137050"/>
                  <a:ext cx="561125" cy="92425"/>
                  <a:chOff x="6581076" y="2845711"/>
                  <a:chExt cx="561125" cy="92425"/>
                </a:xfrm>
              </p:grpSpPr>
              <p:cxnSp>
                <p:nvCxnSpPr>
                  <p:cNvPr id="7145" name="Google Shape;7145;p91"/>
                  <p:cNvCxnSpPr/>
                  <p:nvPr/>
                </p:nvCxnSpPr>
                <p:spPr>
                  <a:xfrm flipH="1" rot="10800000">
                    <a:off x="7028782" y="2845711"/>
                    <a:ext cx="113419" cy="92425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146" name="Google Shape;7146;p91"/>
                  <p:cNvCxnSpPr/>
                  <p:nvPr/>
                </p:nvCxnSpPr>
                <p:spPr>
                  <a:xfrm>
                    <a:off x="6581076" y="2938136"/>
                    <a:ext cx="453676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7147" name="Google Shape;7147;p91"/>
                <p:cNvGrpSpPr/>
                <p:nvPr/>
              </p:nvGrpSpPr>
              <p:grpSpPr>
                <a:xfrm>
                  <a:off x="6399351" y="3202845"/>
                  <a:ext cx="567094" cy="89292"/>
                  <a:chOff x="6581557" y="2845642"/>
                  <a:chExt cx="567094" cy="89292"/>
                </a:xfrm>
              </p:grpSpPr>
              <p:cxnSp>
                <p:nvCxnSpPr>
                  <p:cNvPr id="7148" name="Google Shape;7148;p91"/>
                  <p:cNvCxnSpPr/>
                  <p:nvPr/>
                </p:nvCxnSpPr>
                <p:spPr>
                  <a:xfrm flipH="1" rot="10800000">
                    <a:off x="7029263" y="2845642"/>
                    <a:ext cx="119388" cy="89292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149" name="Google Shape;7149;p91"/>
                  <p:cNvCxnSpPr/>
                  <p:nvPr/>
                </p:nvCxnSpPr>
                <p:spPr>
                  <a:xfrm>
                    <a:off x="6581557" y="2934934"/>
                    <a:ext cx="453676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7150" name="Google Shape;7150;p91"/>
                <p:cNvGrpSpPr/>
                <p:nvPr/>
              </p:nvGrpSpPr>
              <p:grpSpPr>
                <a:xfrm>
                  <a:off x="6399350" y="3268639"/>
                  <a:ext cx="558142" cy="89292"/>
                  <a:chOff x="6582036" y="2845572"/>
                  <a:chExt cx="558142" cy="89292"/>
                </a:xfrm>
              </p:grpSpPr>
              <p:cxnSp>
                <p:nvCxnSpPr>
                  <p:cNvPr id="7151" name="Google Shape;7151;p91"/>
                  <p:cNvCxnSpPr/>
                  <p:nvPr/>
                </p:nvCxnSpPr>
                <p:spPr>
                  <a:xfrm flipH="1" rot="10800000">
                    <a:off x="7026759" y="2845572"/>
                    <a:ext cx="113419" cy="89292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152" name="Google Shape;7152;p91"/>
                  <p:cNvCxnSpPr/>
                  <p:nvPr/>
                </p:nvCxnSpPr>
                <p:spPr>
                  <a:xfrm>
                    <a:off x="6582036" y="2934864"/>
                    <a:ext cx="450692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7153" name="Google Shape;7153;p91"/>
                <p:cNvGrpSpPr/>
                <p:nvPr/>
              </p:nvGrpSpPr>
              <p:grpSpPr>
                <a:xfrm>
                  <a:off x="6399350" y="3334433"/>
                  <a:ext cx="558142" cy="89292"/>
                  <a:chOff x="6582516" y="2845502"/>
                  <a:chExt cx="558142" cy="89292"/>
                </a:xfrm>
              </p:grpSpPr>
              <p:cxnSp>
                <p:nvCxnSpPr>
                  <p:cNvPr id="7154" name="Google Shape;7154;p91"/>
                  <p:cNvCxnSpPr/>
                  <p:nvPr/>
                </p:nvCxnSpPr>
                <p:spPr>
                  <a:xfrm flipH="1" rot="10800000">
                    <a:off x="7027238" y="2845502"/>
                    <a:ext cx="113419" cy="89292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155" name="Google Shape;7155;p91"/>
                  <p:cNvCxnSpPr/>
                  <p:nvPr/>
                </p:nvCxnSpPr>
                <p:spPr>
                  <a:xfrm>
                    <a:off x="6582516" y="2934794"/>
                    <a:ext cx="450692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7156" name="Google Shape;7156;p91"/>
                <p:cNvGrpSpPr/>
                <p:nvPr/>
              </p:nvGrpSpPr>
              <p:grpSpPr>
                <a:xfrm>
                  <a:off x="6399349" y="3400228"/>
                  <a:ext cx="558142" cy="89292"/>
                  <a:chOff x="6582995" y="2845433"/>
                  <a:chExt cx="558142" cy="89292"/>
                </a:xfrm>
              </p:grpSpPr>
              <p:cxnSp>
                <p:nvCxnSpPr>
                  <p:cNvPr id="7157" name="Google Shape;7157;p91"/>
                  <p:cNvCxnSpPr/>
                  <p:nvPr/>
                </p:nvCxnSpPr>
                <p:spPr>
                  <a:xfrm flipH="1" rot="10800000">
                    <a:off x="7027718" y="2845433"/>
                    <a:ext cx="113419" cy="89292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158" name="Google Shape;7158;p91"/>
                  <p:cNvCxnSpPr/>
                  <p:nvPr/>
                </p:nvCxnSpPr>
                <p:spPr>
                  <a:xfrm>
                    <a:off x="6582995" y="2934724"/>
                    <a:ext cx="450692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7159" name="Google Shape;7159;p91"/>
                <p:cNvGrpSpPr/>
                <p:nvPr/>
              </p:nvGrpSpPr>
              <p:grpSpPr>
                <a:xfrm>
                  <a:off x="6399351" y="3466022"/>
                  <a:ext cx="558141" cy="93992"/>
                  <a:chOff x="6583477" y="2845363"/>
                  <a:chExt cx="558141" cy="93992"/>
                </a:xfrm>
              </p:grpSpPr>
              <p:cxnSp>
                <p:nvCxnSpPr>
                  <p:cNvPr id="7160" name="Google Shape;7160;p91"/>
                  <p:cNvCxnSpPr/>
                  <p:nvPr/>
                </p:nvCxnSpPr>
                <p:spPr>
                  <a:xfrm flipH="1" rot="10800000">
                    <a:off x="7028199" y="2845363"/>
                    <a:ext cx="113419" cy="93992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161" name="Google Shape;7161;p91"/>
                  <p:cNvCxnSpPr/>
                  <p:nvPr/>
                </p:nvCxnSpPr>
                <p:spPr>
                  <a:xfrm>
                    <a:off x="6583477" y="2939355"/>
                    <a:ext cx="450692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7162" name="Google Shape;7162;p91"/>
                <p:cNvGrpSpPr/>
                <p:nvPr/>
              </p:nvGrpSpPr>
              <p:grpSpPr>
                <a:xfrm>
                  <a:off x="6396366" y="3528683"/>
                  <a:ext cx="561126" cy="97125"/>
                  <a:chOff x="6580972" y="2842160"/>
                  <a:chExt cx="561126" cy="97125"/>
                </a:xfrm>
              </p:grpSpPr>
              <p:cxnSp>
                <p:nvCxnSpPr>
                  <p:cNvPr id="7163" name="Google Shape;7163;p91"/>
                  <p:cNvCxnSpPr/>
                  <p:nvPr/>
                </p:nvCxnSpPr>
                <p:spPr>
                  <a:xfrm flipH="1" rot="10800000">
                    <a:off x="7028679" y="2842160"/>
                    <a:ext cx="113419" cy="97125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164" name="Google Shape;7164;p91"/>
                  <p:cNvCxnSpPr/>
                  <p:nvPr/>
                </p:nvCxnSpPr>
                <p:spPr>
                  <a:xfrm>
                    <a:off x="6580972" y="2939284"/>
                    <a:ext cx="453676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7165" name="Google Shape;7165;p91"/>
                <p:cNvGrpSpPr/>
                <p:nvPr/>
              </p:nvGrpSpPr>
              <p:grpSpPr>
                <a:xfrm>
                  <a:off x="6396366" y="3594477"/>
                  <a:ext cx="561124" cy="97125"/>
                  <a:chOff x="6581452" y="2842090"/>
                  <a:chExt cx="561124" cy="97125"/>
                </a:xfrm>
              </p:grpSpPr>
              <p:cxnSp>
                <p:nvCxnSpPr>
                  <p:cNvPr id="7166" name="Google Shape;7166;p91"/>
                  <p:cNvCxnSpPr/>
                  <p:nvPr/>
                </p:nvCxnSpPr>
                <p:spPr>
                  <a:xfrm flipH="1" rot="10800000">
                    <a:off x="7029158" y="2842090"/>
                    <a:ext cx="113419" cy="97125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167" name="Google Shape;7167;p91"/>
                  <p:cNvCxnSpPr/>
                  <p:nvPr/>
                </p:nvCxnSpPr>
                <p:spPr>
                  <a:xfrm>
                    <a:off x="6581452" y="2939215"/>
                    <a:ext cx="453676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7168" name="Google Shape;7168;p91"/>
                <p:cNvGrpSpPr/>
                <p:nvPr/>
              </p:nvGrpSpPr>
              <p:grpSpPr>
                <a:xfrm>
                  <a:off x="6396367" y="3664970"/>
                  <a:ext cx="558140" cy="92426"/>
                  <a:chOff x="6581933" y="2846719"/>
                  <a:chExt cx="558140" cy="92426"/>
                </a:xfrm>
              </p:grpSpPr>
              <p:cxnSp>
                <p:nvCxnSpPr>
                  <p:cNvPr id="7169" name="Google Shape;7169;p91"/>
                  <p:cNvCxnSpPr/>
                  <p:nvPr/>
                </p:nvCxnSpPr>
                <p:spPr>
                  <a:xfrm flipH="1" rot="10800000">
                    <a:off x="7026654" y="2846719"/>
                    <a:ext cx="113419" cy="92426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170" name="Google Shape;7170;p91"/>
                  <p:cNvCxnSpPr/>
                  <p:nvPr/>
                </p:nvCxnSpPr>
                <p:spPr>
                  <a:xfrm>
                    <a:off x="6581933" y="2939145"/>
                    <a:ext cx="45069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7171" name="Google Shape;7171;p91"/>
                <p:cNvGrpSpPr/>
                <p:nvPr/>
              </p:nvGrpSpPr>
              <p:grpSpPr>
                <a:xfrm>
                  <a:off x="6396367" y="3730765"/>
                  <a:ext cx="558139" cy="92426"/>
                  <a:chOff x="6582413" y="2846650"/>
                  <a:chExt cx="558139" cy="92426"/>
                </a:xfrm>
              </p:grpSpPr>
              <p:cxnSp>
                <p:nvCxnSpPr>
                  <p:cNvPr id="7172" name="Google Shape;7172;p91"/>
                  <p:cNvCxnSpPr/>
                  <p:nvPr/>
                </p:nvCxnSpPr>
                <p:spPr>
                  <a:xfrm flipH="1" rot="10800000">
                    <a:off x="7027133" y="2846650"/>
                    <a:ext cx="113419" cy="92426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173" name="Google Shape;7173;p91"/>
                  <p:cNvCxnSpPr/>
                  <p:nvPr/>
                </p:nvCxnSpPr>
                <p:spPr>
                  <a:xfrm>
                    <a:off x="6582413" y="2939076"/>
                    <a:ext cx="45069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</p:grpSp>
          </p:grpSp>
          <p:cxnSp>
            <p:nvCxnSpPr>
              <p:cNvPr id="7174" name="Google Shape;7174;p91"/>
              <p:cNvCxnSpPr/>
              <p:nvPr/>
            </p:nvCxnSpPr>
            <p:spPr>
              <a:xfrm flipH="1">
                <a:off x="6685171" y="4525377"/>
                <a:ext cx="4763" cy="855662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175" name="Google Shape;7175;p91"/>
              <p:cNvCxnSpPr/>
              <p:nvPr/>
            </p:nvCxnSpPr>
            <p:spPr>
              <a:xfrm>
                <a:off x="6632784" y="4706352"/>
                <a:ext cx="58737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176" name="Google Shape;7176;p91"/>
              <p:cNvCxnSpPr/>
              <p:nvPr/>
            </p:nvCxnSpPr>
            <p:spPr>
              <a:xfrm>
                <a:off x="6631196" y="4771439"/>
                <a:ext cx="58738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177" name="Google Shape;7177;p91"/>
              <p:cNvCxnSpPr/>
              <p:nvPr/>
            </p:nvCxnSpPr>
            <p:spPr>
              <a:xfrm>
                <a:off x="6631196" y="4849227"/>
                <a:ext cx="58738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178" name="Google Shape;7178;p91"/>
              <p:cNvCxnSpPr/>
              <p:nvPr/>
            </p:nvCxnSpPr>
            <p:spPr>
              <a:xfrm>
                <a:off x="6629609" y="4914314"/>
                <a:ext cx="58737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179" name="Google Shape;7179;p91"/>
              <p:cNvCxnSpPr/>
              <p:nvPr/>
            </p:nvCxnSpPr>
            <p:spPr>
              <a:xfrm>
                <a:off x="6628021" y="4976227"/>
                <a:ext cx="60325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180" name="Google Shape;7180;p91"/>
              <p:cNvCxnSpPr/>
              <p:nvPr/>
            </p:nvCxnSpPr>
            <p:spPr>
              <a:xfrm>
                <a:off x="6628021" y="5044489"/>
                <a:ext cx="58738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181" name="Google Shape;7181;p91"/>
              <p:cNvCxnSpPr/>
              <p:nvPr/>
            </p:nvCxnSpPr>
            <p:spPr>
              <a:xfrm>
                <a:off x="6626434" y="5114339"/>
                <a:ext cx="58737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182" name="Google Shape;7182;p91"/>
              <p:cNvCxnSpPr/>
              <p:nvPr/>
            </p:nvCxnSpPr>
            <p:spPr>
              <a:xfrm>
                <a:off x="6629609" y="5184189"/>
                <a:ext cx="58737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183" name="Google Shape;7183;p91"/>
              <p:cNvCxnSpPr/>
              <p:nvPr/>
            </p:nvCxnSpPr>
            <p:spPr>
              <a:xfrm>
                <a:off x="6631196" y="5252452"/>
                <a:ext cx="58738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184" name="Google Shape;7184;p91"/>
              <p:cNvCxnSpPr/>
              <p:nvPr/>
            </p:nvCxnSpPr>
            <p:spPr>
              <a:xfrm>
                <a:off x="6631196" y="5322302"/>
                <a:ext cx="58738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185" name="Google Shape;7185;p91"/>
              <p:cNvCxnSpPr/>
              <p:nvPr/>
            </p:nvCxnSpPr>
            <p:spPr>
              <a:xfrm>
                <a:off x="6632784" y="5387389"/>
                <a:ext cx="58737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186" name="Google Shape;7186;p91"/>
              <p:cNvCxnSpPr/>
              <p:nvPr/>
            </p:nvCxnSpPr>
            <p:spPr>
              <a:xfrm rot="10800000">
                <a:off x="6632784" y="4531727"/>
                <a:ext cx="58737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7187" name="Google Shape;7187;p91"/>
              <p:cNvGrpSpPr/>
              <p:nvPr/>
            </p:nvGrpSpPr>
            <p:grpSpPr>
              <a:xfrm>
                <a:off x="6434171" y="4488570"/>
                <a:ext cx="224203" cy="179034"/>
                <a:chOff x="3668110" y="2448910"/>
                <a:chExt cx="3794234" cy="2165130"/>
              </a:xfrm>
            </p:grpSpPr>
            <p:sp>
              <p:nvSpPr>
                <p:cNvPr id="7188" name="Google Shape;7188;p91"/>
                <p:cNvSpPr/>
                <p:nvPr/>
              </p:nvSpPr>
              <p:spPr>
                <a:xfrm>
                  <a:off x="3668110" y="3741409"/>
                  <a:ext cx="3780587" cy="872631"/>
                </a:xfrm>
                <a:prstGeom prst="rect">
                  <a:avLst/>
                </a:prstGeom>
                <a:gradFill>
                  <a:gsLst>
                    <a:gs pos="0">
                      <a:srgbClr val="B8C2C9"/>
                    </a:gs>
                    <a:gs pos="21000">
                      <a:schemeClr val="lt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cap="flat" cmpd="sng" w="9525">
                  <a:solidFill>
                    <a:srgbClr val="31538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89" name="Google Shape;7189;p91"/>
                <p:cNvSpPr/>
                <p:nvPr/>
              </p:nvSpPr>
              <p:spPr>
                <a:xfrm>
                  <a:off x="3678620" y="2448910"/>
                  <a:ext cx="3783724" cy="1324303"/>
                </a:xfrm>
                <a:custGeom>
                  <a:rect b="b" l="l" r="r" t="t"/>
                  <a:pathLst>
                    <a:path extrusionOk="0" h="1324303" w="3783724">
                      <a:moveTo>
                        <a:pt x="0" y="1313793"/>
                      </a:moveTo>
                      <a:lnTo>
                        <a:pt x="0" y="1313793"/>
                      </a:lnTo>
                      <a:lnTo>
                        <a:pt x="252248" y="0"/>
                      </a:lnTo>
                      <a:lnTo>
                        <a:pt x="3415862" y="21020"/>
                      </a:lnTo>
                      <a:lnTo>
                        <a:pt x="3783724" y="1324303"/>
                      </a:lnTo>
                      <a:lnTo>
                        <a:pt x="0" y="1313793"/>
                      </a:lnTo>
                      <a:close/>
                    </a:path>
                  </a:pathLst>
                </a:custGeom>
                <a:solidFill>
                  <a:srgbClr val="B8C2C9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7190" name="Google Shape;7190;p91"/>
                <p:cNvGrpSpPr/>
                <p:nvPr/>
              </p:nvGrpSpPr>
              <p:grpSpPr>
                <a:xfrm>
                  <a:off x="3941376" y="2603243"/>
                  <a:ext cx="3202061" cy="1066110"/>
                  <a:chOff x="7939341" y="3037317"/>
                  <a:chExt cx="897649" cy="353919"/>
                </a:xfrm>
              </p:grpSpPr>
              <p:sp>
                <p:nvSpPr>
                  <p:cNvPr id="7191" name="Google Shape;7191;p91"/>
                  <p:cNvSpPr/>
                  <p:nvPr/>
                </p:nvSpPr>
                <p:spPr>
                  <a:xfrm>
                    <a:off x="7964170" y="3037317"/>
                    <a:ext cx="849158" cy="198115"/>
                  </a:xfrm>
                  <a:custGeom>
                    <a:rect b="b" l="l" r="r" t="t"/>
                    <a:pathLst>
                      <a:path extrusionOk="0" h="1049866" w="467301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92" name="Google Shape;7192;p91"/>
                  <p:cNvSpPr/>
                  <p:nvPr/>
                </p:nvSpPr>
                <p:spPr>
                  <a:xfrm>
                    <a:off x="8519948" y="3206783"/>
                    <a:ext cx="317042" cy="170569"/>
                  </a:xfrm>
                  <a:custGeom>
                    <a:rect b="b" l="l" r="r" t="t"/>
                    <a:pathLst>
                      <a:path extrusionOk="0" h="903890" w="1744718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93" name="Google Shape;7193;p91"/>
                  <p:cNvSpPr/>
                  <p:nvPr/>
                </p:nvSpPr>
                <p:spPr>
                  <a:xfrm>
                    <a:off x="7939341" y="3206783"/>
                    <a:ext cx="311312" cy="168585"/>
                  </a:xfrm>
                  <a:custGeom>
                    <a:rect b="b" l="l" r="r" t="t"/>
                    <a:pathLst>
                      <a:path extrusionOk="0" h="893380" w="1713187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94" name="Google Shape;7194;p91"/>
                  <p:cNvSpPr/>
                  <p:nvPr/>
                </p:nvSpPr>
                <p:spPr>
                  <a:xfrm>
                    <a:off x="8047413" y="3123483"/>
                    <a:ext cx="676892" cy="267753"/>
                  </a:xfrm>
                  <a:custGeom>
                    <a:rect b="b" l="l" r="r" t="t"/>
                    <a:pathLst>
                      <a:path extrusionOk="0" h="1418896" w="3725019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rgbClr val="8DA9DB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7195" name="Google Shape;7195;p91"/>
            <p:cNvGrpSpPr/>
            <p:nvPr/>
          </p:nvGrpSpPr>
          <p:grpSpPr>
            <a:xfrm>
              <a:off x="5974431" y="3377682"/>
              <a:ext cx="1055390" cy="275739"/>
              <a:chOff x="5974431" y="3377682"/>
              <a:chExt cx="1055390" cy="275739"/>
            </a:xfrm>
          </p:grpSpPr>
          <p:cxnSp>
            <p:nvCxnSpPr>
              <p:cNvPr id="7196" name="Google Shape;7196;p91"/>
              <p:cNvCxnSpPr/>
              <p:nvPr/>
            </p:nvCxnSpPr>
            <p:spPr>
              <a:xfrm rot="10800000">
                <a:off x="5974431" y="3483429"/>
                <a:ext cx="1055390" cy="16999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197" name="Google Shape;7197;p91"/>
              <p:cNvCxnSpPr>
                <a:stCxn id="7198" idx="8"/>
              </p:cNvCxnSpPr>
              <p:nvPr/>
            </p:nvCxnSpPr>
            <p:spPr>
              <a:xfrm rot="10800000">
                <a:off x="6223243" y="3427578"/>
                <a:ext cx="671700" cy="1737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199" name="Google Shape;7199;p91"/>
              <p:cNvCxnSpPr/>
              <p:nvPr/>
            </p:nvCxnSpPr>
            <p:spPr>
              <a:xfrm rot="10800000">
                <a:off x="6465843" y="3377682"/>
                <a:ext cx="562839" cy="201824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200" name="Google Shape;7200;p91"/>
            <p:cNvGrpSpPr/>
            <p:nvPr/>
          </p:nvGrpSpPr>
          <p:grpSpPr>
            <a:xfrm flipH="1" rot="10800000">
              <a:off x="5989981" y="3036336"/>
              <a:ext cx="1055390" cy="275739"/>
              <a:chOff x="6920204" y="3530082"/>
              <a:chExt cx="1055390" cy="275739"/>
            </a:xfrm>
          </p:grpSpPr>
          <p:cxnSp>
            <p:nvCxnSpPr>
              <p:cNvPr id="7201" name="Google Shape;7201;p91"/>
              <p:cNvCxnSpPr/>
              <p:nvPr/>
            </p:nvCxnSpPr>
            <p:spPr>
              <a:xfrm rot="10800000">
                <a:off x="6920204" y="3635829"/>
                <a:ext cx="1055390" cy="16999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202" name="Google Shape;7202;p91"/>
              <p:cNvCxnSpPr/>
              <p:nvPr/>
            </p:nvCxnSpPr>
            <p:spPr>
              <a:xfrm rot="10800000">
                <a:off x="7169020" y="3579845"/>
                <a:ext cx="671696" cy="173833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203" name="Google Shape;7203;p91"/>
              <p:cNvCxnSpPr/>
              <p:nvPr/>
            </p:nvCxnSpPr>
            <p:spPr>
              <a:xfrm rot="10800000">
                <a:off x="7411616" y="3530082"/>
                <a:ext cx="562839" cy="201824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</p:cxnSp>
        </p:grpSp>
        <p:cxnSp>
          <p:nvCxnSpPr>
            <p:cNvPr id="7204" name="Google Shape;7204;p91"/>
            <p:cNvCxnSpPr/>
            <p:nvPr/>
          </p:nvCxnSpPr>
          <p:spPr>
            <a:xfrm flipH="1">
              <a:off x="7111851" y="3098053"/>
              <a:ext cx="1587" cy="51435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7205" name="Google Shape;7205;p91"/>
            <p:cNvGrpSpPr/>
            <p:nvPr/>
          </p:nvGrpSpPr>
          <p:grpSpPr>
            <a:xfrm>
              <a:off x="6657747" y="2637514"/>
              <a:ext cx="914400" cy="479686"/>
              <a:chOff x="3668110" y="2448910"/>
              <a:chExt cx="3794234" cy="2165130"/>
            </a:xfrm>
          </p:grpSpPr>
          <p:sp>
            <p:nvSpPr>
              <p:cNvPr id="7206" name="Google Shape;7206;p91"/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lt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cap="flat" cmpd="sng" w="9525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07" name="Google Shape;7207;p91"/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rect b="b" l="l" r="r" t="t"/>
                <a:pathLst>
                  <a:path extrusionOk="0" h="1324303" w="3783724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208" name="Google Shape;7208;p91"/>
              <p:cNvGrpSpPr/>
              <p:nvPr/>
            </p:nvGrpSpPr>
            <p:grpSpPr>
              <a:xfrm>
                <a:off x="3941376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7209" name="Google Shape;7209;p91"/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rect b="b" l="l" r="r" t="t"/>
                  <a:pathLst>
                    <a:path extrusionOk="0" h="1049866" w="467301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10" name="Google Shape;7210;p91"/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rect b="b" l="l" r="r" t="t"/>
                  <a:pathLst>
                    <a:path extrusionOk="0" h="903890" w="1744718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11" name="Google Shape;7211;p91"/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rect b="b" l="l" r="r" t="t"/>
                  <a:pathLst>
                    <a:path extrusionOk="0" h="893380" w="1713187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12" name="Google Shape;7212;p91"/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rect b="b" l="l" r="r" t="t"/>
                  <a:pathLst>
                    <a:path extrusionOk="0" h="1418896" w="3725019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rgbClr val="8DA9DB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213" name="Google Shape;7213;p91"/>
            <p:cNvGrpSpPr/>
            <p:nvPr/>
          </p:nvGrpSpPr>
          <p:grpSpPr>
            <a:xfrm>
              <a:off x="3209365" y="1621000"/>
              <a:ext cx="894855" cy="442494"/>
              <a:chOff x="7493876" y="2774731"/>
              <a:chExt cx="1481958" cy="894622"/>
            </a:xfrm>
          </p:grpSpPr>
          <p:sp>
            <p:nvSpPr>
              <p:cNvPr id="7214" name="Google Shape;7214;p91"/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rect b="b" l="l" r="r" t="t"/>
                <a:pathLst>
                  <a:path extrusionOk="0" h="3099826" w="8166683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lt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Calibri"/>
                  <a:buNone/>
                </a:pPr>
                <a:r>
                  <a:rPr b="0" i="0" lang="en-US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                </a:t>
                </a:r>
                <a:endParaRPr sz="1100"/>
              </a:p>
            </p:txBody>
          </p:sp>
          <p:sp>
            <p:nvSpPr>
              <p:cNvPr id="7215" name="Google Shape;7215;p91"/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Calibri"/>
                  <a:buNone/>
                </a:pPr>
                <a:r>
                  <a:rPr b="0" i="0" lang="en-US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           </a:t>
                </a:r>
                <a:endParaRPr sz="1100"/>
              </a:p>
            </p:txBody>
          </p:sp>
          <p:grpSp>
            <p:nvGrpSpPr>
              <p:cNvPr id="7216" name="Google Shape;7216;p91"/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7217" name="Google Shape;7217;p91"/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rect b="b" l="l" r="r" t="t"/>
                  <a:pathLst>
                    <a:path extrusionOk="0" h="1049866" w="467301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18" name="Google Shape;7218;p91"/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rect b="b" l="l" r="r" t="t"/>
                  <a:pathLst>
                    <a:path extrusionOk="0" h="903890" w="1744718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19" name="Google Shape;7219;p91"/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rect b="b" l="l" r="r" t="t"/>
                  <a:pathLst>
                    <a:path extrusionOk="0" h="893380" w="1713187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26" name="Google Shape;7126;p91"/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rect b="b" l="l" r="r" t="t"/>
                  <a:pathLst>
                    <a:path extrusionOk="0" h="1418896" w="3725019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rgbClr val="8DA9DB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220" name="Google Shape;7220;p91"/>
            <p:cNvGrpSpPr/>
            <p:nvPr/>
          </p:nvGrpSpPr>
          <p:grpSpPr>
            <a:xfrm>
              <a:off x="5489296" y="1629965"/>
              <a:ext cx="894855" cy="442494"/>
              <a:chOff x="7493876" y="2774731"/>
              <a:chExt cx="1481958" cy="894622"/>
            </a:xfrm>
          </p:grpSpPr>
          <p:sp>
            <p:nvSpPr>
              <p:cNvPr id="7221" name="Google Shape;7221;p91"/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rect b="b" l="l" r="r" t="t"/>
                <a:pathLst>
                  <a:path extrusionOk="0" h="3099826" w="8166683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lt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Calibri"/>
                  <a:buNone/>
                </a:pPr>
                <a:r>
                  <a:rPr b="0" i="0" lang="en-US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                </a:t>
                </a:r>
                <a:endParaRPr sz="1100"/>
              </a:p>
            </p:txBody>
          </p:sp>
          <p:sp>
            <p:nvSpPr>
              <p:cNvPr id="7222" name="Google Shape;7222;p91"/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Calibri"/>
                  <a:buNone/>
                </a:pPr>
                <a:r>
                  <a:rPr b="0" i="0" lang="en-US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           </a:t>
                </a:r>
                <a:endParaRPr sz="1100"/>
              </a:p>
            </p:txBody>
          </p:sp>
          <p:grpSp>
            <p:nvGrpSpPr>
              <p:cNvPr id="7223" name="Google Shape;7223;p91"/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7224" name="Google Shape;7224;p91"/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rect b="b" l="l" r="r" t="t"/>
                  <a:pathLst>
                    <a:path extrusionOk="0" h="1049866" w="467301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25" name="Google Shape;7225;p91"/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rect b="b" l="l" r="r" t="t"/>
                  <a:pathLst>
                    <a:path extrusionOk="0" h="903890" w="1744718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26" name="Google Shape;7226;p91"/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rect b="b" l="l" r="r" t="t"/>
                  <a:pathLst>
                    <a:path extrusionOk="0" h="893380" w="1713187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33" name="Google Shape;7133;p91"/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rect b="b" l="l" r="r" t="t"/>
                  <a:pathLst>
                    <a:path extrusionOk="0" h="1418896" w="3725019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rgbClr val="8DA9DB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227" name="Google Shape;7227;p91"/>
            <p:cNvGrpSpPr/>
            <p:nvPr/>
          </p:nvGrpSpPr>
          <p:grpSpPr>
            <a:xfrm>
              <a:off x="6424315" y="3564953"/>
              <a:ext cx="1277231" cy="1928806"/>
              <a:chOff x="6424315" y="3564953"/>
              <a:chExt cx="1277231" cy="1928806"/>
            </a:xfrm>
          </p:grpSpPr>
          <p:cxnSp>
            <p:nvCxnSpPr>
              <p:cNvPr id="7228" name="Google Shape;7228;p91"/>
              <p:cNvCxnSpPr>
                <a:endCxn id="7191" idx="4"/>
              </p:cNvCxnSpPr>
              <p:nvPr/>
            </p:nvCxnSpPr>
            <p:spPr>
              <a:xfrm>
                <a:off x="7386846" y="3996739"/>
                <a:ext cx="314700" cy="5547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7229" name="Google Shape;7229;p91"/>
              <p:cNvGrpSpPr/>
              <p:nvPr/>
            </p:nvGrpSpPr>
            <p:grpSpPr>
              <a:xfrm>
                <a:off x="6424315" y="3564953"/>
                <a:ext cx="1189888" cy="1928806"/>
                <a:chOff x="6424315" y="3564953"/>
                <a:chExt cx="1189888" cy="1928806"/>
              </a:xfrm>
            </p:grpSpPr>
            <p:cxnSp>
              <p:nvCxnSpPr>
                <p:cNvPr id="7230" name="Google Shape;7230;p91"/>
                <p:cNvCxnSpPr>
                  <a:endCxn id="7231" idx="4"/>
                </p:cNvCxnSpPr>
                <p:nvPr/>
              </p:nvCxnSpPr>
              <p:spPr>
                <a:xfrm flipH="1">
                  <a:off x="6543647" y="3958639"/>
                  <a:ext cx="436800" cy="591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232" name="Google Shape;7232;p91"/>
                <p:cNvCxnSpPr>
                  <a:endCxn id="7233" idx="9"/>
                </p:cNvCxnSpPr>
                <p:nvPr/>
              </p:nvCxnSpPr>
              <p:spPr>
                <a:xfrm>
                  <a:off x="7130402" y="3966699"/>
                  <a:ext cx="32700" cy="5715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grpSp>
              <p:nvGrpSpPr>
                <p:cNvPr id="7234" name="Google Shape;7234;p91"/>
                <p:cNvGrpSpPr/>
                <p:nvPr/>
              </p:nvGrpSpPr>
              <p:grpSpPr>
                <a:xfrm>
                  <a:off x="6424315" y="3564953"/>
                  <a:ext cx="1155347" cy="1928806"/>
                  <a:chOff x="6424315" y="3564953"/>
                  <a:chExt cx="1155347" cy="1928806"/>
                </a:xfrm>
              </p:grpSpPr>
              <p:cxnSp>
                <p:nvCxnSpPr>
                  <p:cNvPr id="7235" name="Google Shape;7235;p91"/>
                  <p:cNvCxnSpPr>
                    <a:endCxn id="7236" idx="2"/>
                  </p:cNvCxnSpPr>
                  <p:nvPr/>
                </p:nvCxnSpPr>
                <p:spPr>
                  <a:xfrm flipH="1">
                    <a:off x="6853172" y="3968164"/>
                    <a:ext cx="264900" cy="5865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grpSp>
                <p:nvGrpSpPr>
                  <p:cNvPr id="7237" name="Google Shape;7237;p91"/>
                  <p:cNvGrpSpPr/>
                  <p:nvPr/>
                </p:nvGrpSpPr>
                <p:grpSpPr>
                  <a:xfrm>
                    <a:off x="6424315" y="4488570"/>
                    <a:ext cx="267207" cy="997245"/>
                    <a:chOff x="6424315" y="4488570"/>
                    <a:chExt cx="267207" cy="997245"/>
                  </a:xfrm>
                </p:grpSpPr>
                <p:grpSp>
                  <p:nvGrpSpPr>
                    <p:cNvPr id="7238" name="Google Shape;7238;p91"/>
                    <p:cNvGrpSpPr/>
                    <p:nvPr/>
                  </p:nvGrpSpPr>
                  <p:grpSpPr>
                    <a:xfrm>
                      <a:off x="6424315" y="4636502"/>
                      <a:ext cx="237939" cy="849312"/>
                      <a:chOff x="6396366" y="3061857"/>
                      <a:chExt cx="570079" cy="838094"/>
                    </a:xfrm>
                  </p:grpSpPr>
                  <p:sp>
                    <p:nvSpPr>
                      <p:cNvPr id="7239" name="Google Shape;7239;p91"/>
                      <p:cNvSpPr/>
                      <p:nvPr/>
                    </p:nvSpPr>
                    <p:spPr>
                      <a:xfrm>
                        <a:off x="6509786" y="3061857"/>
                        <a:ext cx="447707" cy="742536"/>
                      </a:xfrm>
                      <a:prstGeom prst="rect">
                        <a:avLst/>
                      </a:prstGeom>
                      <a:noFill/>
                      <a:ln cap="flat" cmpd="sng" w="12700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i="0" sz="1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cxnSp>
                    <p:nvCxnSpPr>
                      <p:cNvPr id="7240" name="Google Shape;7240;p91"/>
                      <p:cNvCxnSpPr/>
                      <p:nvPr/>
                    </p:nvCxnSpPr>
                    <p:spPr>
                      <a:xfrm flipH="1" rot="10800000">
                        <a:off x="6847057" y="3061857"/>
                        <a:ext cx="113419" cy="92425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sp>
                    <p:nvSpPr>
                      <p:cNvPr id="7241" name="Google Shape;7241;p91"/>
                      <p:cNvSpPr/>
                      <p:nvPr/>
                    </p:nvSpPr>
                    <p:spPr>
                      <a:xfrm>
                        <a:off x="6476953" y="3071256"/>
                        <a:ext cx="131327" cy="115923"/>
                      </a:xfrm>
                      <a:prstGeom prst="rect">
                        <a:avLst/>
                      </a:prstGeom>
                      <a:solidFill>
                        <a:schemeClr val="lt1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i="0" sz="1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cxnSp>
                    <p:nvCxnSpPr>
                      <p:cNvPr id="7242" name="Google Shape;7242;p91"/>
                      <p:cNvCxnSpPr/>
                      <p:nvPr/>
                    </p:nvCxnSpPr>
                    <p:spPr>
                      <a:xfrm flipH="1" rot="10800000">
                        <a:off x="6396367" y="3061857"/>
                        <a:ext cx="113419" cy="92425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sp>
                    <p:nvSpPr>
                      <p:cNvPr id="7243" name="Google Shape;7243;p91"/>
                      <p:cNvSpPr/>
                      <p:nvPr/>
                    </p:nvSpPr>
                    <p:spPr>
                      <a:xfrm>
                        <a:off x="6817210" y="3702567"/>
                        <a:ext cx="131327" cy="115923"/>
                      </a:xfrm>
                      <a:prstGeom prst="rect">
                        <a:avLst/>
                      </a:prstGeom>
                      <a:solidFill>
                        <a:schemeClr val="lt1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i="0" sz="1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7244" name="Google Shape;7244;p91"/>
                      <p:cNvSpPr/>
                      <p:nvPr/>
                    </p:nvSpPr>
                    <p:spPr>
                      <a:xfrm>
                        <a:off x="6405320" y="3157415"/>
                        <a:ext cx="444723" cy="742536"/>
                      </a:xfrm>
                      <a:prstGeom prst="rect">
                        <a:avLst/>
                      </a:prstGeom>
                      <a:solidFill>
                        <a:schemeClr val="lt1"/>
                      </a:solidFill>
                      <a:ln cap="flat" cmpd="sng" w="12700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i="0" sz="1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cxnSp>
                    <p:nvCxnSpPr>
                      <p:cNvPr id="7245" name="Google Shape;7245;p91"/>
                      <p:cNvCxnSpPr/>
                      <p:nvPr/>
                    </p:nvCxnSpPr>
                    <p:spPr>
                      <a:xfrm flipH="1" rot="10800000">
                        <a:off x="6847057" y="3804392"/>
                        <a:ext cx="113419" cy="92425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grpSp>
                    <p:nvGrpSpPr>
                      <p:cNvPr id="7246" name="Google Shape;7246;p91"/>
                      <p:cNvGrpSpPr/>
                      <p:nvPr/>
                    </p:nvGrpSpPr>
                    <p:grpSpPr>
                      <a:xfrm>
                        <a:off x="6399350" y="3137050"/>
                        <a:ext cx="561125" cy="92425"/>
                        <a:chOff x="6581076" y="2845711"/>
                        <a:chExt cx="561125" cy="92425"/>
                      </a:xfrm>
                    </p:grpSpPr>
                    <p:cxnSp>
                      <p:nvCxnSpPr>
                        <p:cNvPr id="7247" name="Google Shape;7247;p91"/>
                        <p:cNvCxnSpPr/>
                        <p:nvPr/>
                      </p:nvCxnSpPr>
                      <p:spPr>
                        <a:xfrm flipH="1" rot="10800000">
                          <a:off x="7028782" y="2845711"/>
                          <a:ext cx="113419" cy="92425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  <p:cxnSp>
                      <p:nvCxnSpPr>
                        <p:cNvPr id="7248" name="Google Shape;7248;p91"/>
                        <p:cNvCxnSpPr/>
                        <p:nvPr/>
                      </p:nvCxnSpPr>
                      <p:spPr>
                        <a:xfrm>
                          <a:off x="6581076" y="2938136"/>
                          <a:ext cx="453676" cy="0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</p:grpSp>
                  <p:grpSp>
                    <p:nvGrpSpPr>
                      <p:cNvPr id="7249" name="Google Shape;7249;p91"/>
                      <p:cNvGrpSpPr/>
                      <p:nvPr/>
                    </p:nvGrpSpPr>
                    <p:grpSpPr>
                      <a:xfrm>
                        <a:off x="6399351" y="3202845"/>
                        <a:ext cx="567094" cy="89292"/>
                        <a:chOff x="6581557" y="2845642"/>
                        <a:chExt cx="567094" cy="89292"/>
                      </a:xfrm>
                    </p:grpSpPr>
                    <p:cxnSp>
                      <p:nvCxnSpPr>
                        <p:cNvPr id="7250" name="Google Shape;7250;p91"/>
                        <p:cNvCxnSpPr/>
                        <p:nvPr/>
                      </p:nvCxnSpPr>
                      <p:spPr>
                        <a:xfrm flipH="1" rot="10800000">
                          <a:off x="7029263" y="2845642"/>
                          <a:ext cx="119388" cy="89292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  <p:cxnSp>
                      <p:nvCxnSpPr>
                        <p:cNvPr id="7251" name="Google Shape;7251;p91"/>
                        <p:cNvCxnSpPr/>
                        <p:nvPr/>
                      </p:nvCxnSpPr>
                      <p:spPr>
                        <a:xfrm>
                          <a:off x="6581557" y="2934934"/>
                          <a:ext cx="453676" cy="0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</p:grpSp>
                  <p:grpSp>
                    <p:nvGrpSpPr>
                      <p:cNvPr id="7252" name="Google Shape;7252;p91"/>
                      <p:cNvGrpSpPr/>
                      <p:nvPr/>
                    </p:nvGrpSpPr>
                    <p:grpSpPr>
                      <a:xfrm>
                        <a:off x="6399350" y="3268639"/>
                        <a:ext cx="558142" cy="89292"/>
                        <a:chOff x="6582036" y="2845572"/>
                        <a:chExt cx="558142" cy="89292"/>
                      </a:xfrm>
                    </p:grpSpPr>
                    <p:cxnSp>
                      <p:nvCxnSpPr>
                        <p:cNvPr id="7253" name="Google Shape;7253;p91"/>
                        <p:cNvCxnSpPr/>
                        <p:nvPr/>
                      </p:nvCxnSpPr>
                      <p:spPr>
                        <a:xfrm flipH="1" rot="10800000">
                          <a:off x="7026759" y="2845572"/>
                          <a:ext cx="113419" cy="89292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  <p:cxnSp>
                      <p:nvCxnSpPr>
                        <p:cNvPr id="7254" name="Google Shape;7254;p91"/>
                        <p:cNvCxnSpPr/>
                        <p:nvPr/>
                      </p:nvCxnSpPr>
                      <p:spPr>
                        <a:xfrm>
                          <a:off x="6582036" y="2934864"/>
                          <a:ext cx="450692" cy="0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</p:grpSp>
                  <p:grpSp>
                    <p:nvGrpSpPr>
                      <p:cNvPr id="7255" name="Google Shape;7255;p91"/>
                      <p:cNvGrpSpPr/>
                      <p:nvPr/>
                    </p:nvGrpSpPr>
                    <p:grpSpPr>
                      <a:xfrm>
                        <a:off x="6399350" y="3334433"/>
                        <a:ext cx="558142" cy="89292"/>
                        <a:chOff x="6582516" y="2845502"/>
                        <a:chExt cx="558142" cy="89292"/>
                      </a:xfrm>
                    </p:grpSpPr>
                    <p:cxnSp>
                      <p:nvCxnSpPr>
                        <p:cNvPr id="7256" name="Google Shape;7256;p91"/>
                        <p:cNvCxnSpPr/>
                        <p:nvPr/>
                      </p:nvCxnSpPr>
                      <p:spPr>
                        <a:xfrm flipH="1" rot="10800000">
                          <a:off x="7027238" y="2845502"/>
                          <a:ext cx="113419" cy="89292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  <p:cxnSp>
                      <p:nvCxnSpPr>
                        <p:cNvPr id="7257" name="Google Shape;7257;p91"/>
                        <p:cNvCxnSpPr/>
                        <p:nvPr/>
                      </p:nvCxnSpPr>
                      <p:spPr>
                        <a:xfrm>
                          <a:off x="6582516" y="2934794"/>
                          <a:ext cx="450692" cy="0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</p:grpSp>
                  <p:grpSp>
                    <p:nvGrpSpPr>
                      <p:cNvPr id="7258" name="Google Shape;7258;p91"/>
                      <p:cNvGrpSpPr/>
                      <p:nvPr/>
                    </p:nvGrpSpPr>
                    <p:grpSpPr>
                      <a:xfrm>
                        <a:off x="6399349" y="3400228"/>
                        <a:ext cx="558142" cy="89292"/>
                        <a:chOff x="6582995" y="2845433"/>
                        <a:chExt cx="558142" cy="89292"/>
                      </a:xfrm>
                    </p:grpSpPr>
                    <p:cxnSp>
                      <p:nvCxnSpPr>
                        <p:cNvPr id="7259" name="Google Shape;7259;p91"/>
                        <p:cNvCxnSpPr/>
                        <p:nvPr/>
                      </p:nvCxnSpPr>
                      <p:spPr>
                        <a:xfrm flipH="1" rot="10800000">
                          <a:off x="7027718" y="2845433"/>
                          <a:ext cx="113419" cy="89292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  <p:cxnSp>
                      <p:nvCxnSpPr>
                        <p:cNvPr id="7260" name="Google Shape;7260;p91"/>
                        <p:cNvCxnSpPr/>
                        <p:nvPr/>
                      </p:nvCxnSpPr>
                      <p:spPr>
                        <a:xfrm>
                          <a:off x="6582995" y="2934724"/>
                          <a:ext cx="450692" cy="0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</p:grpSp>
                  <p:grpSp>
                    <p:nvGrpSpPr>
                      <p:cNvPr id="7261" name="Google Shape;7261;p91"/>
                      <p:cNvGrpSpPr/>
                      <p:nvPr/>
                    </p:nvGrpSpPr>
                    <p:grpSpPr>
                      <a:xfrm>
                        <a:off x="6399351" y="3466022"/>
                        <a:ext cx="558141" cy="93992"/>
                        <a:chOff x="6583477" y="2845363"/>
                        <a:chExt cx="558141" cy="93992"/>
                      </a:xfrm>
                    </p:grpSpPr>
                    <p:cxnSp>
                      <p:nvCxnSpPr>
                        <p:cNvPr id="7262" name="Google Shape;7262;p91"/>
                        <p:cNvCxnSpPr/>
                        <p:nvPr/>
                      </p:nvCxnSpPr>
                      <p:spPr>
                        <a:xfrm flipH="1" rot="10800000">
                          <a:off x="7028199" y="2845363"/>
                          <a:ext cx="113419" cy="93992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  <p:cxnSp>
                      <p:nvCxnSpPr>
                        <p:cNvPr id="7263" name="Google Shape;7263;p91"/>
                        <p:cNvCxnSpPr/>
                        <p:nvPr/>
                      </p:nvCxnSpPr>
                      <p:spPr>
                        <a:xfrm>
                          <a:off x="6583477" y="2939355"/>
                          <a:ext cx="450692" cy="0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</p:grpSp>
                  <p:grpSp>
                    <p:nvGrpSpPr>
                      <p:cNvPr id="7264" name="Google Shape;7264;p91"/>
                      <p:cNvGrpSpPr/>
                      <p:nvPr/>
                    </p:nvGrpSpPr>
                    <p:grpSpPr>
                      <a:xfrm>
                        <a:off x="6396366" y="3528683"/>
                        <a:ext cx="561126" cy="97125"/>
                        <a:chOff x="6580972" y="2842160"/>
                        <a:chExt cx="561126" cy="97125"/>
                      </a:xfrm>
                    </p:grpSpPr>
                    <p:cxnSp>
                      <p:nvCxnSpPr>
                        <p:cNvPr id="7265" name="Google Shape;7265;p91"/>
                        <p:cNvCxnSpPr/>
                        <p:nvPr/>
                      </p:nvCxnSpPr>
                      <p:spPr>
                        <a:xfrm flipH="1" rot="10800000">
                          <a:off x="7028679" y="2842160"/>
                          <a:ext cx="113419" cy="97125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  <p:cxnSp>
                      <p:nvCxnSpPr>
                        <p:cNvPr id="7266" name="Google Shape;7266;p91"/>
                        <p:cNvCxnSpPr/>
                        <p:nvPr/>
                      </p:nvCxnSpPr>
                      <p:spPr>
                        <a:xfrm>
                          <a:off x="6580972" y="2939284"/>
                          <a:ext cx="453676" cy="0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</p:grpSp>
                  <p:grpSp>
                    <p:nvGrpSpPr>
                      <p:cNvPr id="7267" name="Google Shape;7267;p91"/>
                      <p:cNvGrpSpPr/>
                      <p:nvPr/>
                    </p:nvGrpSpPr>
                    <p:grpSpPr>
                      <a:xfrm>
                        <a:off x="6396366" y="3594477"/>
                        <a:ext cx="561124" cy="97125"/>
                        <a:chOff x="6581452" y="2842090"/>
                        <a:chExt cx="561124" cy="97125"/>
                      </a:xfrm>
                    </p:grpSpPr>
                    <p:cxnSp>
                      <p:nvCxnSpPr>
                        <p:cNvPr id="7268" name="Google Shape;7268;p91"/>
                        <p:cNvCxnSpPr/>
                        <p:nvPr/>
                      </p:nvCxnSpPr>
                      <p:spPr>
                        <a:xfrm flipH="1" rot="10800000">
                          <a:off x="7029158" y="2842090"/>
                          <a:ext cx="113419" cy="97125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  <p:cxnSp>
                      <p:nvCxnSpPr>
                        <p:cNvPr id="7269" name="Google Shape;7269;p91"/>
                        <p:cNvCxnSpPr/>
                        <p:nvPr/>
                      </p:nvCxnSpPr>
                      <p:spPr>
                        <a:xfrm>
                          <a:off x="6581452" y="2939215"/>
                          <a:ext cx="453676" cy="0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</p:grpSp>
                  <p:grpSp>
                    <p:nvGrpSpPr>
                      <p:cNvPr id="7270" name="Google Shape;7270;p91"/>
                      <p:cNvGrpSpPr/>
                      <p:nvPr/>
                    </p:nvGrpSpPr>
                    <p:grpSpPr>
                      <a:xfrm>
                        <a:off x="6396367" y="3664970"/>
                        <a:ext cx="558140" cy="92426"/>
                        <a:chOff x="6581933" y="2846719"/>
                        <a:chExt cx="558140" cy="92426"/>
                      </a:xfrm>
                    </p:grpSpPr>
                    <p:cxnSp>
                      <p:nvCxnSpPr>
                        <p:cNvPr id="7271" name="Google Shape;7271;p91"/>
                        <p:cNvCxnSpPr/>
                        <p:nvPr/>
                      </p:nvCxnSpPr>
                      <p:spPr>
                        <a:xfrm flipH="1" rot="10800000">
                          <a:off x="7026654" y="2846719"/>
                          <a:ext cx="113419" cy="92426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  <p:cxnSp>
                      <p:nvCxnSpPr>
                        <p:cNvPr id="7272" name="Google Shape;7272;p91"/>
                        <p:cNvCxnSpPr/>
                        <p:nvPr/>
                      </p:nvCxnSpPr>
                      <p:spPr>
                        <a:xfrm>
                          <a:off x="6581933" y="2939145"/>
                          <a:ext cx="450690" cy="0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</p:grpSp>
                  <p:grpSp>
                    <p:nvGrpSpPr>
                      <p:cNvPr id="7273" name="Google Shape;7273;p91"/>
                      <p:cNvGrpSpPr/>
                      <p:nvPr/>
                    </p:nvGrpSpPr>
                    <p:grpSpPr>
                      <a:xfrm>
                        <a:off x="6396367" y="3730765"/>
                        <a:ext cx="558139" cy="92426"/>
                        <a:chOff x="6582413" y="2846650"/>
                        <a:chExt cx="558139" cy="92426"/>
                      </a:xfrm>
                    </p:grpSpPr>
                    <p:cxnSp>
                      <p:nvCxnSpPr>
                        <p:cNvPr id="7274" name="Google Shape;7274;p91"/>
                        <p:cNvCxnSpPr/>
                        <p:nvPr/>
                      </p:nvCxnSpPr>
                      <p:spPr>
                        <a:xfrm flipH="1" rot="10800000">
                          <a:off x="7027133" y="2846650"/>
                          <a:ext cx="113419" cy="92426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  <p:cxnSp>
                      <p:nvCxnSpPr>
                        <p:cNvPr id="7275" name="Google Shape;7275;p91"/>
                        <p:cNvCxnSpPr/>
                        <p:nvPr/>
                      </p:nvCxnSpPr>
                      <p:spPr>
                        <a:xfrm>
                          <a:off x="6582413" y="2939076"/>
                          <a:ext cx="450690" cy="0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</p:grpSp>
                </p:grpSp>
                <p:cxnSp>
                  <p:nvCxnSpPr>
                    <p:cNvPr id="7276" name="Google Shape;7276;p91"/>
                    <p:cNvCxnSpPr/>
                    <p:nvPr/>
                  </p:nvCxnSpPr>
                  <p:spPr>
                    <a:xfrm flipH="1">
                      <a:off x="6685171" y="4525377"/>
                      <a:ext cx="4763" cy="855662"/>
                    </a:xfrm>
                    <a:prstGeom prst="straightConnector1">
                      <a:avLst/>
                    </a:prstGeom>
                    <a:noFill/>
                    <a:ln cap="flat" cmpd="sng" w="254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7277" name="Google Shape;7277;p91"/>
                    <p:cNvCxnSpPr/>
                    <p:nvPr/>
                  </p:nvCxnSpPr>
                  <p:spPr>
                    <a:xfrm>
                      <a:off x="6632784" y="4706352"/>
                      <a:ext cx="58737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7278" name="Google Shape;7278;p91"/>
                    <p:cNvCxnSpPr/>
                    <p:nvPr/>
                  </p:nvCxnSpPr>
                  <p:spPr>
                    <a:xfrm>
                      <a:off x="6631196" y="4771439"/>
                      <a:ext cx="58738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7279" name="Google Shape;7279;p91"/>
                    <p:cNvCxnSpPr/>
                    <p:nvPr/>
                  </p:nvCxnSpPr>
                  <p:spPr>
                    <a:xfrm>
                      <a:off x="6631196" y="4849227"/>
                      <a:ext cx="58738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7280" name="Google Shape;7280;p91"/>
                    <p:cNvCxnSpPr/>
                    <p:nvPr/>
                  </p:nvCxnSpPr>
                  <p:spPr>
                    <a:xfrm>
                      <a:off x="6629609" y="4914314"/>
                      <a:ext cx="58737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7281" name="Google Shape;7281;p91"/>
                    <p:cNvCxnSpPr/>
                    <p:nvPr/>
                  </p:nvCxnSpPr>
                  <p:spPr>
                    <a:xfrm>
                      <a:off x="6628021" y="4976227"/>
                      <a:ext cx="60325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7282" name="Google Shape;7282;p91"/>
                    <p:cNvCxnSpPr/>
                    <p:nvPr/>
                  </p:nvCxnSpPr>
                  <p:spPr>
                    <a:xfrm>
                      <a:off x="6628021" y="5044489"/>
                      <a:ext cx="58738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7283" name="Google Shape;7283;p91"/>
                    <p:cNvCxnSpPr/>
                    <p:nvPr/>
                  </p:nvCxnSpPr>
                  <p:spPr>
                    <a:xfrm>
                      <a:off x="6626434" y="5114339"/>
                      <a:ext cx="58737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7284" name="Google Shape;7284;p91"/>
                    <p:cNvCxnSpPr/>
                    <p:nvPr/>
                  </p:nvCxnSpPr>
                  <p:spPr>
                    <a:xfrm>
                      <a:off x="6629609" y="5184189"/>
                      <a:ext cx="58737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7285" name="Google Shape;7285;p91"/>
                    <p:cNvCxnSpPr/>
                    <p:nvPr/>
                  </p:nvCxnSpPr>
                  <p:spPr>
                    <a:xfrm>
                      <a:off x="6631196" y="5252452"/>
                      <a:ext cx="58738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7286" name="Google Shape;7286;p91"/>
                    <p:cNvCxnSpPr/>
                    <p:nvPr/>
                  </p:nvCxnSpPr>
                  <p:spPr>
                    <a:xfrm>
                      <a:off x="6631196" y="5322302"/>
                      <a:ext cx="58738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7287" name="Google Shape;7287;p91"/>
                    <p:cNvCxnSpPr/>
                    <p:nvPr/>
                  </p:nvCxnSpPr>
                  <p:spPr>
                    <a:xfrm>
                      <a:off x="6632784" y="5387389"/>
                      <a:ext cx="58737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7288" name="Google Shape;7288;p91"/>
                    <p:cNvCxnSpPr/>
                    <p:nvPr/>
                  </p:nvCxnSpPr>
                  <p:spPr>
                    <a:xfrm rot="10800000">
                      <a:off x="6632784" y="4531727"/>
                      <a:ext cx="58737" cy="0"/>
                    </a:xfrm>
                    <a:prstGeom prst="straightConnector1">
                      <a:avLst/>
                    </a:prstGeom>
                    <a:noFill/>
                    <a:ln cap="flat" cmpd="sng" w="222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grpSp>
                  <p:nvGrpSpPr>
                    <p:cNvPr id="7289" name="Google Shape;7289;p91"/>
                    <p:cNvGrpSpPr/>
                    <p:nvPr/>
                  </p:nvGrpSpPr>
                  <p:grpSpPr>
                    <a:xfrm>
                      <a:off x="6434171" y="4488570"/>
                      <a:ext cx="224203" cy="179034"/>
                      <a:chOff x="3668110" y="2448910"/>
                      <a:chExt cx="3794234" cy="2165130"/>
                    </a:xfrm>
                  </p:grpSpPr>
                  <p:sp>
                    <p:nvSpPr>
                      <p:cNvPr id="7290" name="Google Shape;7290;p91"/>
                      <p:cNvSpPr/>
                      <p:nvPr/>
                    </p:nvSpPr>
                    <p:spPr>
                      <a:xfrm>
                        <a:off x="3668110" y="3741409"/>
                        <a:ext cx="3780587" cy="872631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rgbClr val="B8C2C9"/>
                          </a:gs>
                          <a:gs pos="21000">
                            <a:schemeClr val="lt1"/>
                          </a:gs>
                          <a:gs pos="60000">
                            <a:srgbClr val="D6DCE0"/>
                          </a:gs>
                          <a:gs pos="100000">
                            <a:srgbClr val="B8C2C9"/>
                          </a:gs>
                        </a:gsLst>
                        <a:lin ang="0" scaled="0"/>
                      </a:gradFill>
                      <a:ln cap="flat" cmpd="sng" w="9525">
                        <a:solidFill>
                          <a:srgbClr val="31538F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7291" name="Google Shape;7291;p91"/>
                      <p:cNvSpPr/>
                      <p:nvPr/>
                    </p:nvSpPr>
                    <p:spPr>
                      <a:xfrm>
                        <a:off x="3678620" y="2448910"/>
                        <a:ext cx="3783724" cy="1324303"/>
                      </a:xfrm>
                      <a:custGeom>
                        <a:rect b="b" l="l" r="r" t="t"/>
                        <a:pathLst>
                          <a:path extrusionOk="0" h="1324303" w="3783724">
                            <a:moveTo>
                              <a:pt x="0" y="1313793"/>
                            </a:moveTo>
                            <a:lnTo>
                              <a:pt x="0" y="1313793"/>
                            </a:lnTo>
                            <a:lnTo>
                              <a:pt x="252248" y="0"/>
                            </a:lnTo>
                            <a:lnTo>
                              <a:pt x="3415862" y="21020"/>
                            </a:lnTo>
                            <a:lnTo>
                              <a:pt x="3783724" y="1324303"/>
                            </a:lnTo>
                            <a:lnTo>
                              <a:pt x="0" y="1313793"/>
                            </a:lnTo>
                            <a:close/>
                          </a:path>
                        </a:pathLst>
                      </a:custGeom>
                      <a:solidFill>
                        <a:srgbClr val="B8C2C9"/>
                      </a:solidFill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grpSp>
                    <p:nvGrpSpPr>
                      <p:cNvPr id="7292" name="Google Shape;7292;p91"/>
                      <p:cNvGrpSpPr/>
                      <p:nvPr/>
                    </p:nvGrpSpPr>
                    <p:grpSpPr>
                      <a:xfrm>
                        <a:off x="3941376" y="2603243"/>
                        <a:ext cx="3202061" cy="1066110"/>
                        <a:chOff x="7939341" y="3037317"/>
                        <a:chExt cx="897649" cy="353919"/>
                      </a:xfrm>
                    </p:grpSpPr>
                    <p:sp>
                      <p:nvSpPr>
                        <p:cNvPr id="7231" name="Google Shape;7231;p91"/>
                        <p:cNvSpPr/>
                        <p:nvPr/>
                      </p:nvSpPr>
                      <p:spPr>
                        <a:xfrm>
                          <a:off x="7964170" y="3037317"/>
                          <a:ext cx="849158" cy="198115"/>
                        </a:xfrm>
                        <a:custGeom>
                          <a:rect b="b" l="l" r="r" t="t"/>
                          <a:pathLst>
                            <a:path extrusionOk="0" h="1049866" w="4673016">
                              <a:moveTo>
                                <a:pt x="3756864" y="0"/>
                              </a:moveTo>
                              <a:lnTo>
                                <a:pt x="4673016" y="239402"/>
                              </a:lnTo>
                              <a:lnTo>
                                <a:pt x="3993931" y="541866"/>
                              </a:lnTo>
                              <a:lnTo>
                                <a:pt x="3815839" y="467710"/>
                              </a:lnTo>
                              <a:lnTo>
                                <a:pt x="2300598" y="1049866"/>
                              </a:lnTo>
                              <a:lnTo>
                                <a:pt x="912064" y="457200"/>
                              </a:lnTo>
                              <a:lnTo>
                                <a:pt x="624198" y="541866"/>
                              </a:lnTo>
                              <a:lnTo>
                                <a:pt x="0" y="275021"/>
                              </a:lnTo>
                              <a:lnTo>
                                <a:pt x="912064" y="16933"/>
                              </a:lnTo>
                              <a:lnTo>
                                <a:pt x="2323954" y="616023"/>
                              </a:lnTo>
                              <a:lnTo>
                                <a:pt x="375686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A3"/>
                        </a:solidFill>
                        <a:ln>
                          <a:noFill/>
                        </a:ln>
                      </p:spPr>
                      <p:txBody>
                        <a:bodyPr anchorCtr="0" anchor="ctr" bIns="34275" lIns="68575" spcFirstLastPara="1" rIns="68575" wrap="square" tIns="34275">
                          <a:noAutofit/>
                        </a:bodyPr>
                        <a:lstStyle/>
                        <a:p>
                          <a:pPr indent="0" lvl="0" marL="0" marR="0" rtl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lt1"/>
                            </a:buClr>
                            <a:buSzPts val="1400"/>
                            <a:buFont typeface="Calibri"/>
                            <a:buNone/>
                          </a:pPr>
                          <a:r>
                            <a:t/>
                          </a:r>
                          <a:endParaRPr b="0" i="0" sz="1400" u="none" cap="none" strike="noStrike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  <p:sp>
                      <p:nvSpPr>
                        <p:cNvPr id="7293" name="Google Shape;7293;p91"/>
                        <p:cNvSpPr/>
                        <p:nvPr/>
                      </p:nvSpPr>
                      <p:spPr>
                        <a:xfrm>
                          <a:off x="8519948" y="3206783"/>
                          <a:ext cx="317042" cy="170569"/>
                        </a:xfrm>
                        <a:custGeom>
                          <a:rect b="b" l="l" r="r" t="t"/>
                          <a:pathLst>
                            <a:path extrusionOk="0" h="903890" w="1744718">
                              <a:moveTo>
                                <a:pt x="21021" y="0"/>
                              </a:moveTo>
                              <a:lnTo>
                                <a:pt x="1744718" y="693683"/>
                              </a:lnTo>
                              <a:lnTo>
                                <a:pt x="1145628" y="903890"/>
                              </a:lnTo>
                              <a:lnTo>
                                <a:pt x="0" y="451945"/>
                              </a:lnTo>
                              <a:lnTo>
                                <a:pt x="2102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A3"/>
                        </a:solidFill>
                        <a:ln>
                          <a:noFill/>
                        </a:ln>
                      </p:spPr>
                      <p:txBody>
                        <a:bodyPr anchorCtr="0" anchor="ctr" bIns="34275" lIns="68575" spcFirstLastPara="1" rIns="68575" wrap="square" tIns="34275">
                          <a:noAutofit/>
                        </a:bodyPr>
                        <a:lstStyle/>
                        <a:p>
                          <a:pPr indent="0" lvl="0" marL="0" marR="0" rtl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lt1"/>
                            </a:buClr>
                            <a:buSzPts val="1400"/>
                            <a:buFont typeface="Calibri"/>
                            <a:buNone/>
                          </a:pPr>
                          <a:r>
                            <a:t/>
                          </a:r>
                          <a:endParaRPr b="0" i="0" sz="1400" u="none" cap="none" strike="noStrike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  <p:sp>
                      <p:nvSpPr>
                        <p:cNvPr id="7294" name="Google Shape;7294;p91"/>
                        <p:cNvSpPr/>
                        <p:nvPr/>
                      </p:nvSpPr>
                      <p:spPr>
                        <a:xfrm>
                          <a:off x="7939341" y="3206783"/>
                          <a:ext cx="311312" cy="168585"/>
                        </a:xfrm>
                        <a:custGeom>
                          <a:rect b="b" l="l" r="r" t="t"/>
                          <a:pathLst>
                            <a:path extrusionOk="0" h="893380" w="1713187">
                              <a:moveTo>
                                <a:pt x="1702676" y="0"/>
                              </a:moveTo>
                              <a:lnTo>
                                <a:pt x="1713187" y="472966"/>
                              </a:lnTo>
                              <a:lnTo>
                                <a:pt x="578069" y="893380"/>
                              </a:lnTo>
                              <a:lnTo>
                                <a:pt x="0" y="693683"/>
                              </a:lnTo>
                              <a:lnTo>
                                <a:pt x="170267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A8"/>
                        </a:solidFill>
                        <a:ln>
                          <a:noFill/>
                        </a:ln>
                      </p:spPr>
                      <p:txBody>
                        <a:bodyPr anchorCtr="0" anchor="ctr" bIns="34275" lIns="68575" spcFirstLastPara="1" rIns="68575" wrap="square" tIns="34275">
                          <a:noAutofit/>
                        </a:bodyPr>
                        <a:lstStyle/>
                        <a:p>
                          <a:pPr indent="0" lvl="0" marL="0" marR="0" rtl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lt1"/>
                            </a:buClr>
                            <a:buSzPts val="1400"/>
                            <a:buFont typeface="Calibri"/>
                            <a:buNone/>
                          </a:pPr>
                          <a:r>
                            <a:t/>
                          </a:r>
                          <a:endParaRPr b="0" i="0" sz="1400" u="none" cap="none" strike="noStrike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  <p:sp>
                      <p:nvSpPr>
                        <p:cNvPr id="7295" name="Google Shape;7295;p91"/>
                        <p:cNvSpPr/>
                        <p:nvPr/>
                      </p:nvSpPr>
                      <p:spPr>
                        <a:xfrm>
                          <a:off x="8047413" y="3123483"/>
                          <a:ext cx="676892" cy="267753"/>
                        </a:xfrm>
                        <a:custGeom>
                          <a:rect b="b" l="l" r="r" t="t"/>
                          <a:pathLst>
                            <a:path extrusionOk="0" h="1418896" w="3725019">
                              <a:moveTo>
                                <a:pt x="162012" y="73572"/>
                              </a:moveTo>
                              <a:lnTo>
                                <a:pt x="445792" y="0"/>
                              </a:lnTo>
                              <a:lnTo>
                                <a:pt x="1852896" y="591655"/>
                              </a:lnTo>
                              <a:lnTo>
                                <a:pt x="3357157" y="0"/>
                              </a:lnTo>
                              <a:lnTo>
                                <a:pt x="3577874" y="73572"/>
                              </a:lnTo>
                              <a:lnTo>
                                <a:pt x="2632585" y="448868"/>
                              </a:lnTo>
                              <a:lnTo>
                                <a:pt x="2625150" y="902607"/>
                              </a:lnTo>
                              <a:lnTo>
                                <a:pt x="3725019" y="1345324"/>
                              </a:lnTo>
                              <a:lnTo>
                                <a:pt x="3441240" y="1408386"/>
                              </a:lnTo>
                              <a:lnTo>
                                <a:pt x="1864688" y="746234"/>
                              </a:lnTo>
                              <a:lnTo>
                                <a:pt x="256605" y="1418896"/>
                              </a:lnTo>
                              <a:lnTo>
                                <a:pt x="0" y="1331097"/>
                              </a:lnTo>
                              <a:lnTo>
                                <a:pt x="1113454" y="903890"/>
                              </a:lnTo>
                              <a:cubicBezTo>
                                <a:pt x="1113454" y="760249"/>
                                <a:pt x="1102302" y="595586"/>
                                <a:pt x="1102302" y="451945"/>
                              </a:cubicBezTo>
                              <a:lnTo>
                                <a:pt x="183032" y="84081"/>
                              </a:lnTo>
                              <a:cubicBezTo>
                                <a:pt x="26317" y="21019"/>
                                <a:pt x="169019" y="77075"/>
                                <a:pt x="162012" y="7357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8DA9DB"/>
                        </a:solidFill>
                        <a:ln>
                          <a:noFill/>
                        </a:ln>
                      </p:spPr>
                      <p:txBody>
                        <a:bodyPr anchorCtr="0" anchor="ctr" bIns="34275" lIns="68575" spcFirstLastPara="1" rIns="68575" wrap="square" tIns="34275">
                          <a:noAutofit/>
                        </a:bodyPr>
                        <a:lstStyle/>
                        <a:p>
                          <a:pPr indent="0" lvl="0" marL="0" marR="0" rtl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lt1"/>
                            </a:buClr>
                            <a:buSzPts val="1400"/>
                            <a:buFont typeface="Calibri"/>
                            <a:buNone/>
                          </a:pPr>
                          <a:r>
                            <a:t/>
                          </a:r>
                          <a:endParaRPr b="0" i="0" sz="1400" u="none" cap="none" strike="noStrike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7296" name="Google Shape;7296;p91"/>
                  <p:cNvGrpSpPr/>
                  <p:nvPr/>
                </p:nvGrpSpPr>
                <p:grpSpPr>
                  <a:xfrm>
                    <a:off x="6665262" y="3564953"/>
                    <a:ext cx="914400" cy="479686"/>
                    <a:chOff x="3668110" y="2448910"/>
                    <a:chExt cx="3794234" cy="2165130"/>
                  </a:xfrm>
                </p:grpSpPr>
                <p:sp>
                  <p:nvSpPr>
                    <p:cNvPr id="7297" name="Google Shape;7297;p91"/>
                    <p:cNvSpPr/>
                    <p:nvPr/>
                  </p:nvSpPr>
                  <p:spPr>
                    <a:xfrm>
                      <a:off x="3668110" y="3741409"/>
                      <a:ext cx="3780587" cy="872631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rgbClr val="B8C2C9"/>
                        </a:gs>
                        <a:gs pos="21000">
                          <a:schemeClr val="lt1"/>
                        </a:gs>
                        <a:gs pos="60000">
                          <a:srgbClr val="D6DCE0"/>
                        </a:gs>
                        <a:gs pos="100000">
                          <a:srgbClr val="B8C2C9"/>
                        </a:gs>
                      </a:gsLst>
                      <a:lin ang="0" scaled="0"/>
                    </a:gradFill>
                    <a:ln cap="flat" cmpd="sng" w="9525">
                      <a:solidFill>
                        <a:srgbClr val="31538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98" name="Google Shape;7298;p91"/>
                    <p:cNvSpPr/>
                    <p:nvPr/>
                  </p:nvSpPr>
                  <p:spPr>
                    <a:xfrm>
                      <a:off x="3678620" y="2448910"/>
                      <a:ext cx="3783724" cy="1324303"/>
                    </a:xfrm>
                    <a:custGeom>
                      <a:rect b="b" l="l" r="r" t="t"/>
                      <a:pathLst>
                        <a:path extrusionOk="0" h="1324303" w="3783724">
                          <a:moveTo>
                            <a:pt x="0" y="1313793"/>
                          </a:moveTo>
                          <a:lnTo>
                            <a:pt x="0" y="1313793"/>
                          </a:lnTo>
                          <a:lnTo>
                            <a:pt x="252248" y="0"/>
                          </a:lnTo>
                          <a:lnTo>
                            <a:pt x="3415862" y="21020"/>
                          </a:lnTo>
                          <a:lnTo>
                            <a:pt x="3783724" y="1324303"/>
                          </a:lnTo>
                          <a:lnTo>
                            <a:pt x="0" y="1313793"/>
                          </a:lnTo>
                          <a:close/>
                        </a:path>
                      </a:pathLst>
                    </a:custGeom>
                    <a:solidFill>
                      <a:srgbClr val="B8C2C9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grpSp>
                  <p:nvGrpSpPr>
                    <p:cNvPr id="7299" name="Google Shape;7299;p91"/>
                    <p:cNvGrpSpPr/>
                    <p:nvPr/>
                  </p:nvGrpSpPr>
                  <p:grpSpPr>
                    <a:xfrm>
                      <a:off x="3941376" y="2603243"/>
                      <a:ext cx="3202061" cy="1066110"/>
                      <a:chOff x="7939341" y="3037317"/>
                      <a:chExt cx="897649" cy="353919"/>
                    </a:xfrm>
                  </p:grpSpPr>
                  <p:sp>
                    <p:nvSpPr>
                      <p:cNvPr id="7198" name="Google Shape;7198;p91"/>
                      <p:cNvSpPr/>
                      <p:nvPr/>
                    </p:nvSpPr>
                    <p:spPr>
                      <a:xfrm>
                        <a:off x="7964170" y="3037317"/>
                        <a:ext cx="849158" cy="198115"/>
                      </a:xfrm>
                      <a:custGeom>
                        <a:rect b="b" l="l" r="r" t="t"/>
                        <a:pathLst>
                          <a:path extrusionOk="0" h="1049866" w="4673016">
                            <a:moveTo>
                              <a:pt x="3756864" y="0"/>
                            </a:moveTo>
                            <a:lnTo>
                              <a:pt x="4673016" y="239402"/>
                            </a:lnTo>
                            <a:lnTo>
                              <a:pt x="3993931" y="541866"/>
                            </a:lnTo>
                            <a:lnTo>
                              <a:pt x="3815839" y="467710"/>
                            </a:lnTo>
                            <a:lnTo>
                              <a:pt x="2300598" y="1049866"/>
                            </a:lnTo>
                            <a:lnTo>
                              <a:pt x="912064" y="457200"/>
                            </a:lnTo>
                            <a:lnTo>
                              <a:pt x="624198" y="541866"/>
                            </a:lnTo>
                            <a:lnTo>
                              <a:pt x="0" y="275021"/>
                            </a:lnTo>
                            <a:lnTo>
                              <a:pt x="912064" y="16933"/>
                            </a:lnTo>
                            <a:lnTo>
                              <a:pt x="2323954" y="616023"/>
                            </a:lnTo>
                            <a:lnTo>
                              <a:pt x="3756864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7300" name="Google Shape;7300;p91"/>
                      <p:cNvSpPr/>
                      <p:nvPr/>
                    </p:nvSpPr>
                    <p:spPr>
                      <a:xfrm>
                        <a:off x="8519948" y="3206783"/>
                        <a:ext cx="317042" cy="170569"/>
                      </a:xfrm>
                      <a:custGeom>
                        <a:rect b="b" l="l" r="r" t="t"/>
                        <a:pathLst>
                          <a:path extrusionOk="0" h="903890" w="1744718">
                            <a:moveTo>
                              <a:pt x="21021" y="0"/>
                            </a:moveTo>
                            <a:lnTo>
                              <a:pt x="1744718" y="693683"/>
                            </a:lnTo>
                            <a:lnTo>
                              <a:pt x="1145628" y="903890"/>
                            </a:lnTo>
                            <a:lnTo>
                              <a:pt x="0" y="451945"/>
                            </a:lnTo>
                            <a:lnTo>
                              <a:pt x="21021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7301" name="Google Shape;7301;p91"/>
                      <p:cNvSpPr/>
                      <p:nvPr/>
                    </p:nvSpPr>
                    <p:spPr>
                      <a:xfrm>
                        <a:off x="7939341" y="3206783"/>
                        <a:ext cx="311312" cy="168585"/>
                      </a:xfrm>
                      <a:custGeom>
                        <a:rect b="b" l="l" r="r" t="t"/>
                        <a:pathLst>
                          <a:path extrusionOk="0" h="893380" w="1713187">
                            <a:moveTo>
                              <a:pt x="1702676" y="0"/>
                            </a:moveTo>
                            <a:lnTo>
                              <a:pt x="1713187" y="472966"/>
                            </a:lnTo>
                            <a:lnTo>
                              <a:pt x="578069" y="893380"/>
                            </a:lnTo>
                            <a:lnTo>
                              <a:pt x="0" y="693683"/>
                            </a:lnTo>
                            <a:lnTo>
                              <a:pt x="1702676" y="0"/>
                            </a:lnTo>
                            <a:close/>
                          </a:path>
                        </a:pathLst>
                      </a:custGeom>
                      <a:solidFill>
                        <a:srgbClr val="0000A8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7302" name="Google Shape;7302;p91"/>
                      <p:cNvSpPr/>
                      <p:nvPr/>
                    </p:nvSpPr>
                    <p:spPr>
                      <a:xfrm>
                        <a:off x="8047413" y="3123483"/>
                        <a:ext cx="676892" cy="267753"/>
                      </a:xfrm>
                      <a:custGeom>
                        <a:rect b="b" l="l" r="r" t="t"/>
                        <a:pathLst>
                          <a:path extrusionOk="0" h="1418896" w="3725019">
                            <a:moveTo>
                              <a:pt x="162012" y="73572"/>
                            </a:moveTo>
                            <a:lnTo>
                              <a:pt x="445792" y="0"/>
                            </a:lnTo>
                            <a:lnTo>
                              <a:pt x="1852896" y="591655"/>
                            </a:lnTo>
                            <a:lnTo>
                              <a:pt x="3357157" y="0"/>
                            </a:lnTo>
                            <a:lnTo>
                              <a:pt x="3577874" y="73572"/>
                            </a:lnTo>
                            <a:lnTo>
                              <a:pt x="2632585" y="448868"/>
                            </a:lnTo>
                            <a:lnTo>
                              <a:pt x="2625150" y="902607"/>
                            </a:lnTo>
                            <a:lnTo>
                              <a:pt x="3725019" y="1345324"/>
                            </a:lnTo>
                            <a:lnTo>
                              <a:pt x="3441240" y="1408386"/>
                            </a:lnTo>
                            <a:lnTo>
                              <a:pt x="1864688" y="746234"/>
                            </a:lnTo>
                            <a:lnTo>
                              <a:pt x="256605" y="1418896"/>
                            </a:lnTo>
                            <a:lnTo>
                              <a:pt x="0" y="1331097"/>
                            </a:lnTo>
                            <a:lnTo>
                              <a:pt x="1113454" y="903890"/>
                            </a:lnTo>
                            <a:cubicBezTo>
                              <a:pt x="1113454" y="760249"/>
                              <a:pt x="1102302" y="595586"/>
                              <a:pt x="1102302" y="451945"/>
                            </a:cubicBezTo>
                            <a:lnTo>
                              <a:pt x="183032" y="84081"/>
                            </a:lnTo>
                            <a:cubicBezTo>
                              <a:pt x="26317" y="21019"/>
                              <a:pt x="169019" y="77075"/>
                              <a:pt x="162012" y="73572"/>
                            </a:cubicBezTo>
                            <a:close/>
                          </a:path>
                        </a:pathLst>
                      </a:custGeom>
                      <a:solidFill>
                        <a:srgbClr val="8DA9DB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7303" name="Google Shape;7303;p91"/>
                  <p:cNvGrpSpPr/>
                  <p:nvPr/>
                </p:nvGrpSpPr>
                <p:grpSpPr>
                  <a:xfrm>
                    <a:off x="6733565" y="4492542"/>
                    <a:ext cx="267207" cy="997245"/>
                    <a:chOff x="6424315" y="4488570"/>
                    <a:chExt cx="267207" cy="997245"/>
                  </a:xfrm>
                </p:grpSpPr>
                <p:grpSp>
                  <p:nvGrpSpPr>
                    <p:cNvPr id="7304" name="Google Shape;7304;p91"/>
                    <p:cNvGrpSpPr/>
                    <p:nvPr/>
                  </p:nvGrpSpPr>
                  <p:grpSpPr>
                    <a:xfrm>
                      <a:off x="6424315" y="4636502"/>
                      <a:ext cx="237939" cy="849312"/>
                      <a:chOff x="6396366" y="3061857"/>
                      <a:chExt cx="570079" cy="838094"/>
                    </a:xfrm>
                  </p:grpSpPr>
                  <p:sp>
                    <p:nvSpPr>
                      <p:cNvPr id="7305" name="Google Shape;7305;p91"/>
                      <p:cNvSpPr/>
                      <p:nvPr/>
                    </p:nvSpPr>
                    <p:spPr>
                      <a:xfrm>
                        <a:off x="6509786" y="3061857"/>
                        <a:ext cx="447707" cy="742536"/>
                      </a:xfrm>
                      <a:prstGeom prst="rect">
                        <a:avLst/>
                      </a:prstGeom>
                      <a:noFill/>
                      <a:ln cap="flat" cmpd="sng" w="12700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i="0" sz="1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cxnSp>
                    <p:nvCxnSpPr>
                      <p:cNvPr id="7306" name="Google Shape;7306;p91"/>
                      <p:cNvCxnSpPr/>
                      <p:nvPr/>
                    </p:nvCxnSpPr>
                    <p:spPr>
                      <a:xfrm flipH="1" rot="10800000">
                        <a:off x="6847057" y="3061857"/>
                        <a:ext cx="113419" cy="92425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sp>
                    <p:nvSpPr>
                      <p:cNvPr id="7307" name="Google Shape;7307;p91"/>
                      <p:cNvSpPr/>
                      <p:nvPr/>
                    </p:nvSpPr>
                    <p:spPr>
                      <a:xfrm>
                        <a:off x="6476953" y="3071256"/>
                        <a:ext cx="131327" cy="115923"/>
                      </a:xfrm>
                      <a:prstGeom prst="rect">
                        <a:avLst/>
                      </a:prstGeom>
                      <a:solidFill>
                        <a:schemeClr val="lt1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i="0" sz="1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cxnSp>
                    <p:nvCxnSpPr>
                      <p:cNvPr id="7308" name="Google Shape;7308;p91"/>
                      <p:cNvCxnSpPr/>
                      <p:nvPr/>
                    </p:nvCxnSpPr>
                    <p:spPr>
                      <a:xfrm flipH="1" rot="10800000">
                        <a:off x="6396367" y="3061857"/>
                        <a:ext cx="113419" cy="92425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sp>
                    <p:nvSpPr>
                      <p:cNvPr id="7309" name="Google Shape;7309;p91"/>
                      <p:cNvSpPr/>
                      <p:nvPr/>
                    </p:nvSpPr>
                    <p:spPr>
                      <a:xfrm>
                        <a:off x="6817210" y="3702567"/>
                        <a:ext cx="131327" cy="115923"/>
                      </a:xfrm>
                      <a:prstGeom prst="rect">
                        <a:avLst/>
                      </a:prstGeom>
                      <a:solidFill>
                        <a:schemeClr val="lt1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i="0" sz="1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7310" name="Google Shape;7310;p91"/>
                      <p:cNvSpPr/>
                      <p:nvPr/>
                    </p:nvSpPr>
                    <p:spPr>
                      <a:xfrm>
                        <a:off x="6405320" y="3157415"/>
                        <a:ext cx="444723" cy="742536"/>
                      </a:xfrm>
                      <a:prstGeom prst="rect">
                        <a:avLst/>
                      </a:prstGeom>
                      <a:solidFill>
                        <a:schemeClr val="lt1"/>
                      </a:solidFill>
                      <a:ln cap="flat" cmpd="sng" w="12700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i="0" sz="1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cxnSp>
                    <p:nvCxnSpPr>
                      <p:cNvPr id="7311" name="Google Shape;7311;p91"/>
                      <p:cNvCxnSpPr/>
                      <p:nvPr/>
                    </p:nvCxnSpPr>
                    <p:spPr>
                      <a:xfrm flipH="1" rot="10800000">
                        <a:off x="6847057" y="3804392"/>
                        <a:ext cx="113419" cy="92425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grpSp>
                    <p:nvGrpSpPr>
                      <p:cNvPr id="7312" name="Google Shape;7312;p91"/>
                      <p:cNvGrpSpPr/>
                      <p:nvPr/>
                    </p:nvGrpSpPr>
                    <p:grpSpPr>
                      <a:xfrm>
                        <a:off x="6399350" y="3137050"/>
                        <a:ext cx="561125" cy="92425"/>
                        <a:chOff x="6581076" y="2845711"/>
                        <a:chExt cx="561125" cy="92425"/>
                      </a:xfrm>
                    </p:grpSpPr>
                    <p:cxnSp>
                      <p:nvCxnSpPr>
                        <p:cNvPr id="7313" name="Google Shape;7313;p91"/>
                        <p:cNvCxnSpPr/>
                        <p:nvPr/>
                      </p:nvCxnSpPr>
                      <p:spPr>
                        <a:xfrm flipH="1" rot="10800000">
                          <a:off x="7028782" y="2845711"/>
                          <a:ext cx="113419" cy="92425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  <p:cxnSp>
                      <p:nvCxnSpPr>
                        <p:cNvPr id="7314" name="Google Shape;7314;p91"/>
                        <p:cNvCxnSpPr/>
                        <p:nvPr/>
                      </p:nvCxnSpPr>
                      <p:spPr>
                        <a:xfrm>
                          <a:off x="6581076" y="2938136"/>
                          <a:ext cx="453676" cy="0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</p:grpSp>
                  <p:grpSp>
                    <p:nvGrpSpPr>
                      <p:cNvPr id="7315" name="Google Shape;7315;p91"/>
                      <p:cNvGrpSpPr/>
                      <p:nvPr/>
                    </p:nvGrpSpPr>
                    <p:grpSpPr>
                      <a:xfrm>
                        <a:off x="6399351" y="3202845"/>
                        <a:ext cx="567094" cy="89292"/>
                        <a:chOff x="6581557" y="2845642"/>
                        <a:chExt cx="567094" cy="89292"/>
                      </a:xfrm>
                    </p:grpSpPr>
                    <p:cxnSp>
                      <p:nvCxnSpPr>
                        <p:cNvPr id="7316" name="Google Shape;7316;p91"/>
                        <p:cNvCxnSpPr/>
                        <p:nvPr/>
                      </p:nvCxnSpPr>
                      <p:spPr>
                        <a:xfrm flipH="1" rot="10800000">
                          <a:off x="7029263" y="2845642"/>
                          <a:ext cx="119388" cy="89292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  <p:cxnSp>
                      <p:nvCxnSpPr>
                        <p:cNvPr id="7317" name="Google Shape;7317;p91"/>
                        <p:cNvCxnSpPr/>
                        <p:nvPr/>
                      </p:nvCxnSpPr>
                      <p:spPr>
                        <a:xfrm>
                          <a:off x="6581557" y="2934934"/>
                          <a:ext cx="453676" cy="0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</p:grpSp>
                  <p:grpSp>
                    <p:nvGrpSpPr>
                      <p:cNvPr id="7318" name="Google Shape;7318;p91"/>
                      <p:cNvGrpSpPr/>
                      <p:nvPr/>
                    </p:nvGrpSpPr>
                    <p:grpSpPr>
                      <a:xfrm>
                        <a:off x="6399350" y="3268639"/>
                        <a:ext cx="558142" cy="89292"/>
                        <a:chOff x="6582036" y="2845572"/>
                        <a:chExt cx="558142" cy="89292"/>
                      </a:xfrm>
                    </p:grpSpPr>
                    <p:cxnSp>
                      <p:nvCxnSpPr>
                        <p:cNvPr id="7319" name="Google Shape;7319;p91"/>
                        <p:cNvCxnSpPr/>
                        <p:nvPr/>
                      </p:nvCxnSpPr>
                      <p:spPr>
                        <a:xfrm flipH="1" rot="10800000">
                          <a:off x="7026759" y="2845572"/>
                          <a:ext cx="113419" cy="89292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  <p:cxnSp>
                      <p:nvCxnSpPr>
                        <p:cNvPr id="7320" name="Google Shape;7320;p91"/>
                        <p:cNvCxnSpPr/>
                        <p:nvPr/>
                      </p:nvCxnSpPr>
                      <p:spPr>
                        <a:xfrm>
                          <a:off x="6582036" y="2934864"/>
                          <a:ext cx="450692" cy="0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</p:grpSp>
                  <p:grpSp>
                    <p:nvGrpSpPr>
                      <p:cNvPr id="7321" name="Google Shape;7321;p91"/>
                      <p:cNvGrpSpPr/>
                      <p:nvPr/>
                    </p:nvGrpSpPr>
                    <p:grpSpPr>
                      <a:xfrm>
                        <a:off x="6399350" y="3334433"/>
                        <a:ext cx="558142" cy="89292"/>
                        <a:chOff x="6582516" y="2845502"/>
                        <a:chExt cx="558142" cy="89292"/>
                      </a:xfrm>
                    </p:grpSpPr>
                    <p:cxnSp>
                      <p:nvCxnSpPr>
                        <p:cNvPr id="7322" name="Google Shape;7322;p91"/>
                        <p:cNvCxnSpPr/>
                        <p:nvPr/>
                      </p:nvCxnSpPr>
                      <p:spPr>
                        <a:xfrm flipH="1" rot="10800000">
                          <a:off x="7027238" y="2845502"/>
                          <a:ext cx="113419" cy="89292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  <p:cxnSp>
                      <p:nvCxnSpPr>
                        <p:cNvPr id="7323" name="Google Shape;7323;p91"/>
                        <p:cNvCxnSpPr/>
                        <p:nvPr/>
                      </p:nvCxnSpPr>
                      <p:spPr>
                        <a:xfrm>
                          <a:off x="6582516" y="2934794"/>
                          <a:ext cx="450692" cy="0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</p:grpSp>
                  <p:grpSp>
                    <p:nvGrpSpPr>
                      <p:cNvPr id="7324" name="Google Shape;7324;p91"/>
                      <p:cNvGrpSpPr/>
                      <p:nvPr/>
                    </p:nvGrpSpPr>
                    <p:grpSpPr>
                      <a:xfrm>
                        <a:off x="6399349" y="3400228"/>
                        <a:ext cx="558142" cy="89292"/>
                        <a:chOff x="6582995" y="2845433"/>
                        <a:chExt cx="558142" cy="89292"/>
                      </a:xfrm>
                    </p:grpSpPr>
                    <p:cxnSp>
                      <p:nvCxnSpPr>
                        <p:cNvPr id="7325" name="Google Shape;7325;p91"/>
                        <p:cNvCxnSpPr/>
                        <p:nvPr/>
                      </p:nvCxnSpPr>
                      <p:spPr>
                        <a:xfrm flipH="1" rot="10800000">
                          <a:off x="7027718" y="2845433"/>
                          <a:ext cx="113419" cy="89292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  <p:cxnSp>
                      <p:nvCxnSpPr>
                        <p:cNvPr id="7326" name="Google Shape;7326;p91"/>
                        <p:cNvCxnSpPr/>
                        <p:nvPr/>
                      </p:nvCxnSpPr>
                      <p:spPr>
                        <a:xfrm>
                          <a:off x="6582995" y="2934724"/>
                          <a:ext cx="450692" cy="0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</p:grpSp>
                  <p:grpSp>
                    <p:nvGrpSpPr>
                      <p:cNvPr id="7327" name="Google Shape;7327;p91"/>
                      <p:cNvGrpSpPr/>
                      <p:nvPr/>
                    </p:nvGrpSpPr>
                    <p:grpSpPr>
                      <a:xfrm>
                        <a:off x="6399351" y="3466022"/>
                        <a:ext cx="558141" cy="93992"/>
                        <a:chOff x="6583477" y="2845363"/>
                        <a:chExt cx="558141" cy="93992"/>
                      </a:xfrm>
                    </p:grpSpPr>
                    <p:cxnSp>
                      <p:nvCxnSpPr>
                        <p:cNvPr id="7328" name="Google Shape;7328;p91"/>
                        <p:cNvCxnSpPr/>
                        <p:nvPr/>
                      </p:nvCxnSpPr>
                      <p:spPr>
                        <a:xfrm flipH="1" rot="10800000">
                          <a:off x="7028199" y="2845363"/>
                          <a:ext cx="113419" cy="93992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  <p:cxnSp>
                      <p:nvCxnSpPr>
                        <p:cNvPr id="7329" name="Google Shape;7329;p91"/>
                        <p:cNvCxnSpPr/>
                        <p:nvPr/>
                      </p:nvCxnSpPr>
                      <p:spPr>
                        <a:xfrm>
                          <a:off x="6583477" y="2939355"/>
                          <a:ext cx="450692" cy="0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</p:grpSp>
                  <p:grpSp>
                    <p:nvGrpSpPr>
                      <p:cNvPr id="7330" name="Google Shape;7330;p91"/>
                      <p:cNvGrpSpPr/>
                      <p:nvPr/>
                    </p:nvGrpSpPr>
                    <p:grpSpPr>
                      <a:xfrm>
                        <a:off x="6396366" y="3528683"/>
                        <a:ext cx="561126" cy="97125"/>
                        <a:chOff x="6580972" y="2842160"/>
                        <a:chExt cx="561126" cy="97125"/>
                      </a:xfrm>
                    </p:grpSpPr>
                    <p:cxnSp>
                      <p:nvCxnSpPr>
                        <p:cNvPr id="7331" name="Google Shape;7331;p91"/>
                        <p:cNvCxnSpPr/>
                        <p:nvPr/>
                      </p:nvCxnSpPr>
                      <p:spPr>
                        <a:xfrm flipH="1" rot="10800000">
                          <a:off x="7028679" y="2842160"/>
                          <a:ext cx="113419" cy="97125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  <p:cxnSp>
                      <p:nvCxnSpPr>
                        <p:cNvPr id="7332" name="Google Shape;7332;p91"/>
                        <p:cNvCxnSpPr/>
                        <p:nvPr/>
                      </p:nvCxnSpPr>
                      <p:spPr>
                        <a:xfrm>
                          <a:off x="6580972" y="2939284"/>
                          <a:ext cx="453676" cy="0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</p:grpSp>
                  <p:grpSp>
                    <p:nvGrpSpPr>
                      <p:cNvPr id="7333" name="Google Shape;7333;p91"/>
                      <p:cNvGrpSpPr/>
                      <p:nvPr/>
                    </p:nvGrpSpPr>
                    <p:grpSpPr>
                      <a:xfrm>
                        <a:off x="6396366" y="3594477"/>
                        <a:ext cx="561124" cy="97125"/>
                        <a:chOff x="6581452" y="2842090"/>
                        <a:chExt cx="561124" cy="97125"/>
                      </a:xfrm>
                    </p:grpSpPr>
                    <p:cxnSp>
                      <p:nvCxnSpPr>
                        <p:cNvPr id="7334" name="Google Shape;7334;p91"/>
                        <p:cNvCxnSpPr/>
                        <p:nvPr/>
                      </p:nvCxnSpPr>
                      <p:spPr>
                        <a:xfrm flipH="1" rot="10800000">
                          <a:off x="7029158" y="2842090"/>
                          <a:ext cx="113419" cy="97125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  <p:cxnSp>
                      <p:nvCxnSpPr>
                        <p:cNvPr id="7335" name="Google Shape;7335;p91"/>
                        <p:cNvCxnSpPr/>
                        <p:nvPr/>
                      </p:nvCxnSpPr>
                      <p:spPr>
                        <a:xfrm>
                          <a:off x="6581452" y="2939215"/>
                          <a:ext cx="453676" cy="0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</p:grpSp>
                  <p:grpSp>
                    <p:nvGrpSpPr>
                      <p:cNvPr id="7336" name="Google Shape;7336;p91"/>
                      <p:cNvGrpSpPr/>
                      <p:nvPr/>
                    </p:nvGrpSpPr>
                    <p:grpSpPr>
                      <a:xfrm>
                        <a:off x="6396367" y="3664970"/>
                        <a:ext cx="558140" cy="92426"/>
                        <a:chOff x="6581933" y="2846719"/>
                        <a:chExt cx="558140" cy="92426"/>
                      </a:xfrm>
                    </p:grpSpPr>
                    <p:cxnSp>
                      <p:nvCxnSpPr>
                        <p:cNvPr id="7337" name="Google Shape;7337;p91"/>
                        <p:cNvCxnSpPr/>
                        <p:nvPr/>
                      </p:nvCxnSpPr>
                      <p:spPr>
                        <a:xfrm flipH="1" rot="10800000">
                          <a:off x="7026654" y="2846719"/>
                          <a:ext cx="113419" cy="92426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  <p:cxnSp>
                      <p:nvCxnSpPr>
                        <p:cNvPr id="7338" name="Google Shape;7338;p91"/>
                        <p:cNvCxnSpPr/>
                        <p:nvPr/>
                      </p:nvCxnSpPr>
                      <p:spPr>
                        <a:xfrm>
                          <a:off x="6581933" y="2939145"/>
                          <a:ext cx="450690" cy="0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</p:grpSp>
                  <p:grpSp>
                    <p:nvGrpSpPr>
                      <p:cNvPr id="7339" name="Google Shape;7339;p91"/>
                      <p:cNvGrpSpPr/>
                      <p:nvPr/>
                    </p:nvGrpSpPr>
                    <p:grpSpPr>
                      <a:xfrm>
                        <a:off x="6396367" y="3730765"/>
                        <a:ext cx="558139" cy="92426"/>
                        <a:chOff x="6582413" y="2846650"/>
                        <a:chExt cx="558139" cy="92426"/>
                      </a:xfrm>
                    </p:grpSpPr>
                    <p:cxnSp>
                      <p:nvCxnSpPr>
                        <p:cNvPr id="7340" name="Google Shape;7340;p91"/>
                        <p:cNvCxnSpPr/>
                        <p:nvPr/>
                      </p:nvCxnSpPr>
                      <p:spPr>
                        <a:xfrm flipH="1" rot="10800000">
                          <a:off x="7027133" y="2846650"/>
                          <a:ext cx="113419" cy="92426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  <p:cxnSp>
                      <p:nvCxnSpPr>
                        <p:cNvPr id="7341" name="Google Shape;7341;p91"/>
                        <p:cNvCxnSpPr/>
                        <p:nvPr/>
                      </p:nvCxnSpPr>
                      <p:spPr>
                        <a:xfrm>
                          <a:off x="6582413" y="2939076"/>
                          <a:ext cx="450690" cy="0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</p:grpSp>
                </p:grpSp>
                <p:cxnSp>
                  <p:nvCxnSpPr>
                    <p:cNvPr id="7342" name="Google Shape;7342;p91"/>
                    <p:cNvCxnSpPr/>
                    <p:nvPr/>
                  </p:nvCxnSpPr>
                  <p:spPr>
                    <a:xfrm flipH="1">
                      <a:off x="6685171" y="4525377"/>
                      <a:ext cx="4763" cy="855662"/>
                    </a:xfrm>
                    <a:prstGeom prst="straightConnector1">
                      <a:avLst/>
                    </a:prstGeom>
                    <a:noFill/>
                    <a:ln cap="flat" cmpd="sng" w="254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7343" name="Google Shape;7343;p91"/>
                    <p:cNvCxnSpPr/>
                    <p:nvPr/>
                  </p:nvCxnSpPr>
                  <p:spPr>
                    <a:xfrm>
                      <a:off x="6632784" y="4706352"/>
                      <a:ext cx="58737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7344" name="Google Shape;7344;p91"/>
                    <p:cNvCxnSpPr/>
                    <p:nvPr/>
                  </p:nvCxnSpPr>
                  <p:spPr>
                    <a:xfrm>
                      <a:off x="6631196" y="4771439"/>
                      <a:ext cx="58738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7345" name="Google Shape;7345;p91"/>
                    <p:cNvCxnSpPr/>
                    <p:nvPr/>
                  </p:nvCxnSpPr>
                  <p:spPr>
                    <a:xfrm>
                      <a:off x="6631196" y="4849227"/>
                      <a:ext cx="58738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7346" name="Google Shape;7346;p91"/>
                    <p:cNvCxnSpPr/>
                    <p:nvPr/>
                  </p:nvCxnSpPr>
                  <p:spPr>
                    <a:xfrm>
                      <a:off x="6629609" y="4914314"/>
                      <a:ext cx="58737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7347" name="Google Shape;7347;p91"/>
                    <p:cNvCxnSpPr/>
                    <p:nvPr/>
                  </p:nvCxnSpPr>
                  <p:spPr>
                    <a:xfrm>
                      <a:off x="6628021" y="4976227"/>
                      <a:ext cx="60325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7348" name="Google Shape;7348;p91"/>
                    <p:cNvCxnSpPr/>
                    <p:nvPr/>
                  </p:nvCxnSpPr>
                  <p:spPr>
                    <a:xfrm>
                      <a:off x="6628021" y="5044489"/>
                      <a:ext cx="58738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7349" name="Google Shape;7349;p91"/>
                    <p:cNvCxnSpPr/>
                    <p:nvPr/>
                  </p:nvCxnSpPr>
                  <p:spPr>
                    <a:xfrm>
                      <a:off x="6626434" y="5114339"/>
                      <a:ext cx="58737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7350" name="Google Shape;7350;p91"/>
                    <p:cNvCxnSpPr/>
                    <p:nvPr/>
                  </p:nvCxnSpPr>
                  <p:spPr>
                    <a:xfrm>
                      <a:off x="6629609" y="5184189"/>
                      <a:ext cx="58737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7351" name="Google Shape;7351;p91"/>
                    <p:cNvCxnSpPr/>
                    <p:nvPr/>
                  </p:nvCxnSpPr>
                  <p:spPr>
                    <a:xfrm>
                      <a:off x="6631196" y="5252452"/>
                      <a:ext cx="58738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7352" name="Google Shape;7352;p91"/>
                    <p:cNvCxnSpPr/>
                    <p:nvPr/>
                  </p:nvCxnSpPr>
                  <p:spPr>
                    <a:xfrm>
                      <a:off x="6631196" y="5322302"/>
                      <a:ext cx="58738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7353" name="Google Shape;7353;p91"/>
                    <p:cNvCxnSpPr/>
                    <p:nvPr/>
                  </p:nvCxnSpPr>
                  <p:spPr>
                    <a:xfrm>
                      <a:off x="6632784" y="5387389"/>
                      <a:ext cx="58737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7354" name="Google Shape;7354;p91"/>
                    <p:cNvCxnSpPr/>
                    <p:nvPr/>
                  </p:nvCxnSpPr>
                  <p:spPr>
                    <a:xfrm rot="10800000">
                      <a:off x="6632784" y="4531727"/>
                      <a:ext cx="58737" cy="0"/>
                    </a:xfrm>
                    <a:prstGeom prst="straightConnector1">
                      <a:avLst/>
                    </a:prstGeom>
                    <a:noFill/>
                    <a:ln cap="flat" cmpd="sng" w="222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grpSp>
                  <p:nvGrpSpPr>
                    <p:cNvPr id="7355" name="Google Shape;7355;p91"/>
                    <p:cNvGrpSpPr/>
                    <p:nvPr/>
                  </p:nvGrpSpPr>
                  <p:grpSpPr>
                    <a:xfrm>
                      <a:off x="6434171" y="4488570"/>
                      <a:ext cx="224203" cy="179034"/>
                      <a:chOff x="3668110" y="2448910"/>
                      <a:chExt cx="3794234" cy="2165130"/>
                    </a:xfrm>
                  </p:grpSpPr>
                  <p:sp>
                    <p:nvSpPr>
                      <p:cNvPr id="7356" name="Google Shape;7356;p91"/>
                      <p:cNvSpPr/>
                      <p:nvPr/>
                    </p:nvSpPr>
                    <p:spPr>
                      <a:xfrm>
                        <a:off x="3668110" y="3741409"/>
                        <a:ext cx="3780587" cy="872631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rgbClr val="B8C2C9"/>
                          </a:gs>
                          <a:gs pos="21000">
                            <a:schemeClr val="lt1"/>
                          </a:gs>
                          <a:gs pos="60000">
                            <a:srgbClr val="D6DCE0"/>
                          </a:gs>
                          <a:gs pos="100000">
                            <a:srgbClr val="B8C2C9"/>
                          </a:gs>
                        </a:gsLst>
                        <a:lin ang="0" scaled="0"/>
                      </a:gradFill>
                      <a:ln cap="flat" cmpd="sng" w="9525">
                        <a:solidFill>
                          <a:srgbClr val="31538F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7357" name="Google Shape;7357;p91"/>
                      <p:cNvSpPr/>
                      <p:nvPr/>
                    </p:nvSpPr>
                    <p:spPr>
                      <a:xfrm>
                        <a:off x="3678620" y="2448910"/>
                        <a:ext cx="3783724" cy="1324303"/>
                      </a:xfrm>
                      <a:custGeom>
                        <a:rect b="b" l="l" r="r" t="t"/>
                        <a:pathLst>
                          <a:path extrusionOk="0" h="1324303" w="3783724">
                            <a:moveTo>
                              <a:pt x="0" y="1313793"/>
                            </a:moveTo>
                            <a:lnTo>
                              <a:pt x="0" y="1313793"/>
                            </a:lnTo>
                            <a:lnTo>
                              <a:pt x="252248" y="0"/>
                            </a:lnTo>
                            <a:lnTo>
                              <a:pt x="3415862" y="21020"/>
                            </a:lnTo>
                            <a:lnTo>
                              <a:pt x="3783724" y="1324303"/>
                            </a:lnTo>
                            <a:lnTo>
                              <a:pt x="0" y="1313793"/>
                            </a:lnTo>
                            <a:close/>
                          </a:path>
                        </a:pathLst>
                      </a:custGeom>
                      <a:solidFill>
                        <a:srgbClr val="B8C2C9"/>
                      </a:solidFill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grpSp>
                    <p:nvGrpSpPr>
                      <p:cNvPr id="7358" name="Google Shape;7358;p91"/>
                      <p:cNvGrpSpPr/>
                      <p:nvPr/>
                    </p:nvGrpSpPr>
                    <p:grpSpPr>
                      <a:xfrm>
                        <a:off x="3941376" y="2603243"/>
                        <a:ext cx="3202061" cy="1066110"/>
                        <a:chOff x="7939341" y="3037317"/>
                        <a:chExt cx="897649" cy="353919"/>
                      </a:xfrm>
                    </p:grpSpPr>
                    <p:sp>
                      <p:nvSpPr>
                        <p:cNvPr id="7359" name="Google Shape;7359;p91"/>
                        <p:cNvSpPr/>
                        <p:nvPr/>
                      </p:nvSpPr>
                      <p:spPr>
                        <a:xfrm>
                          <a:off x="7964170" y="3037317"/>
                          <a:ext cx="849158" cy="198115"/>
                        </a:xfrm>
                        <a:custGeom>
                          <a:rect b="b" l="l" r="r" t="t"/>
                          <a:pathLst>
                            <a:path extrusionOk="0" h="1049866" w="4673016">
                              <a:moveTo>
                                <a:pt x="3756864" y="0"/>
                              </a:moveTo>
                              <a:lnTo>
                                <a:pt x="4673016" y="239402"/>
                              </a:lnTo>
                              <a:lnTo>
                                <a:pt x="3993931" y="541866"/>
                              </a:lnTo>
                              <a:lnTo>
                                <a:pt x="3815839" y="467710"/>
                              </a:lnTo>
                              <a:lnTo>
                                <a:pt x="2300598" y="1049866"/>
                              </a:lnTo>
                              <a:lnTo>
                                <a:pt x="912064" y="457200"/>
                              </a:lnTo>
                              <a:lnTo>
                                <a:pt x="624198" y="541866"/>
                              </a:lnTo>
                              <a:lnTo>
                                <a:pt x="0" y="275021"/>
                              </a:lnTo>
                              <a:lnTo>
                                <a:pt x="912064" y="16933"/>
                              </a:lnTo>
                              <a:lnTo>
                                <a:pt x="2323954" y="616023"/>
                              </a:lnTo>
                              <a:lnTo>
                                <a:pt x="375686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A3"/>
                        </a:solidFill>
                        <a:ln>
                          <a:noFill/>
                        </a:ln>
                      </p:spPr>
                      <p:txBody>
                        <a:bodyPr anchorCtr="0" anchor="ctr" bIns="34275" lIns="68575" spcFirstLastPara="1" rIns="68575" wrap="square" tIns="34275">
                          <a:noAutofit/>
                        </a:bodyPr>
                        <a:lstStyle/>
                        <a:p>
                          <a:pPr indent="0" lvl="0" marL="0" marR="0" rtl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lt1"/>
                            </a:buClr>
                            <a:buSzPts val="1400"/>
                            <a:buFont typeface="Calibri"/>
                            <a:buNone/>
                          </a:pPr>
                          <a:r>
                            <a:t/>
                          </a:r>
                          <a:endParaRPr b="0" i="0" sz="1400" u="none" cap="none" strike="noStrike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  <p:sp>
                      <p:nvSpPr>
                        <p:cNvPr id="7360" name="Google Shape;7360;p91"/>
                        <p:cNvSpPr/>
                        <p:nvPr/>
                      </p:nvSpPr>
                      <p:spPr>
                        <a:xfrm>
                          <a:off x="8519948" y="3206783"/>
                          <a:ext cx="317042" cy="170569"/>
                        </a:xfrm>
                        <a:custGeom>
                          <a:rect b="b" l="l" r="r" t="t"/>
                          <a:pathLst>
                            <a:path extrusionOk="0" h="903890" w="1744718">
                              <a:moveTo>
                                <a:pt x="21021" y="0"/>
                              </a:moveTo>
                              <a:lnTo>
                                <a:pt x="1744718" y="693683"/>
                              </a:lnTo>
                              <a:lnTo>
                                <a:pt x="1145628" y="903890"/>
                              </a:lnTo>
                              <a:lnTo>
                                <a:pt x="0" y="451945"/>
                              </a:lnTo>
                              <a:lnTo>
                                <a:pt x="2102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A3"/>
                        </a:solidFill>
                        <a:ln>
                          <a:noFill/>
                        </a:ln>
                      </p:spPr>
                      <p:txBody>
                        <a:bodyPr anchorCtr="0" anchor="ctr" bIns="34275" lIns="68575" spcFirstLastPara="1" rIns="68575" wrap="square" tIns="34275">
                          <a:noAutofit/>
                        </a:bodyPr>
                        <a:lstStyle/>
                        <a:p>
                          <a:pPr indent="0" lvl="0" marL="0" marR="0" rtl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lt1"/>
                            </a:buClr>
                            <a:buSzPts val="1400"/>
                            <a:buFont typeface="Calibri"/>
                            <a:buNone/>
                          </a:pPr>
                          <a:r>
                            <a:t/>
                          </a:r>
                          <a:endParaRPr b="0" i="0" sz="1400" u="none" cap="none" strike="noStrike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  <p:sp>
                      <p:nvSpPr>
                        <p:cNvPr id="7361" name="Google Shape;7361;p91"/>
                        <p:cNvSpPr/>
                        <p:nvPr/>
                      </p:nvSpPr>
                      <p:spPr>
                        <a:xfrm>
                          <a:off x="7939341" y="3206783"/>
                          <a:ext cx="311312" cy="168585"/>
                        </a:xfrm>
                        <a:custGeom>
                          <a:rect b="b" l="l" r="r" t="t"/>
                          <a:pathLst>
                            <a:path extrusionOk="0" h="893380" w="1713187">
                              <a:moveTo>
                                <a:pt x="1702676" y="0"/>
                              </a:moveTo>
                              <a:lnTo>
                                <a:pt x="1713187" y="472966"/>
                              </a:lnTo>
                              <a:lnTo>
                                <a:pt x="578069" y="893380"/>
                              </a:lnTo>
                              <a:lnTo>
                                <a:pt x="0" y="693683"/>
                              </a:lnTo>
                              <a:lnTo>
                                <a:pt x="170267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A8"/>
                        </a:solidFill>
                        <a:ln>
                          <a:noFill/>
                        </a:ln>
                      </p:spPr>
                      <p:txBody>
                        <a:bodyPr anchorCtr="0" anchor="ctr" bIns="34275" lIns="68575" spcFirstLastPara="1" rIns="68575" wrap="square" tIns="34275">
                          <a:noAutofit/>
                        </a:bodyPr>
                        <a:lstStyle/>
                        <a:p>
                          <a:pPr indent="0" lvl="0" marL="0" marR="0" rtl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lt1"/>
                            </a:buClr>
                            <a:buSzPts val="1400"/>
                            <a:buFont typeface="Calibri"/>
                            <a:buNone/>
                          </a:pPr>
                          <a:r>
                            <a:t/>
                          </a:r>
                          <a:endParaRPr b="0" i="0" sz="1400" u="none" cap="none" strike="noStrike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  <p:sp>
                      <p:nvSpPr>
                        <p:cNvPr id="7236" name="Google Shape;7236;p91"/>
                        <p:cNvSpPr/>
                        <p:nvPr/>
                      </p:nvSpPr>
                      <p:spPr>
                        <a:xfrm>
                          <a:off x="8047413" y="3123483"/>
                          <a:ext cx="676892" cy="267753"/>
                        </a:xfrm>
                        <a:custGeom>
                          <a:rect b="b" l="l" r="r" t="t"/>
                          <a:pathLst>
                            <a:path extrusionOk="0" h="1418896" w="3725019">
                              <a:moveTo>
                                <a:pt x="162012" y="73572"/>
                              </a:moveTo>
                              <a:lnTo>
                                <a:pt x="445792" y="0"/>
                              </a:lnTo>
                              <a:lnTo>
                                <a:pt x="1852896" y="591655"/>
                              </a:lnTo>
                              <a:lnTo>
                                <a:pt x="3357157" y="0"/>
                              </a:lnTo>
                              <a:lnTo>
                                <a:pt x="3577874" y="73572"/>
                              </a:lnTo>
                              <a:lnTo>
                                <a:pt x="2632585" y="448868"/>
                              </a:lnTo>
                              <a:lnTo>
                                <a:pt x="2625150" y="902607"/>
                              </a:lnTo>
                              <a:lnTo>
                                <a:pt x="3725019" y="1345324"/>
                              </a:lnTo>
                              <a:lnTo>
                                <a:pt x="3441240" y="1408386"/>
                              </a:lnTo>
                              <a:lnTo>
                                <a:pt x="1864688" y="746234"/>
                              </a:lnTo>
                              <a:lnTo>
                                <a:pt x="256605" y="1418896"/>
                              </a:lnTo>
                              <a:lnTo>
                                <a:pt x="0" y="1331097"/>
                              </a:lnTo>
                              <a:lnTo>
                                <a:pt x="1113454" y="903890"/>
                              </a:lnTo>
                              <a:cubicBezTo>
                                <a:pt x="1113454" y="760249"/>
                                <a:pt x="1102302" y="595586"/>
                                <a:pt x="1102302" y="451945"/>
                              </a:cubicBezTo>
                              <a:lnTo>
                                <a:pt x="183032" y="84081"/>
                              </a:lnTo>
                              <a:cubicBezTo>
                                <a:pt x="26317" y="21019"/>
                                <a:pt x="169019" y="77075"/>
                                <a:pt x="162012" y="7357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8DA9DB"/>
                        </a:solidFill>
                        <a:ln>
                          <a:noFill/>
                        </a:ln>
                      </p:spPr>
                      <p:txBody>
                        <a:bodyPr anchorCtr="0" anchor="ctr" bIns="34275" lIns="68575" spcFirstLastPara="1" rIns="68575" wrap="square" tIns="34275">
                          <a:noAutofit/>
                        </a:bodyPr>
                        <a:lstStyle/>
                        <a:p>
                          <a:pPr indent="0" lvl="0" marL="0" marR="0" rtl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lt1"/>
                            </a:buClr>
                            <a:buSzPts val="1400"/>
                            <a:buFont typeface="Calibri"/>
                            <a:buNone/>
                          </a:pPr>
                          <a:r>
                            <a:t/>
                          </a:r>
                          <a:endParaRPr b="0" i="0" sz="1400" u="none" cap="none" strike="noStrike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7362" name="Google Shape;7362;p91"/>
                  <p:cNvGrpSpPr/>
                  <p:nvPr/>
                </p:nvGrpSpPr>
                <p:grpSpPr>
                  <a:xfrm>
                    <a:off x="7042815" y="4496514"/>
                    <a:ext cx="267207" cy="997245"/>
                    <a:chOff x="6424315" y="4488570"/>
                    <a:chExt cx="267207" cy="997245"/>
                  </a:xfrm>
                </p:grpSpPr>
                <p:grpSp>
                  <p:nvGrpSpPr>
                    <p:cNvPr id="7363" name="Google Shape;7363;p91"/>
                    <p:cNvGrpSpPr/>
                    <p:nvPr/>
                  </p:nvGrpSpPr>
                  <p:grpSpPr>
                    <a:xfrm>
                      <a:off x="6424315" y="4636502"/>
                      <a:ext cx="237939" cy="849312"/>
                      <a:chOff x="6396366" y="3061857"/>
                      <a:chExt cx="570079" cy="838094"/>
                    </a:xfrm>
                  </p:grpSpPr>
                  <p:sp>
                    <p:nvSpPr>
                      <p:cNvPr id="7364" name="Google Shape;7364;p91"/>
                      <p:cNvSpPr/>
                      <p:nvPr/>
                    </p:nvSpPr>
                    <p:spPr>
                      <a:xfrm>
                        <a:off x="6509786" y="3061857"/>
                        <a:ext cx="447707" cy="742536"/>
                      </a:xfrm>
                      <a:prstGeom prst="rect">
                        <a:avLst/>
                      </a:prstGeom>
                      <a:noFill/>
                      <a:ln cap="flat" cmpd="sng" w="12700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i="0" sz="1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cxnSp>
                    <p:nvCxnSpPr>
                      <p:cNvPr id="7365" name="Google Shape;7365;p91"/>
                      <p:cNvCxnSpPr/>
                      <p:nvPr/>
                    </p:nvCxnSpPr>
                    <p:spPr>
                      <a:xfrm flipH="1" rot="10800000">
                        <a:off x="6847057" y="3061857"/>
                        <a:ext cx="113419" cy="92425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sp>
                    <p:nvSpPr>
                      <p:cNvPr id="7366" name="Google Shape;7366;p91"/>
                      <p:cNvSpPr/>
                      <p:nvPr/>
                    </p:nvSpPr>
                    <p:spPr>
                      <a:xfrm>
                        <a:off x="6476953" y="3071256"/>
                        <a:ext cx="131327" cy="115923"/>
                      </a:xfrm>
                      <a:prstGeom prst="rect">
                        <a:avLst/>
                      </a:prstGeom>
                      <a:solidFill>
                        <a:schemeClr val="lt1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i="0" sz="1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cxnSp>
                    <p:nvCxnSpPr>
                      <p:cNvPr id="7367" name="Google Shape;7367;p91"/>
                      <p:cNvCxnSpPr/>
                      <p:nvPr/>
                    </p:nvCxnSpPr>
                    <p:spPr>
                      <a:xfrm flipH="1" rot="10800000">
                        <a:off x="6396367" y="3061857"/>
                        <a:ext cx="113419" cy="92425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sp>
                    <p:nvSpPr>
                      <p:cNvPr id="7368" name="Google Shape;7368;p91"/>
                      <p:cNvSpPr/>
                      <p:nvPr/>
                    </p:nvSpPr>
                    <p:spPr>
                      <a:xfrm>
                        <a:off x="6817210" y="3702567"/>
                        <a:ext cx="131327" cy="115923"/>
                      </a:xfrm>
                      <a:prstGeom prst="rect">
                        <a:avLst/>
                      </a:prstGeom>
                      <a:solidFill>
                        <a:schemeClr val="lt1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i="0" sz="1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7369" name="Google Shape;7369;p91"/>
                      <p:cNvSpPr/>
                      <p:nvPr/>
                    </p:nvSpPr>
                    <p:spPr>
                      <a:xfrm>
                        <a:off x="6405320" y="3157415"/>
                        <a:ext cx="444723" cy="742536"/>
                      </a:xfrm>
                      <a:prstGeom prst="rect">
                        <a:avLst/>
                      </a:prstGeom>
                      <a:solidFill>
                        <a:schemeClr val="lt1"/>
                      </a:solidFill>
                      <a:ln cap="flat" cmpd="sng" w="12700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i="0" sz="1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cxnSp>
                    <p:nvCxnSpPr>
                      <p:cNvPr id="7370" name="Google Shape;7370;p91"/>
                      <p:cNvCxnSpPr/>
                      <p:nvPr/>
                    </p:nvCxnSpPr>
                    <p:spPr>
                      <a:xfrm flipH="1" rot="10800000">
                        <a:off x="6847057" y="3804392"/>
                        <a:ext cx="113419" cy="92425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grpSp>
                    <p:nvGrpSpPr>
                      <p:cNvPr id="7371" name="Google Shape;7371;p91"/>
                      <p:cNvGrpSpPr/>
                      <p:nvPr/>
                    </p:nvGrpSpPr>
                    <p:grpSpPr>
                      <a:xfrm>
                        <a:off x="6399350" y="3137050"/>
                        <a:ext cx="561125" cy="92425"/>
                        <a:chOff x="6581076" y="2845711"/>
                        <a:chExt cx="561125" cy="92425"/>
                      </a:xfrm>
                    </p:grpSpPr>
                    <p:cxnSp>
                      <p:nvCxnSpPr>
                        <p:cNvPr id="7372" name="Google Shape;7372;p91"/>
                        <p:cNvCxnSpPr/>
                        <p:nvPr/>
                      </p:nvCxnSpPr>
                      <p:spPr>
                        <a:xfrm flipH="1" rot="10800000">
                          <a:off x="7028782" y="2845711"/>
                          <a:ext cx="113419" cy="92425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  <p:cxnSp>
                      <p:nvCxnSpPr>
                        <p:cNvPr id="7373" name="Google Shape;7373;p91"/>
                        <p:cNvCxnSpPr/>
                        <p:nvPr/>
                      </p:nvCxnSpPr>
                      <p:spPr>
                        <a:xfrm>
                          <a:off x="6581076" y="2938136"/>
                          <a:ext cx="453676" cy="0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</p:grpSp>
                  <p:grpSp>
                    <p:nvGrpSpPr>
                      <p:cNvPr id="7374" name="Google Shape;7374;p91"/>
                      <p:cNvGrpSpPr/>
                      <p:nvPr/>
                    </p:nvGrpSpPr>
                    <p:grpSpPr>
                      <a:xfrm>
                        <a:off x="6399351" y="3202845"/>
                        <a:ext cx="567094" cy="89292"/>
                        <a:chOff x="6581557" y="2845642"/>
                        <a:chExt cx="567094" cy="89292"/>
                      </a:xfrm>
                    </p:grpSpPr>
                    <p:cxnSp>
                      <p:nvCxnSpPr>
                        <p:cNvPr id="7375" name="Google Shape;7375;p91"/>
                        <p:cNvCxnSpPr/>
                        <p:nvPr/>
                      </p:nvCxnSpPr>
                      <p:spPr>
                        <a:xfrm flipH="1" rot="10800000">
                          <a:off x="7029263" y="2845642"/>
                          <a:ext cx="119388" cy="89292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  <p:cxnSp>
                      <p:nvCxnSpPr>
                        <p:cNvPr id="7376" name="Google Shape;7376;p91"/>
                        <p:cNvCxnSpPr/>
                        <p:nvPr/>
                      </p:nvCxnSpPr>
                      <p:spPr>
                        <a:xfrm>
                          <a:off x="6581557" y="2934934"/>
                          <a:ext cx="453676" cy="0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</p:grpSp>
                  <p:grpSp>
                    <p:nvGrpSpPr>
                      <p:cNvPr id="7377" name="Google Shape;7377;p91"/>
                      <p:cNvGrpSpPr/>
                      <p:nvPr/>
                    </p:nvGrpSpPr>
                    <p:grpSpPr>
                      <a:xfrm>
                        <a:off x="6399350" y="3268639"/>
                        <a:ext cx="558142" cy="89292"/>
                        <a:chOff x="6582036" y="2845572"/>
                        <a:chExt cx="558142" cy="89292"/>
                      </a:xfrm>
                    </p:grpSpPr>
                    <p:cxnSp>
                      <p:nvCxnSpPr>
                        <p:cNvPr id="7378" name="Google Shape;7378;p91"/>
                        <p:cNvCxnSpPr/>
                        <p:nvPr/>
                      </p:nvCxnSpPr>
                      <p:spPr>
                        <a:xfrm flipH="1" rot="10800000">
                          <a:off x="7026759" y="2845572"/>
                          <a:ext cx="113419" cy="89292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  <p:cxnSp>
                      <p:nvCxnSpPr>
                        <p:cNvPr id="7379" name="Google Shape;7379;p91"/>
                        <p:cNvCxnSpPr/>
                        <p:nvPr/>
                      </p:nvCxnSpPr>
                      <p:spPr>
                        <a:xfrm>
                          <a:off x="6582036" y="2934864"/>
                          <a:ext cx="450692" cy="0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</p:grpSp>
                  <p:grpSp>
                    <p:nvGrpSpPr>
                      <p:cNvPr id="7380" name="Google Shape;7380;p91"/>
                      <p:cNvGrpSpPr/>
                      <p:nvPr/>
                    </p:nvGrpSpPr>
                    <p:grpSpPr>
                      <a:xfrm>
                        <a:off x="6399350" y="3334433"/>
                        <a:ext cx="558142" cy="89292"/>
                        <a:chOff x="6582516" y="2845502"/>
                        <a:chExt cx="558142" cy="89292"/>
                      </a:xfrm>
                    </p:grpSpPr>
                    <p:cxnSp>
                      <p:nvCxnSpPr>
                        <p:cNvPr id="7381" name="Google Shape;7381;p91"/>
                        <p:cNvCxnSpPr/>
                        <p:nvPr/>
                      </p:nvCxnSpPr>
                      <p:spPr>
                        <a:xfrm flipH="1" rot="10800000">
                          <a:off x="7027238" y="2845502"/>
                          <a:ext cx="113419" cy="89292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  <p:cxnSp>
                      <p:nvCxnSpPr>
                        <p:cNvPr id="7382" name="Google Shape;7382;p91"/>
                        <p:cNvCxnSpPr/>
                        <p:nvPr/>
                      </p:nvCxnSpPr>
                      <p:spPr>
                        <a:xfrm>
                          <a:off x="6582516" y="2934794"/>
                          <a:ext cx="450692" cy="0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</p:grpSp>
                  <p:grpSp>
                    <p:nvGrpSpPr>
                      <p:cNvPr id="7383" name="Google Shape;7383;p91"/>
                      <p:cNvGrpSpPr/>
                      <p:nvPr/>
                    </p:nvGrpSpPr>
                    <p:grpSpPr>
                      <a:xfrm>
                        <a:off x="6399349" y="3400228"/>
                        <a:ext cx="558142" cy="89292"/>
                        <a:chOff x="6582995" y="2845433"/>
                        <a:chExt cx="558142" cy="89292"/>
                      </a:xfrm>
                    </p:grpSpPr>
                    <p:cxnSp>
                      <p:nvCxnSpPr>
                        <p:cNvPr id="7384" name="Google Shape;7384;p91"/>
                        <p:cNvCxnSpPr/>
                        <p:nvPr/>
                      </p:nvCxnSpPr>
                      <p:spPr>
                        <a:xfrm flipH="1" rot="10800000">
                          <a:off x="7027718" y="2845433"/>
                          <a:ext cx="113419" cy="89292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  <p:cxnSp>
                      <p:nvCxnSpPr>
                        <p:cNvPr id="7385" name="Google Shape;7385;p91"/>
                        <p:cNvCxnSpPr/>
                        <p:nvPr/>
                      </p:nvCxnSpPr>
                      <p:spPr>
                        <a:xfrm>
                          <a:off x="6582995" y="2934724"/>
                          <a:ext cx="450692" cy="0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</p:grpSp>
                  <p:grpSp>
                    <p:nvGrpSpPr>
                      <p:cNvPr id="7386" name="Google Shape;7386;p91"/>
                      <p:cNvGrpSpPr/>
                      <p:nvPr/>
                    </p:nvGrpSpPr>
                    <p:grpSpPr>
                      <a:xfrm>
                        <a:off x="6399351" y="3466022"/>
                        <a:ext cx="558141" cy="93992"/>
                        <a:chOff x="6583477" y="2845363"/>
                        <a:chExt cx="558141" cy="93992"/>
                      </a:xfrm>
                    </p:grpSpPr>
                    <p:cxnSp>
                      <p:nvCxnSpPr>
                        <p:cNvPr id="7387" name="Google Shape;7387;p91"/>
                        <p:cNvCxnSpPr/>
                        <p:nvPr/>
                      </p:nvCxnSpPr>
                      <p:spPr>
                        <a:xfrm flipH="1" rot="10800000">
                          <a:off x="7028199" y="2845363"/>
                          <a:ext cx="113419" cy="93992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  <p:cxnSp>
                      <p:nvCxnSpPr>
                        <p:cNvPr id="7388" name="Google Shape;7388;p91"/>
                        <p:cNvCxnSpPr/>
                        <p:nvPr/>
                      </p:nvCxnSpPr>
                      <p:spPr>
                        <a:xfrm>
                          <a:off x="6583477" y="2939355"/>
                          <a:ext cx="450692" cy="0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</p:grpSp>
                  <p:grpSp>
                    <p:nvGrpSpPr>
                      <p:cNvPr id="7389" name="Google Shape;7389;p91"/>
                      <p:cNvGrpSpPr/>
                      <p:nvPr/>
                    </p:nvGrpSpPr>
                    <p:grpSpPr>
                      <a:xfrm>
                        <a:off x="6396366" y="3528683"/>
                        <a:ext cx="561126" cy="97125"/>
                        <a:chOff x="6580972" y="2842160"/>
                        <a:chExt cx="561126" cy="97125"/>
                      </a:xfrm>
                    </p:grpSpPr>
                    <p:cxnSp>
                      <p:nvCxnSpPr>
                        <p:cNvPr id="7390" name="Google Shape;7390;p91"/>
                        <p:cNvCxnSpPr/>
                        <p:nvPr/>
                      </p:nvCxnSpPr>
                      <p:spPr>
                        <a:xfrm flipH="1" rot="10800000">
                          <a:off x="7028679" y="2842160"/>
                          <a:ext cx="113419" cy="97125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  <p:cxnSp>
                      <p:nvCxnSpPr>
                        <p:cNvPr id="7391" name="Google Shape;7391;p91"/>
                        <p:cNvCxnSpPr/>
                        <p:nvPr/>
                      </p:nvCxnSpPr>
                      <p:spPr>
                        <a:xfrm>
                          <a:off x="6580972" y="2939284"/>
                          <a:ext cx="453676" cy="0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</p:grpSp>
                  <p:grpSp>
                    <p:nvGrpSpPr>
                      <p:cNvPr id="7392" name="Google Shape;7392;p91"/>
                      <p:cNvGrpSpPr/>
                      <p:nvPr/>
                    </p:nvGrpSpPr>
                    <p:grpSpPr>
                      <a:xfrm>
                        <a:off x="6396366" y="3594477"/>
                        <a:ext cx="561124" cy="97125"/>
                        <a:chOff x="6581452" y="2842090"/>
                        <a:chExt cx="561124" cy="97125"/>
                      </a:xfrm>
                    </p:grpSpPr>
                    <p:cxnSp>
                      <p:nvCxnSpPr>
                        <p:cNvPr id="7393" name="Google Shape;7393;p91"/>
                        <p:cNvCxnSpPr/>
                        <p:nvPr/>
                      </p:nvCxnSpPr>
                      <p:spPr>
                        <a:xfrm flipH="1" rot="10800000">
                          <a:off x="7029158" y="2842090"/>
                          <a:ext cx="113419" cy="97125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  <p:cxnSp>
                      <p:nvCxnSpPr>
                        <p:cNvPr id="7394" name="Google Shape;7394;p91"/>
                        <p:cNvCxnSpPr/>
                        <p:nvPr/>
                      </p:nvCxnSpPr>
                      <p:spPr>
                        <a:xfrm>
                          <a:off x="6581452" y="2939215"/>
                          <a:ext cx="453676" cy="0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</p:grpSp>
                  <p:grpSp>
                    <p:nvGrpSpPr>
                      <p:cNvPr id="7395" name="Google Shape;7395;p91"/>
                      <p:cNvGrpSpPr/>
                      <p:nvPr/>
                    </p:nvGrpSpPr>
                    <p:grpSpPr>
                      <a:xfrm>
                        <a:off x="6396367" y="3664970"/>
                        <a:ext cx="558140" cy="92426"/>
                        <a:chOff x="6581933" y="2846719"/>
                        <a:chExt cx="558140" cy="92426"/>
                      </a:xfrm>
                    </p:grpSpPr>
                    <p:cxnSp>
                      <p:nvCxnSpPr>
                        <p:cNvPr id="7396" name="Google Shape;7396;p91"/>
                        <p:cNvCxnSpPr/>
                        <p:nvPr/>
                      </p:nvCxnSpPr>
                      <p:spPr>
                        <a:xfrm flipH="1" rot="10800000">
                          <a:off x="7026654" y="2846719"/>
                          <a:ext cx="113419" cy="92426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  <p:cxnSp>
                      <p:nvCxnSpPr>
                        <p:cNvPr id="7397" name="Google Shape;7397;p91"/>
                        <p:cNvCxnSpPr/>
                        <p:nvPr/>
                      </p:nvCxnSpPr>
                      <p:spPr>
                        <a:xfrm>
                          <a:off x="6581933" y="2939145"/>
                          <a:ext cx="450690" cy="0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</p:grpSp>
                  <p:grpSp>
                    <p:nvGrpSpPr>
                      <p:cNvPr id="7398" name="Google Shape;7398;p91"/>
                      <p:cNvGrpSpPr/>
                      <p:nvPr/>
                    </p:nvGrpSpPr>
                    <p:grpSpPr>
                      <a:xfrm>
                        <a:off x="6396367" y="3730765"/>
                        <a:ext cx="558139" cy="92426"/>
                        <a:chOff x="6582413" y="2846650"/>
                        <a:chExt cx="558139" cy="92426"/>
                      </a:xfrm>
                    </p:grpSpPr>
                    <p:cxnSp>
                      <p:nvCxnSpPr>
                        <p:cNvPr id="7399" name="Google Shape;7399;p91"/>
                        <p:cNvCxnSpPr/>
                        <p:nvPr/>
                      </p:nvCxnSpPr>
                      <p:spPr>
                        <a:xfrm flipH="1" rot="10800000">
                          <a:off x="7027133" y="2846650"/>
                          <a:ext cx="113419" cy="92426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  <p:cxnSp>
                      <p:nvCxnSpPr>
                        <p:cNvPr id="7400" name="Google Shape;7400;p91"/>
                        <p:cNvCxnSpPr/>
                        <p:nvPr/>
                      </p:nvCxnSpPr>
                      <p:spPr>
                        <a:xfrm>
                          <a:off x="6582413" y="2939076"/>
                          <a:ext cx="450690" cy="0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</p:grpSp>
                </p:grpSp>
                <p:cxnSp>
                  <p:nvCxnSpPr>
                    <p:cNvPr id="7401" name="Google Shape;7401;p91"/>
                    <p:cNvCxnSpPr/>
                    <p:nvPr/>
                  </p:nvCxnSpPr>
                  <p:spPr>
                    <a:xfrm flipH="1">
                      <a:off x="6685171" y="4525377"/>
                      <a:ext cx="4763" cy="855662"/>
                    </a:xfrm>
                    <a:prstGeom prst="straightConnector1">
                      <a:avLst/>
                    </a:prstGeom>
                    <a:noFill/>
                    <a:ln cap="flat" cmpd="sng" w="254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7402" name="Google Shape;7402;p91"/>
                    <p:cNvCxnSpPr/>
                    <p:nvPr/>
                  </p:nvCxnSpPr>
                  <p:spPr>
                    <a:xfrm>
                      <a:off x="6632784" y="4706352"/>
                      <a:ext cx="58737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7403" name="Google Shape;7403;p91"/>
                    <p:cNvCxnSpPr/>
                    <p:nvPr/>
                  </p:nvCxnSpPr>
                  <p:spPr>
                    <a:xfrm>
                      <a:off x="6631196" y="4771439"/>
                      <a:ext cx="58738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7404" name="Google Shape;7404;p91"/>
                    <p:cNvCxnSpPr/>
                    <p:nvPr/>
                  </p:nvCxnSpPr>
                  <p:spPr>
                    <a:xfrm>
                      <a:off x="6631196" y="4849227"/>
                      <a:ext cx="58738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7405" name="Google Shape;7405;p91"/>
                    <p:cNvCxnSpPr/>
                    <p:nvPr/>
                  </p:nvCxnSpPr>
                  <p:spPr>
                    <a:xfrm>
                      <a:off x="6629609" y="4914314"/>
                      <a:ext cx="58737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7406" name="Google Shape;7406;p91"/>
                    <p:cNvCxnSpPr/>
                    <p:nvPr/>
                  </p:nvCxnSpPr>
                  <p:spPr>
                    <a:xfrm>
                      <a:off x="6628021" y="4976227"/>
                      <a:ext cx="60325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7407" name="Google Shape;7407;p91"/>
                    <p:cNvCxnSpPr/>
                    <p:nvPr/>
                  </p:nvCxnSpPr>
                  <p:spPr>
                    <a:xfrm>
                      <a:off x="6628021" y="5044489"/>
                      <a:ext cx="58738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7408" name="Google Shape;7408;p91"/>
                    <p:cNvCxnSpPr/>
                    <p:nvPr/>
                  </p:nvCxnSpPr>
                  <p:spPr>
                    <a:xfrm>
                      <a:off x="6626434" y="5114339"/>
                      <a:ext cx="58737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7409" name="Google Shape;7409;p91"/>
                    <p:cNvCxnSpPr/>
                    <p:nvPr/>
                  </p:nvCxnSpPr>
                  <p:spPr>
                    <a:xfrm>
                      <a:off x="6629609" y="5184189"/>
                      <a:ext cx="58737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7410" name="Google Shape;7410;p91"/>
                    <p:cNvCxnSpPr/>
                    <p:nvPr/>
                  </p:nvCxnSpPr>
                  <p:spPr>
                    <a:xfrm>
                      <a:off x="6631196" y="5252452"/>
                      <a:ext cx="58738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7411" name="Google Shape;7411;p91"/>
                    <p:cNvCxnSpPr/>
                    <p:nvPr/>
                  </p:nvCxnSpPr>
                  <p:spPr>
                    <a:xfrm>
                      <a:off x="6631196" y="5322302"/>
                      <a:ext cx="58738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7412" name="Google Shape;7412;p91"/>
                    <p:cNvCxnSpPr/>
                    <p:nvPr/>
                  </p:nvCxnSpPr>
                  <p:spPr>
                    <a:xfrm>
                      <a:off x="6632784" y="5387389"/>
                      <a:ext cx="58737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7413" name="Google Shape;7413;p91"/>
                    <p:cNvCxnSpPr/>
                    <p:nvPr/>
                  </p:nvCxnSpPr>
                  <p:spPr>
                    <a:xfrm rot="10800000">
                      <a:off x="6632784" y="4531727"/>
                      <a:ext cx="58737" cy="0"/>
                    </a:xfrm>
                    <a:prstGeom prst="straightConnector1">
                      <a:avLst/>
                    </a:prstGeom>
                    <a:noFill/>
                    <a:ln cap="flat" cmpd="sng" w="222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grpSp>
                  <p:nvGrpSpPr>
                    <p:cNvPr id="7414" name="Google Shape;7414;p91"/>
                    <p:cNvGrpSpPr/>
                    <p:nvPr/>
                  </p:nvGrpSpPr>
                  <p:grpSpPr>
                    <a:xfrm>
                      <a:off x="6434171" y="4488570"/>
                      <a:ext cx="224203" cy="179034"/>
                      <a:chOff x="3668110" y="2448910"/>
                      <a:chExt cx="3794234" cy="2165130"/>
                    </a:xfrm>
                  </p:grpSpPr>
                  <p:sp>
                    <p:nvSpPr>
                      <p:cNvPr id="7415" name="Google Shape;7415;p91"/>
                      <p:cNvSpPr/>
                      <p:nvPr/>
                    </p:nvSpPr>
                    <p:spPr>
                      <a:xfrm>
                        <a:off x="3668110" y="3741409"/>
                        <a:ext cx="3780587" cy="872631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rgbClr val="B8C2C9"/>
                          </a:gs>
                          <a:gs pos="21000">
                            <a:schemeClr val="lt1"/>
                          </a:gs>
                          <a:gs pos="60000">
                            <a:srgbClr val="D6DCE0"/>
                          </a:gs>
                          <a:gs pos="100000">
                            <a:srgbClr val="B8C2C9"/>
                          </a:gs>
                        </a:gsLst>
                        <a:lin ang="0" scaled="0"/>
                      </a:gradFill>
                      <a:ln cap="flat" cmpd="sng" w="9525">
                        <a:solidFill>
                          <a:srgbClr val="31538F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7416" name="Google Shape;7416;p91"/>
                      <p:cNvSpPr/>
                      <p:nvPr/>
                    </p:nvSpPr>
                    <p:spPr>
                      <a:xfrm>
                        <a:off x="3678620" y="2448910"/>
                        <a:ext cx="3783724" cy="1324303"/>
                      </a:xfrm>
                      <a:custGeom>
                        <a:rect b="b" l="l" r="r" t="t"/>
                        <a:pathLst>
                          <a:path extrusionOk="0" h="1324303" w="3783724">
                            <a:moveTo>
                              <a:pt x="0" y="1313793"/>
                            </a:moveTo>
                            <a:lnTo>
                              <a:pt x="0" y="1313793"/>
                            </a:lnTo>
                            <a:lnTo>
                              <a:pt x="252248" y="0"/>
                            </a:lnTo>
                            <a:lnTo>
                              <a:pt x="3415862" y="21020"/>
                            </a:lnTo>
                            <a:lnTo>
                              <a:pt x="3783724" y="1324303"/>
                            </a:lnTo>
                            <a:lnTo>
                              <a:pt x="0" y="1313793"/>
                            </a:lnTo>
                            <a:close/>
                          </a:path>
                        </a:pathLst>
                      </a:custGeom>
                      <a:solidFill>
                        <a:srgbClr val="B8C2C9"/>
                      </a:solidFill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grpSp>
                    <p:nvGrpSpPr>
                      <p:cNvPr id="7417" name="Google Shape;7417;p91"/>
                      <p:cNvGrpSpPr/>
                      <p:nvPr/>
                    </p:nvGrpSpPr>
                    <p:grpSpPr>
                      <a:xfrm>
                        <a:off x="3941376" y="2603243"/>
                        <a:ext cx="3202061" cy="1066110"/>
                        <a:chOff x="7939341" y="3037317"/>
                        <a:chExt cx="897649" cy="353919"/>
                      </a:xfrm>
                    </p:grpSpPr>
                    <p:sp>
                      <p:nvSpPr>
                        <p:cNvPr id="7233" name="Google Shape;7233;p91"/>
                        <p:cNvSpPr/>
                        <p:nvPr/>
                      </p:nvSpPr>
                      <p:spPr>
                        <a:xfrm>
                          <a:off x="7964170" y="3037317"/>
                          <a:ext cx="849158" cy="198115"/>
                        </a:xfrm>
                        <a:custGeom>
                          <a:rect b="b" l="l" r="r" t="t"/>
                          <a:pathLst>
                            <a:path extrusionOk="0" h="1049866" w="4673016">
                              <a:moveTo>
                                <a:pt x="3756864" y="0"/>
                              </a:moveTo>
                              <a:lnTo>
                                <a:pt x="4673016" y="239402"/>
                              </a:lnTo>
                              <a:lnTo>
                                <a:pt x="3993931" y="541866"/>
                              </a:lnTo>
                              <a:lnTo>
                                <a:pt x="3815839" y="467710"/>
                              </a:lnTo>
                              <a:lnTo>
                                <a:pt x="2300598" y="1049866"/>
                              </a:lnTo>
                              <a:lnTo>
                                <a:pt x="912064" y="457200"/>
                              </a:lnTo>
                              <a:lnTo>
                                <a:pt x="624198" y="541866"/>
                              </a:lnTo>
                              <a:lnTo>
                                <a:pt x="0" y="275021"/>
                              </a:lnTo>
                              <a:lnTo>
                                <a:pt x="912064" y="16933"/>
                              </a:lnTo>
                              <a:lnTo>
                                <a:pt x="2323954" y="616023"/>
                              </a:lnTo>
                              <a:lnTo>
                                <a:pt x="375686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A3"/>
                        </a:solidFill>
                        <a:ln>
                          <a:noFill/>
                        </a:ln>
                      </p:spPr>
                      <p:txBody>
                        <a:bodyPr anchorCtr="0" anchor="ctr" bIns="34275" lIns="68575" spcFirstLastPara="1" rIns="68575" wrap="square" tIns="34275">
                          <a:noAutofit/>
                        </a:bodyPr>
                        <a:lstStyle/>
                        <a:p>
                          <a:pPr indent="0" lvl="0" marL="0" marR="0" rtl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lt1"/>
                            </a:buClr>
                            <a:buSzPts val="1400"/>
                            <a:buFont typeface="Calibri"/>
                            <a:buNone/>
                          </a:pPr>
                          <a:r>
                            <a:t/>
                          </a:r>
                          <a:endParaRPr b="0" i="0" sz="1400" u="none" cap="none" strike="noStrike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  <p:sp>
                      <p:nvSpPr>
                        <p:cNvPr id="7418" name="Google Shape;7418;p91"/>
                        <p:cNvSpPr/>
                        <p:nvPr/>
                      </p:nvSpPr>
                      <p:spPr>
                        <a:xfrm>
                          <a:off x="8519948" y="3206783"/>
                          <a:ext cx="317042" cy="170569"/>
                        </a:xfrm>
                        <a:custGeom>
                          <a:rect b="b" l="l" r="r" t="t"/>
                          <a:pathLst>
                            <a:path extrusionOk="0" h="903890" w="1744718">
                              <a:moveTo>
                                <a:pt x="21021" y="0"/>
                              </a:moveTo>
                              <a:lnTo>
                                <a:pt x="1744718" y="693683"/>
                              </a:lnTo>
                              <a:lnTo>
                                <a:pt x="1145628" y="903890"/>
                              </a:lnTo>
                              <a:lnTo>
                                <a:pt x="0" y="451945"/>
                              </a:lnTo>
                              <a:lnTo>
                                <a:pt x="2102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A3"/>
                        </a:solidFill>
                        <a:ln>
                          <a:noFill/>
                        </a:ln>
                      </p:spPr>
                      <p:txBody>
                        <a:bodyPr anchorCtr="0" anchor="ctr" bIns="34275" lIns="68575" spcFirstLastPara="1" rIns="68575" wrap="square" tIns="34275">
                          <a:noAutofit/>
                        </a:bodyPr>
                        <a:lstStyle/>
                        <a:p>
                          <a:pPr indent="0" lvl="0" marL="0" marR="0" rtl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lt1"/>
                            </a:buClr>
                            <a:buSzPts val="1400"/>
                            <a:buFont typeface="Calibri"/>
                            <a:buNone/>
                          </a:pPr>
                          <a:r>
                            <a:t/>
                          </a:r>
                          <a:endParaRPr b="0" i="0" sz="1400" u="none" cap="none" strike="noStrike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  <p:sp>
                      <p:nvSpPr>
                        <p:cNvPr id="7419" name="Google Shape;7419;p91"/>
                        <p:cNvSpPr/>
                        <p:nvPr/>
                      </p:nvSpPr>
                      <p:spPr>
                        <a:xfrm>
                          <a:off x="7939341" y="3206783"/>
                          <a:ext cx="311312" cy="168585"/>
                        </a:xfrm>
                        <a:custGeom>
                          <a:rect b="b" l="l" r="r" t="t"/>
                          <a:pathLst>
                            <a:path extrusionOk="0" h="893380" w="1713187">
                              <a:moveTo>
                                <a:pt x="1702676" y="0"/>
                              </a:moveTo>
                              <a:lnTo>
                                <a:pt x="1713187" y="472966"/>
                              </a:lnTo>
                              <a:lnTo>
                                <a:pt x="578069" y="893380"/>
                              </a:lnTo>
                              <a:lnTo>
                                <a:pt x="0" y="693683"/>
                              </a:lnTo>
                              <a:lnTo>
                                <a:pt x="170267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A8"/>
                        </a:solidFill>
                        <a:ln>
                          <a:noFill/>
                        </a:ln>
                      </p:spPr>
                      <p:txBody>
                        <a:bodyPr anchorCtr="0" anchor="ctr" bIns="34275" lIns="68575" spcFirstLastPara="1" rIns="68575" wrap="square" tIns="34275">
                          <a:noAutofit/>
                        </a:bodyPr>
                        <a:lstStyle/>
                        <a:p>
                          <a:pPr indent="0" lvl="0" marL="0" marR="0" rtl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lt1"/>
                            </a:buClr>
                            <a:buSzPts val="1400"/>
                            <a:buFont typeface="Calibri"/>
                            <a:buNone/>
                          </a:pPr>
                          <a:r>
                            <a:t/>
                          </a:r>
                          <a:endParaRPr b="0" i="0" sz="1400" u="none" cap="none" strike="noStrike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  <p:sp>
                      <p:nvSpPr>
                        <p:cNvPr id="7420" name="Google Shape;7420;p91"/>
                        <p:cNvSpPr/>
                        <p:nvPr/>
                      </p:nvSpPr>
                      <p:spPr>
                        <a:xfrm>
                          <a:off x="8047413" y="3123483"/>
                          <a:ext cx="676892" cy="267753"/>
                        </a:xfrm>
                        <a:custGeom>
                          <a:rect b="b" l="l" r="r" t="t"/>
                          <a:pathLst>
                            <a:path extrusionOk="0" h="1418896" w="3725019">
                              <a:moveTo>
                                <a:pt x="162012" y="73572"/>
                              </a:moveTo>
                              <a:lnTo>
                                <a:pt x="445792" y="0"/>
                              </a:lnTo>
                              <a:lnTo>
                                <a:pt x="1852896" y="591655"/>
                              </a:lnTo>
                              <a:lnTo>
                                <a:pt x="3357157" y="0"/>
                              </a:lnTo>
                              <a:lnTo>
                                <a:pt x="3577874" y="73572"/>
                              </a:lnTo>
                              <a:lnTo>
                                <a:pt x="2632585" y="448868"/>
                              </a:lnTo>
                              <a:lnTo>
                                <a:pt x="2625150" y="902607"/>
                              </a:lnTo>
                              <a:lnTo>
                                <a:pt x="3725019" y="1345324"/>
                              </a:lnTo>
                              <a:lnTo>
                                <a:pt x="3441240" y="1408386"/>
                              </a:lnTo>
                              <a:lnTo>
                                <a:pt x="1864688" y="746234"/>
                              </a:lnTo>
                              <a:lnTo>
                                <a:pt x="256605" y="1418896"/>
                              </a:lnTo>
                              <a:lnTo>
                                <a:pt x="0" y="1331097"/>
                              </a:lnTo>
                              <a:lnTo>
                                <a:pt x="1113454" y="903890"/>
                              </a:lnTo>
                              <a:cubicBezTo>
                                <a:pt x="1113454" y="760249"/>
                                <a:pt x="1102302" y="595586"/>
                                <a:pt x="1102302" y="451945"/>
                              </a:cubicBezTo>
                              <a:lnTo>
                                <a:pt x="183032" y="84081"/>
                              </a:lnTo>
                              <a:cubicBezTo>
                                <a:pt x="26317" y="21019"/>
                                <a:pt x="169019" y="77075"/>
                                <a:pt x="162012" y="7357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8DA9DB"/>
                        </a:solidFill>
                        <a:ln>
                          <a:noFill/>
                        </a:ln>
                      </p:spPr>
                      <p:txBody>
                        <a:bodyPr anchorCtr="0" anchor="ctr" bIns="34275" lIns="68575" spcFirstLastPara="1" rIns="68575" wrap="square" tIns="34275">
                          <a:noAutofit/>
                        </a:bodyPr>
                        <a:lstStyle/>
                        <a:p>
                          <a:pPr indent="0" lvl="0" marL="0" marR="0" rtl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lt1"/>
                            </a:buClr>
                            <a:buSzPts val="1400"/>
                            <a:buFont typeface="Calibri"/>
                            <a:buNone/>
                          </a:pPr>
                          <a:r>
                            <a:t/>
                          </a:r>
                          <a:endParaRPr b="0" i="0" sz="1400" u="none" cap="none" strike="noStrike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7421" name="Google Shape;7421;p91"/>
                  <p:cNvSpPr txBox="1"/>
                  <p:nvPr/>
                </p:nvSpPr>
                <p:spPr>
                  <a:xfrm>
                    <a:off x="7175036" y="4021359"/>
                    <a:ext cx="343500" cy="3795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…</a:t>
                    </a:r>
                    <a:endParaRPr sz="1100"/>
                  </a:p>
                </p:txBody>
              </p:sp>
            </p:grpSp>
            <p:sp>
              <p:nvSpPr>
                <p:cNvPr id="7422" name="Google Shape;7422;p91"/>
                <p:cNvSpPr txBox="1"/>
                <p:nvPr/>
              </p:nvSpPr>
              <p:spPr>
                <a:xfrm>
                  <a:off x="7270703" y="4827855"/>
                  <a:ext cx="343500" cy="379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…</a:t>
                  </a:r>
                  <a:endParaRPr sz="1100"/>
                </a:p>
              </p:txBody>
            </p:sp>
          </p:grpSp>
        </p:grpSp>
        <p:grpSp>
          <p:nvGrpSpPr>
            <p:cNvPr id="7423" name="Google Shape;7423;p91"/>
            <p:cNvGrpSpPr/>
            <p:nvPr/>
          </p:nvGrpSpPr>
          <p:grpSpPr>
            <a:xfrm>
              <a:off x="1017496" y="2600174"/>
              <a:ext cx="4405604" cy="990932"/>
              <a:chOff x="788896" y="6230880"/>
              <a:chExt cx="4405604" cy="990932"/>
            </a:xfrm>
          </p:grpSpPr>
          <p:grpSp>
            <p:nvGrpSpPr>
              <p:cNvPr id="7424" name="Google Shape;7424;p91"/>
              <p:cNvGrpSpPr/>
              <p:nvPr/>
            </p:nvGrpSpPr>
            <p:grpSpPr>
              <a:xfrm>
                <a:off x="1244508" y="6689164"/>
                <a:ext cx="3949992" cy="532648"/>
                <a:chOff x="1432767" y="3085352"/>
                <a:chExt cx="3949992" cy="532648"/>
              </a:xfrm>
            </p:grpSpPr>
            <p:cxnSp>
              <p:nvCxnSpPr>
                <p:cNvPr id="7425" name="Google Shape;7425;p91"/>
                <p:cNvCxnSpPr/>
                <p:nvPr/>
              </p:nvCxnSpPr>
              <p:spPr>
                <a:xfrm>
                  <a:off x="3264355" y="3086100"/>
                  <a:ext cx="1269273" cy="519098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426" name="Google Shape;7426;p91"/>
                <p:cNvCxnSpPr/>
                <p:nvPr/>
              </p:nvCxnSpPr>
              <p:spPr>
                <a:xfrm flipH="1">
                  <a:off x="1432767" y="3085352"/>
                  <a:ext cx="1588" cy="51435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427" name="Google Shape;7427;p91"/>
                <p:cNvCxnSpPr/>
                <p:nvPr/>
              </p:nvCxnSpPr>
              <p:spPr>
                <a:xfrm>
                  <a:off x="3010952" y="3094877"/>
                  <a:ext cx="0" cy="51435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428" name="Google Shape;7428;p91"/>
                <p:cNvCxnSpPr/>
                <p:nvPr/>
              </p:nvCxnSpPr>
              <p:spPr>
                <a:xfrm flipH="1">
                  <a:off x="4588152" y="3086100"/>
                  <a:ext cx="1587" cy="51435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429" name="Google Shape;7429;p91"/>
                <p:cNvCxnSpPr/>
                <p:nvPr/>
              </p:nvCxnSpPr>
              <p:spPr>
                <a:xfrm flipH="1">
                  <a:off x="1502755" y="3091702"/>
                  <a:ext cx="1269273" cy="519098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430" name="Google Shape;7430;p91"/>
                <p:cNvCxnSpPr/>
                <p:nvPr/>
              </p:nvCxnSpPr>
              <p:spPr>
                <a:xfrm flipH="1">
                  <a:off x="3050155" y="3091702"/>
                  <a:ext cx="1417185" cy="526298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431" name="Google Shape;7431;p91"/>
                <p:cNvCxnSpPr/>
                <p:nvPr/>
              </p:nvCxnSpPr>
              <p:spPr>
                <a:xfrm flipH="1">
                  <a:off x="4780206" y="3340359"/>
                  <a:ext cx="565231" cy="252153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dash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432" name="Google Shape;7432;p91"/>
                <p:cNvCxnSpPr/>
                <p:nvPr/>
              </p:nvCxnSpPr>
              <p:spPr>
                <a:xfrm flipH="1">
                  <a:off x="1632664" y="3086100"/>
                  <a:ext cx="2609091" cy="473152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433" name="Google Shape;7433;p91"/>
                <p:cNvCxnSpPr/>
                <p:nvPr/>
              </p:nvCxnSpPr>
              <p:spPr>
                <a:xfrm flipH="1">
                  <a:off x="3230270" y="3253273"/>
                  <a:ext cx="2052963" cy="334347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dash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434" name="Google Shape;7434;p91"/>
                <p:cNvCxnSpPr>
                  <a:endCxn id="7435" idx="3"/>
                </p:cNvCxnSpPr>
                <p:nvPr/>
              </p:nvCxnSpPr>
              <p:spPr>
                <a:xfrm flipH="1">
                  <a:off x="1802897" y="3147527"/>
                  <a:ext cx="3530100" cy="4077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dash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436" name="Google Shape;7436;p91"/>
                <p:cNvCxnSpPr/>
                <p:nvPr/>
              </p:nvCxnSpPr>
              <p:spPr>
                <a:xfrm>
                  <a:off x="1444739" y="3093289"/>
                  <a:ext cx="1552575" cy="517525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437" name="Google Shape;7437;p91"/>
                <p:cNvCxnSpPr/>
                <p:nvPr/>
              </p:nvCxnSpPr>
              <p:spPr>
                <a:xfrm>
                  <a:off x="1585177" y="3086100"/>
                  <a:ext cx="3014662" cy="525463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438" name="Google Shape;7438;p91"/>
                <p:cNvCxnSpPr/>
                <p:nvPr/>
              </p:nvCxnSpPr>
              <p:spPr>
                <a:xfrm>
                  <a:off x="1650240" y="3086100"/>
                  <a:ext cx="3682756" cy="484414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dash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439" name="Google Shape;7439;p91"/>
                <p:cNvCxnSpPr/>
                <p:nvPr/>
              </p:nvCxnSpPr>
              <p:spPr>
                <a:xfrm rot="10800000">
                  <a:off x="4665026" y="3086101"/>
                  <a:ext cx="674190" cy="204495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dash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440" name="Google Shape;7440;p91"/>
                <p:cNvCxnSpPr/>
                <p:nvPr/>
              </p:nvCxnSpPr>
              <p:spPr>
                <a:xfrm>
                  <a:off x="3419946" y="3086100"/>
                  <a:ext cx="1962813" cy="366227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dash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441" name="Google Shape;7441;p91"/>
              <p:cNvGrpSpPr/>
              <p:nvPr/>
            </p:nvGrpSpPr>
            <p:grpSpPr>
              <a:xfrm>
                <a:off x="788896" y="6230951"/>
                <a:ext cx="914400" cy="479686"/>
                <a:chOff x="3668110" y="2448910"/>
                <a:chExt cx="3794234" cy="2165130"/>
              </a:xfrm>
            </p:grpSpPr>
            <p:sp>
              <p:nvSpPr>
                <p:cNvPr id="7442" name="Google Shape;7442;p91"/>
                <p:cNvSpPr/>
                <p:nvPr/>
              </p:nvSpPr>
              <p:spPr>
                <a:xfrm>
                  <a:off x="3668110" y="3741409"/>
                  <a:ext cx="3780587" cy="872631"/>
                </a:xfrm>
                <a:prstGeom prst="rect">
                  <a:avLst/>
                </a:prstGeom>
                <a:gradFill>
                  <a:gsLst>
                    <a:gs pos="0">
                      <a:srgbClr val="B8C2C9"/>
                    </a:gs>
                    <a:gs pos="21000">
                      <a:schemeClr val="lt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cap="flat" cmpd="sng" w="9525">
                  <a:solidFill>
                    <a:srgbClr val="31538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43" name="Google Shape;7443;p91"/>
                <p:cNvSpPr/>
                <p:nvPr/>
              </p:nvSpPr>
              <p:spPr>
                <a:xfrm>
                  <a:off x="3678620" y="2448910"/>
                  <a:ext cx="3783724" cy="1324303"/>
                </a:xfrm>
                <a:custGeom>
                  <a:rect b="b" l="l" r="r" t="t"/>
                  <a:pathLst>
                    <a:path extrusionOk="0" h="1324303" w="3783724">
                      <a:moveTo>
                        <a:pt x="0" y="1313793"/>
                      </a:moveTo>
                      <a:lnTo>
                        <a:pt x="0" y="1313793"/>
                      </a:lnTo>
                      <a:lnTo>
                        <a:pt x="252248" y="0"/>
                      </a:lnTo>
                      <a:lnTo>
                        <a:pt x="3415862" y="21020"/>
                      </a:lnTo>
                      <a:lnTo>
                        <a:pt x="3783724" y="1324303"/>
                      </a:lnTo>
                      <a:lnTo>
                        <a:pt x="0" y="1313793"/>
                      </a:lnTo>
                      <a:close/>
                    </a:path>
                  </a:pathLst>
                </a:custGeom>
                <a:solidFill>
                  <a:srgbClr val="B8C2C9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7444" name="Google Shape;7444;p91"/>
                <p:cNvGrpSpPr/>
                <p:nvPr/>
              </p:nvGrpSpPr>
              <p:grpSpPr>
                <a:xfrm>
                  <a:off x="3941376" y="2603243"/>
                  <a:ext cx="3202061" cy="1066110"/>
                  <a:chOff x="7939341" y="3037317"/>
                  <a:chExt cx="897649" cy="353919"/>
                </a:xfrm>
              </p:grpSpPr>
              <p:sp>
                <p:nvSpPr>
                  <p:cNvPr id="7445" name="Google Shape;7445;p91"/>
                  <p:cNvSpPr/>
                  <p:nvPr/>
                </p:nvSpPr>
                <p:spPr>
                  <a:xfrm>
                    <a:off x="7964170" y="3037317"/>
                    <a:ext cx="849158" cy="198115"/>
                  </a:xfrm>
                  <a:custGeom>
                    <a:rect b="b" l="l" r="r" t="t"/>
                    <a:pathLst>
                      <a:path extrusionOk="0" h="1049866" w="467301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46" name="Google Shape;7446;p91"/>
                  <p:cNvSpPr/>
                  <p:nvPr/>
                </p:nvSpPr>
                <p:spPr>
                  <a:xfrm>
                    <a:off x="8519948" y="3206783"/>
                    <a:ext cx="317042" cy="170569"/>
                  </a:xfrm>
                  <a:custGeom>
                    <a:rect b="b" l="l" r="r" t="t"/>
                    <a:pathLst>
                      <a:path extrusionOk="0" h="903890" w="1744718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47" name="Google Shape;7447;p91"/>
                  <p:cNvSpPr/>
                  <p:nvPr/>
                </p:nvSpPr>
                <p:spPr>
                  <a:xfrm>
                    <a:off x="7939341" y="3206783"/>
                    <a:ext cx="311312" cy="168585"/>
                  </a:xfrm>
                  <a:custGeom>
                    <a:rect b="b" l="l" r="r" t="t"/>
                    <a:pathLst>
                      <a:path extrusionOk="0" h="893380" w="1713187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48" name="Google Shape;7448;p91"/>
                  <p:cNvSpPr/>
                  <p:nvPr/>
                </p:nvSpPr>
                <p:spPr>
                  <a:xfrm>
                    <a:off x="8047413" y="3123483"/>
                    <a:ext cx="676892" cy="267753"/>
                  </a:xfrm>
                  <a:custGeom>
                    <a:rect b="b" l="l" r="r" t="t"/>
                    <a:pathLst>
                      <a:path extrusionOk="0" h="1418896" w="3725019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rgbClr val="8DA9DB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7449" name="Google Shape;7449;p91"/>
              <p:cNvGrpSpPr/>
              <p:nvPr/>
            </p:nvGrpSpPr>
            <p:grpSpPr>
              <a:xfrm>
                <a:off x="2375579" y="6230880"/>
                <a:ext cx="914400" cy="479686"/>
                <a:chOff x="3668110" y="2448910"/>
                <a:chExt cx="3794234" cy="2165130"/>
              </a:xfrm>
            </p:grpSpPr>
            <p:sp>
              <p:nvSpPr>
                <p:cNvPr id="7450" name="Google Shape;7450;p91"/>
                <p:cNvSpPr/>
                <p:nvPr/>
              </p:nvSpPr>
              <p:spPr>
                <a:xfrm>
                  <a:off x="3668110" y="3741409"/>
                  <a:ext cx="3780587" cy="872631"/>
                </a:xfrm>
                <a:prstGeom prst="rect">
                  <a:avLst/>
                </a:prstGeom>
                <a:gradFill>
                  <a:gsLst>
                    <a:gs pos="0">
                      <a:srgbClr val="B8C2C9"/>
                    </a:gs>
                    <a:gs pos="21000">
                      <a:schemeClr val="lt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cap="flat" cmpd="sng" w="9525">
                  <a:solidFill>
                    <a:srgbClr val="31538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51" name="Google Shape;7451;p91"/>
                <p:cNvSpPr/>
                <p:nvPr/>
              </p:nvSpPr>
              <p:spPr>
                <a:xfrm>
                  <a:off x="3678620" y="2448910"/>
                  <a:ext cx="3783724" cy="1324303"/>
                </a:xfrm>
                <a:custGeom>
                  <a:rect b="b" l="l" r="r" t="t"/>
                  <a:pathLst>
                    <a:path extrusionOk="0" h="1324303" w="3783724">
                      <a:moveTo>
                        <a:pt x="0" y="1313793"/>
                      </a:moveTo>
                      <a:lnTo>
                        <a:pt x="0" y="1313793"/>
                      </a:lnTo>
                      <a:lnTo>
                        <a:pt x="252248" y="0"/>
                      </a:lnTo>
                      <a:lnTo>
                        <a:pt x="3415862" y="21020"/>
                      </a:lnTo>
                      <a:lnTo>
                        <a:pt x="3783724" y="1324303"/>
                      </a:lnTo>
                      <a:lnTo>
                        <a:pt x="0" y="1313793"/>
                      </a:lnTo>
                      <a:close/>
                    </a:path>
                  </a:pathLst>
                </a:custGeom>
                <a:solidFill>
                  <a:srgbClr val="B8C2C9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7452" name="Google Shape;7452;p91"/>
                <p:cNvGrpSpPr/>
                <p:nvPr/>
              </p:nvGrpSpPr>
              <p:grpSpPr>
                <a:xfrm>
                  <a:off x="3941376" y="2603243"/>
                  <a:ext cx="3202061" cy="1066110"/>
                  <a:chOff x="7939341" y="3037317"/>
                  <a:chExt cx="897649" cy="353919"/>
                </a:xfrm>
              </p:grpSpPr>
              <p:sp>
                <p:nvSpPr>
                  <p:cNvPr id="7453" name="Google Shape;7453;p91"/>
                  <p:cNvSpPr/>
                  <p:nvPr/>
                </p:nvSpPr>
                <p:spPr>
                  <a:xfrm>
                    <a:off x="7964170" y="3037317"/>
                    <a:ext cx="849158" cy="198115"/>
                  </a:xfrm>
                  <a:custGeom>
                    <a:rect b="b" l="l" r="r" t="t"/>
                    <a:pathLst>
                      <a:path extrusionOk="0" h="1049866" w="467301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54" name="Google Shape;7454;p91"/>
                  <p:cNvSpPr/>
                  <p:nvPr/>
                </p:nvSpPr>
                <p:spPr>
                  <a:xfrm>
                    <a:off x="8519948" y="3206783"/>
                    <a:ext cx="317042" cy="170569"/>
                  </a:xfrm>
                  <a:custGeom>
                    <a:rect b="b" l="l" r="r" t="t"/>
                    <a:pathLst>
                      <a:path extrusionOk="0" h="903890" w="1744718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55" name="Google Shape;7455;p91"/>
                  <p:cNvSpPr/>
                  <p:nvPr/>
                </p:nvSpPr>
                <p:spPr>
                  <a:xfrm>
                    <a:off x="7939341" y="3206783"/>
                    <a:ext cx="311312" cy="168585"/>
                  </a:xfrm>
                  <a:custGeom>
                    <a:rect b="b" l="l" r="r" t="t"/>
                    <a:pathLst>
                      <a:path extrusionOk="0" h="893380" w="1713187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56" name="Google Shape;7456;p91"/>
                  <p:cNvSpPr/>
                  <p:nvPr/>
                </p:nvSpPr>
                <p:spPr>
                  <a:xfrm>
                    <a:off x="8047413" y="3123483"/>
                    <a:ext cx="676892" cy="267753"/>
                  </a:xfrm>
                  <a:custGeom>
                    <a:rect b="b" l="l" r="r" t="t"/>
                    <a:pathLst>
                      <a:path extrusionOk="0" h="1418896" w="3725019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rgbClr val="8DA9DB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7457" name="Google Shape;7457;p91"/>
              <p:cNvGrpSpPr/>
              <p:nvPr/>
            </p:nvGrpSpPr>
            <p:grpSpPr>
              <a:xfrm>
                <a:off x="3946379" y="6235680"/>
                <a:ext cx="914400" cy="479686"/>
                <a:chOff x="3668110" y="2448910"/>
                <a:chExt cx="3794234" cy="2165130"/>
              </a:xfrm>
            </p:grpSpPr>
            <p:sp>
              <p:nvSpPr>
                <p:cNvPr id="7458" name="Google Shape;7458;p91"/>
                <p:cNvSpPr/>
                <p:nvPr/>
              </p:nvSpPr>
              <p:spPr>
                <a:xfrm>
                  <a:off x="3668110" y="3741409"/>
                  <a:ext cx="3780587" cy="872631"/>
                </a:xfrm>
                <a:prstGeom prst="rect">
                  <a:avLst/>
                </a:prstGeom>
                <a:gradFill>
                  <a:gsLst>
                    <a:gs pos="0">
                      <a:srgbClr val="B8C2C9"/>
                    </a:gs>
                    <a:gs pos="21000">
                      <a:schemeClr val="lt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cap="flat" cmpd="sng" w="9525">
                  <a:solidFill>
                    <a:srgbClr val="31538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59" name="Google Shape;7459;p91"/>
                <p:cNvSpPr/>
                <p:nvPr/>
              </p:nvSpPr>
              <p:spPr>
                <a:xfrm>
                  <a:off x="3678620" y="2448910"/>
                  <a:ext cx="3783724" cy="1324303"/>
                </a:xfrm>
                <a:custGeom>
                  <a:rect b="b" l="l" r="r" t="t"/>
                  <a:pathLst>
                    <a:path extrusionOk="0" h="1324303" w="3783724">
                      <a:moveTo>
                        <a:pt x="0" y="1313793"/>
                      </a:moveTo>
                      <a:lnTo>
                        <a:pt x="0" y="1313793"/>
                      </a:lnTo>
                      <a:lnTo>
                        <a:pt x="252248" y="0"/>
                      </a:lnTo>
                      <a:lnTo>
                        <a:pt x="3415862" y="21020"/>
                      </a:lnTo>
                      <a:lnTo>
                        <a:pt x="3783724" y="1324303"/>
                      </a:lnTo>
                      <a:lnTo>
                        <a:pt x="0" y="1313793"/>
                      </a:lnTo>
                      <a:close/>
                    </a:path>
                  </a:pathLst>
                </a:custGeom>
                <a:solidFill>
                  <a:srgbClr val="B8C2C9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7460" name="Google Shape;7460;p91"/>
                <p:cNvGrpSpPr/>
                <p:nvPr/>
              </p:nvGrpSpPr>
              <p:grpSpPr>
                <a:xfrm>
                  <a:off x="3941376" y="2603243"/>
                  <a:ext cx="3202061" cy="1066110"/>
                  <a:chOff x="7939341" y="3037317"/>
                  <a:chExt cx="897649" cy="353919"/>
                </a:xfrm>
              </p:grpSpPr>
              <p:sp>
                <p:nvSpPr>
                  <p:cNvPr id="7461" name="Google Shape;7461;p91"/>
                  <p:cNvSpPr/>
                  <p:nvPr/>
                </p:nvSpPr>
                <p:spPr>
                  <a:xfrm>
                    <a:off x="7964170" y="3037317"/>
                    <a:ext cx="849158" cy="198115"/>
                  </a:xfrm>
                  <a:custGeom>
                    <a:rect b="b" l="l" r="r" t="t"/>
                    <a:pathLst>
                      <a:path extrusionOk="0" h="1049866" w="467301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62" name="Google Shape;7462;p91"/>
                  <p:cNvSpPr/>
                  <p:nvPr/>
                </p:nvSpPr>
                <p:spPr>
                  <a:xfrm>
                    <a:off x="8519948" y="3206783"/>
                    <a:ext cx="317042" cy="170569"/>
                  </a:xfrm>
                  <a:custGeom>
                    <a:rect b="b" l="l" r="r" t="t"/>
                    <a:pathLst>
                      <a:path extrusionOk="0" h="903890" w="1744718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63" name="Google Shape;7463;p91"/>
                  <p:cNvSpPr/>
                  <p:nvPr/>
                </p:nvSpPr>
                <p:spPr>
                  <a:xfrm>
                    <a:off x="7939341" y="3206783"/>
                    <a:ext cx="311312" cy="168585"/>
                  </a:xfrm>
                  <a:custGeom>
                    <a:rect b="b" l="l" r="r" t="t"/>
                    <a:pathLst>
                      <a:path extrusionOk="0" h="893380" w="1713187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64" name="Google Shape;7464;p91"/>
                  <p:cNvSpPr/>
                  <p:nvPr/>
                </p:nvSpPr>
                <p:spPr>
                  <a:xfrm>
                    <a:off x="8047413" y="3123483"/>
                    <a:ext cx="676892" cy="267753"/>
                  </a:xfrm>
                  <a:custGeom>
                    <a:rect b="b" l="l" r="r" t="t"/>
                    <a:pathLst>
                      <a:path extrusionOk="0" h="1418896" w="3725019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rgbClr val="8DA9DB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7465" name="Google Shape;7465;p91"/>
            <p:cNvGrpSpPr/>
            <p:nvPr/>
          </p:nvGrpSpPr>
          <p:grpSpPr>
            <a:xfrm>
              <a:off x="628632" y="3550503"/>
              <a:ext cx="4630108" cy="1935947"/>
              <a:chOff x="628632" y="3550503"/>
              <a:chExt cx="4630108" cy="1935947"/>
            </a:xfrm>
          </p:grpSpPr>
          <p:grpSp>
            <p:nvGrpSpPr>
              <p:cNvPr id="7466" name="Google Shape;7466;p91"/>
              <p:cNvGrpSpPr/>
              <p:nvPr/>
            </p:nvGrpSpPr>
            <p:grpSpPr>
              <a:xfrm>
                <a:off x="3833515" y="3951330"/>
                <a:ext cx="1425226" cy="1535120"/>
                <a:chOff x="6576715" y="4111039"/>
                <a:chExt cx="1425226" cy="1535120"/>
              </a:xfrm>
            </p:grpSpPr>
            <p:cxnSp>
              <p:nvCxnSpPr>
                <p:cNvPr id="7467" name="Google Shape;7467;p91"/>
                <p:cNvCxnSpPr>
                  <a:endCxn id="7468" idx="4"/>
                </p:cNvCxnSpPr>
                <p:nvPr/>
              </p:nvCxnSpPr>
              <p:spPr>
                <a:xfrm flipH="1">
                  <a:off x="6696047" y="4111039"/>
                  <a:ext cx="436800" cy="591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469" name="Google Shape;7469;p91"/>
                <p:cNvCxnSpPr>
                  <a:endCxn id="7470" idx="2"/>
                </p:cNvCxnSpPr>
                <p:nvPr/>
              </p:nvCxnSpPr>
              <p:spPr>
                <a:xfrm flipH="1">
                  <a:off x="7005572" y="4120564"/>
                  <a:ext cx="264900" cy="5865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471" name="Google Shape;7471;p91"/>
                <p:cNvCxnSpPr>
                  <a:endCxn id="7472" idx="4"/>
                </p:cNvCxnSpPr>
                <p:nvPr/>
              </p:nvCxnSpPr>
              <p:spPr>
                <a:xfrm>
                  <a:off x="7539246" y="4149139"/>
                  <a:ext cx="314700" cy="5547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grpSp>
              <p:nvGrpSpPr>
                <p:cNvPr id="7473" name="Google Shape;7473;p91"/>
                <p:cNvGrpSpPr/>
                <p:nvPr/>
              </p:nvGrpSpPr>
              <p:grpSpPr>
                <a:xfrm>
                  <a:off x="6576715" y="4640970"/>
                  <a:ext cx="267207" cy="997245"/>
                  <a:chOff x="6424315" y="4488570"/>
                  <a:chExt cx="267207" cy="997245"/>
                </a:xfrm>
              </p:grpSpPr>
              <p:grpSp>
                <p:nvGrpSpPr>
                  <p:cNvPr id="7474" name="Google Shape;7474;p91"/>
                  <p:cNvGrpSpPr/>
                  <p:nvPr/>
                </p:nvGrpSpPr>
                <p:grpSpPr>
                  <a:xfrm>
                    <a:off x="6424315" y="4636502"/>
                    <a:ext cx="237939" cy="849312"/>
                    <a:chOff x="6396366" y="3061857"/>
                    <a:chExt cx="570079" cy="838094"/>
                  </a:xfrm>
                </p:grpSpPr>
                <p:sp>
                  <p:nvSpPr>
                    <p:cNvPr id="7475" name="Google Shape;7475;p91"/>
                    <p:cNvSpPr/>
                    <p:nvPr/>
                  </p:nvSpPr>
                  <p:spPr>
                    <a:xfrm>
                      <a:off x="6509786" y="3061857"/>
                      <a:ext cx="447707" cy="742536"/>
                    </a:xfrm>
                    <a:prstGeom prst="rect">
                      <a:avLst/>
                    </a:prstGeom>
                    <a:noFill/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1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cxnSp>
                  <p:nvCxnSpPr>
                    <p:cNvPr id="7476" name="Google Shape;7476;p91"/>
                    <p:cNvCxnSpPr/>
                    <p:nvPr/>
                  </p:nvCxnSpPr>
                  <p:spPr>
                    <a:xfrm flipH="1" rot="10800000">
                      <a:off x="6847057" y="3061857"/>
                      <a:ext cx="113419" cy="924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sp>
                  <p:nvSpPr>
                    <p:cNvPr id="7477" name="Google Shape;7477;p91"/>
                    <p:cNvSpPr/>
                    <p:nvPr/>
                  </p:nvSpPr>
                  <p:spPr>
                    <a:xfrm>
                      <a:off x="6476953" y="3071256"/>
                      <a:ext cx="131327" cy="115923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1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cxnSp>
                  <p:nvCxnSpPr>
                    <p:cNvPr id="7478" name="Google Shape;7478;p91"/>
                    <p:cNvCxnSpPr/>
                    <p:nvPr/>
                  </p:nvCxnSpPr>
                  <p:spPr>
                    <a:xfrm flipH="1" rot="10800000">
                      <a:off x="6396367" y="3061857"/>
                      <a:ext cx="113419" cy="924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sp>
                  <p:nvSpPr>
                    <p:cNvPr id="7479" name="Google Shape;7479;p91"/>
                    <p:cNvSpPr/>
                    <p:nvPr/>
                  </p:nvSpPr>
                  <p:spPr>
                    <a:xfrm>
                      <a:off x="6817210" y="3702567"/>
                      <a:ext cx="131327" cy="115923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1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80" name="Google Shape;7480;p91"/>
                    <p:cNvSpPr/>
                    <p:nvPr/>
                  </p:nvSpPr>
                  <p:spPr>
                    <a:xfrm>
                      <a:off x="6405320" y="3157415"/>
                      <a:ext cx="444723" cy="742536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1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cxnSp>
                  <p:nvCxnSpPr>
                    <p:cNvPr id="7481" name="Google Shape;7481;p91"/>
                    <p:cNvCxnSpPr/>
                    <p:nvPr/>
                  </p:nvCxnSpPr>
                  <p:spPr>
                    <a:xfrm flipH="1" rot="10800000">
                      <a:off x="6847057" y="3804392"/>
                      <a:ext cx="113419" cy="924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grpSp>
                  <p:nvGrpSpPr>
                    <p:cNvPr id="7482" name="Google Shape;7482;p91"/>
                    <p:cNvGrpSpPr/>
                    <p:nvPr/>
                  </p:nvGrpSpPr>
                  <p:grpSpPr>
                    <a:xfrm>
                      <a:off x="6399350" y="3137050"/>
                      <a:ext cx="561125" cy="92425"/>
                      <a:chOff x="6581076" y="2845711"/>
                      <a:chExt cx="561125" cy="92425"/>
                    </a:xfrm>
                  </p:grpSpPr>
                  <p:cxnSp>
                    <p:nvCxnSpPr>
                      <p:cNvPr id="7483" name="Google Shape;7483;p91"/>
                      <p:cNvCxnSpPr/>
                      <p:nvPr/>
                    </p:nvCxnSpPr>
                    <p:spPr>
                      <a:xfrm flipH="1" rot="10800000">
                        <a:off x="7028782" y="2845711"/>
                        <a:ext cx="113419" cy="92425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484" name="Google Shape;7484;p91"/>
                      <p:cNvCxnSpPr/>
                      <p:nvPr/>
                    </p:nvCxnSpPr>
                    <p:spPr>
                      <a:xfrm>
                        <a:off x="6581076" y="2938136"/>
                        <a:ext cx="453676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485" name="Google Shape;7485;p91"/>
                    <p:cNvGrpSpPr/>
                    <p:nvPr/>
                  </p:nvGrpSpPr>
                  <p:grpSpPr>
                    <a:xfrm>
                      <a:off x="6399351" y="3202845"/>
                      <a:ext cx="567094" cy="89292"/>
                      <a:chOff x="6581557" y="2845642"/>
                      <a:chExt cx="567094" cy="89292"/>
                    </a:xfrm>
                  </p:grpSpPr>
                  <p:cxnSp>
                    <p:nvCxnSpPr>
                      <p:cNvPr id="7486" name="Google Shape;7486;p91"/>
                      <p:cNvCxnSpPr/>
                      <p:nvPr/>
                    </p:nvCxnSpPr>
                    <p:spPr>
                      <a:xfrm flipH="1" rot="10800000">
                        <a:off x="7029263" y="2845642"/>
                        <a:ext cx="119388" cy="892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487" name="Google Shape;7487;p91"/>
                      <p:cNvCxnSpPr/>
                      <p:nvPr/>
                    </p:nvCxnSpPr>
                    <p:spPr>
                      <a:xfrm>
                        <a:off x="6581557" y="2934934"/>
                        <a:ext cx="453676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488" name="Google Shape;7488;p91"/>
                    <p:cNvGrpSpPr/>
                    <p:nvPr/>
                  </p:nvGrpSpPr>
                  <p:grpSpPr>
                    <a:xfrm>
                      <a:off x="6399350" y="3268639"/>
                      <a:ext cx="558142" cy="89292"/>
                      <a:chOff x="6582036" y="2845572"/>
                      <a:chExt cx="558142" cy="89292"/>
                    </a:xfrm>
                  </p:grpSpPr>
                  <p:cxnSp>
                    <p:nvCxnSpPr>
                      <p:cNvPr id="7489" name="Google Shape;7489;p91"/>
                      <p:cNvCxnSpPr/>
                      <p:nvPr/>
                    </p:nvCxnSpPr>
                    <p:spPr>
                      <a:xfrm flipH="1" rot="10800000">
                        <a:off x="7026759" y="2845572"/>
                        <a:ext cx="113419" cy="892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490" name="Google Shape;7490;p91"/>
                      <p:cNvCxnSpPr/>
                      <p:nvPr/>
                    </p:nvCxnSpPr>
                    <p:spPr>
                      <a:xfrm>
                        <a:off x="6582036" y="2934864"/>
                        <a:ext cx="450692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491" name="Google Shape;7491;p91"/>
                    <p:cNvGrpSpPr/>
                    <p:nvPr/>
                  </p:nvGrpSpPr>
                  <p:grpSpPr>
                    <a:xfrm>
                      <a:off x="6399350" y="3334433"/>
                      <a:ext cx="558142" cy="89292"/>
                      <a:chOff x="6582516" y="2845502"/>
                      <a:chExt cx="558142" cy="89292"/>
                    </a:xfrm>
                  </p:grpSpPr>
                  <p:cxnSp>
                    <p:nvCxnSpPr>
                      <p:cNvPr id="7492" name="Google Shape;7492;p91"/>
                      <p:cNvCxnSpPr/>
                      <p:nvPr/>
                    </p:nvCxnSpPr>
                    <p:spPr>
                      <a:xfrm flipH="1" rot="10800000">
                        <a:off x="7027238" y="2845502"/>
                        <a:ext cx="113419" cy="892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493" name="Google Shape;7493;p91"/>
                      <p:cNvCxnSpPr/>
                      <p:nvPr/>
                    </p:nvCxnSpPr>
                    <p:spPr>
                      <a:xfrm>
                        <a:off x="6582516" y="2934794"/>
                        <a:ext cx="450692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494" name="Google Shape;7494;p91"/>
                    <p:cNvGrpSpPr/>
                    <p:nvPr/>
                  </p:nvGrpSpPr>
                  <p:grpSpPr>
                    <a:xfrm>
                      <a:off x="6399349" y="3400228"/>
                      <a:ext cx="558142" cy="89292"/>
                      <a:chOff x="6582995" y="2845433"/>
                      <a:chExt cx="558142" cy="89292"/>
                    </a:xfrm>
                  </p:grpSpPr>
                  <p:cxnSp>
                    <p:nvCxnSpPr>
                      <p:cNvPr id="7495" name="Google Shape;7495;p91"/>
                      <p:cNvCxnSpPr/>
                      <p:nvPr/>
                    </p:nvCxnSpPr>
                    <p:spPr>
                      <a:xfrm flipH="1" rot="10800000">
                        <a:off x="7027718" y="2845433"/>
                        <a:ext cx="113419" cy="892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496" name="Google Shape;7496;p91"/>
                      <p:cNvCxnSpPr/>
                      <p:nvPr/>
                    </p:nvCxnSpPr>
                    <p:spPr>
                      <a:xfrm>
                        <a:off x="6582995" y="2934724"/>
                        <a:ext cx="450692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497" name="Google Shape;7497;p91"/>
                    <p:cNvGrpSpPr/>
                    <p:nvPr/>
                  </p:nvGrpSpPr>
                  <p:grpSpPr>
                    <a:xfrm>
                      <a:off x="6399351" y="3466022"/>
                      <a:ext cx="558141" cy="93992"/>
                      <a:chOff x="6583477" y="2845363"/>
                      <a:chExt cx="558141" cy="93992"/>
                    </a:xfrm>
                  </p:grpSpPr>
                  <p:cxnSp>
                    <p:nvCxnSpPr>
                      <p:cNvPr id="7498" name="Google Shape;7498;p91"/>
                      <p:cNvCxnSpPr/>
                      <p:nvPr/>
                    </p:nvCxnSpPr>
                    <p:spPr>
                      <a:xfrm flipH="1" rot="10800000">
                        <a:off x="7028199" y="2845363"/>
                        <a:ext cx="113419" cy="939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499" name="Google Shape;7499;p91"/>
                      <p:cNvCxnSpPr/>
                      <p:nvPr/>
                    </p:nvCxnSpPr>
                    <p:spPr>
                      <a:xfrm>
                        <a:off x="6583477" y="2939355"/>
                        <a:ext cx="450692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500" name="Google Shape;7500;p91"/>
                    <p:cNvGrpSpPr/>
                    <p:nvPr/>
                  </p:nvGrpSpPr>
                  <p:grpSpPr>
                    <a:xfrm>
                      <a:off x="6396366" y="3528683"/>
                      <a:ext cx="561126" cy="97125"/>
                      <a:chOff x="6580972" y="2842160"/>
                      <a:chExt cx="561126" cy="97125"/>
                    </a:xfrm>
                  </p:grpSpPr>
                  <p:cxnSp>
                    <p:nvCxnSpPr>
                      <p:cNvPr id="7501" name="Google Shape;7501;p91"/>
                      <p:cNvCxnSpPr/>
                      <p:nvPr/>
                    </p:nvCxnSpPr>
                    <p:spPr>
                      <a:xfrm flipH="1" rot="10800000">
                        <a:off x="7028679" y="2842160"/>
                        <a:ext cx="113419" cy="97125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502" name="Google Shape;7502;p91"/>
                      <p:cNvCxnSpPr/>
                      <p:nvPr/>
                    </p:nvCxnSpPr>
                    <p:spPr>
                      <a:xfrm>
                        <a:off x="6580972" y="2939284"/>
                        <a:ext cx="453676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503" name="Google Shape;7503;p91"/>
                    <p:cNvGrpSpPr/>
                    <p:nvPr/>
                  </p:nvGrpSpPr>
                  <p:grpSpPr>
                    <a:xfrm>
                      <a:off x="6396366" y="3594477"/>
                      <a:ext cx="561124" cy="97125"/>
                      <a:chOff x="6581452" y="2842090"/>
                      <a:chExt cx="561124" cy="97125"/>
                    </a:xfrm>
                  </p:grpSpPr>
                  <p:cxnSp>
                    <p:nvCxnSpPr>
                      <p:cNvPr id="7504" name="Google Shape;7504;p91"/>
                      <p:cNvCxnSpPr/>
                      <p:nvPr/>
                    </p:nvCxnSpPr>
                    <p:spPr>
                      <a:xfrm flipH="1" rot="10800000">
                        <a:off x="7029158" y="2842090"/>
                        <a:ext cx="113419" cy="97125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505" name="Google Shape;7505;p91"/>
                      <p:cNvCxnSpPr/>
                      <p:nvPr/>
                    </p:nvCxnSpPr>
                    <p:spPr>
                      <a:xfrm>
                        <a:off x="6581452" y="2939215"/>
                        <a:ext cx="453676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506" name="Google Shape;7506;p91"/>
                    <p:cNvGrpSpPr/>
                    <p:nvPr/>
                  </p:nvGrpSpPr>
                  <p:grpSpPr>
                    <a:xfrm>
                      <a:off x="6396367" y="3664970"/>
                      <a:ext cx="558140" cy="92426"/>
                      <a:chOff x="6581933" y="2846719"/>
                      <a:chExt cx="558140" cy="92426"/>
                    </a:xfrm>
                  </p:grpSpPr>
                  <p:cxnSp>
                    <p:nvCxnSpPr>
                      <p:cNvPr id="7507" name="Google Shape;7507;p91"/>
                      <p:cNvCxnSpPr/>
                      <p:nvPr/>
                    </p:nvCxnSpPr>
                    <p:spPr>
                      <a:xfrm flipH="1" rot="10800000">
                        <a:off x="7026654" y="2846719"/>
                        <a:ext cx="113419" cy="92426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508" name="Google Shape;7508;p91"/>
                      <p:cNvCxnSpPr/>
                      <p:nvPr/>
                    </p:nvCxnSpPr>
                    <p:spPr>
                      <a:xfrm>
                        <a:off x="6581933" y="2939145"/>
                        <a:ext cx="450690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509" name="Google Shape;7509;p91"/>
                    <p:cNvGrpSpPr/>
                    <p:nvPr/>
                  </p:nvGrpSpPr>
                  <p:grpSpPr>
                    <a:xfrm>
                      <a:off x="6396367" y="3730765"/>
                      <a:ext cx="558139" cy="92426"/>
                      <a:chOff x="6582413" y="2846650"/>
                      <a:chExt cx="558139" cy="92426"/>
                    </a:xfrm>
                  </p:grpSpPr>
                  <p:cxnSp>
                    <p:nvCxnSpPr>
                      <p:cNvPr id="7510" name="Google Shape;7510;p91"/>
                      <p:cNvCxnSpPr/>
                      <p:nvPr/>
                    </p:nvCxnSpPr>
                    <p:spPr>
                      <a:xfrm flipH="1" rot="10800000">
                        <a:off x="7027133" y="2846650"/>
                        <a:ext cx="113419" cy="92426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511" name="Google Shape;7511;p91"/>
                      <p:cNvCxnSpPr/>
                      <p:nvPr/>
                    </p:nvCxnSpPr>
                    <p:spPr>
                      <a:xfrm>
                        <a:off x="6582413" y="2939076"/>
                        <a:ext cx="450690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</p:grpSp>
              <p:cxnSp>
                <p:nvCxnSpPr>
                  <p:cNvPr id="7512" name="Google Shape;7512;p91"/>
                  <p:cNvCxnSpPr/>
                  <p:nvPr/>
                </p:nvCxnSpPr>
                <p:spPr>
                  <a:xfrm flipH="1">
                    <a:off x="6685171" y="4525377"/>
                    <a:ext cx="4763" cy="855662"/>
                  </a:xfrm>
                  <a:prstGeom prst="straightConnector1">
                    <a:avLst/>
                  </a:prstGeom>
                  <a:noFill/>
                  <a:ln cap="flat" cmpd="sng" w="254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513" name="Google Shape;7513;p91"/>
                  <p:cNvCxnSpPr/>
                  <p:nvPr/>
                </p:nvCxnSpPr>
                <p:spPr>
                  <a:xfrm>
                    <a:off x="6632784" y="4706352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514" name="Google Shape;7514;p91"/>
                  <p:cNvCxnSpPr/>
                  <p:nvPr/>
                </p:nvCxnSpPr>
                <p:spPr>
                  <a:xfrm>
                    <a:off x="6631196" y="4771439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515" name="Google Shape;7515;p91"/>
                  <p:cNvCxnSpPr/>
                  <p:nvPr/>
                </p:nvCxnSpPr>
                <p:spPr>
                  <a:xfrm>
                    <a:off x="6631196" y="4849227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516" name="Google Shape;7516;p91"/>
                  <p:cNvCxnSpPr/>
                  <p:nvPr/>
                </p:nvCxnSpPr>
                <p:spPr>
                  <a:xfrm>
                    <a:off x="6629609" y="4914314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517" name="Google Shape;7517;p91"/>
                  <p:cNvCxnSpPr/>
                  <p:nvPr/>
                </p:nvCxnSpPr>
                <p:spPr>
                  <a:xfrm>
                    <a:off x="6628021" y="4976227"/>
                    <a:ext cx="60325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518" name="Google Shape;7518;p91"/>
                  <p:cNvCxnSpPr/>
                  <p:nvPr/>
                </p:nvCxnSpPr>
                <p:spPr>
                  <a:xfrm>
                    <a:off x="6628021" y="5044489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519" name="Google Shape;7519;p91"/>
                  <p:cNvCxnSpPr/>
                  <p:nvPr/>
                </p:nvCxnSpPr>
                <p:spPr>
                  <a:xfrm>
                    <a:off x="6626434" y="5114339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520" name="Google Shape;7520;p91"/>
                  <p:cNvCxnSpPr/>
                  <p:nvPr/>
                </p:nvCxnSpPr>
                <p:spPr>
                  <a:xfrm>
                    <a:off x="6629609" y="5184189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521" name="Google Shape;7521;p91"/>
                  <p:cNvCxnSpPr/>
                  <p:nvPr/>
                </p:nvCxnSpPr>
                <p:spPr>
                  <a:xfrm>
                    <a:off x="6631196" y="5252452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522" name="Google Shape;7522;p91"/>
                  <p:cNvCxnSpPr/>
                  <p:nvPr/>
                </p:nvCxnSpPr>
                <p:spPr>
                  <a:xfrm>
                    <a:off x="6631196" y="5322302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523" name="Google Shape;7523;p91"/>
                  <p:cNvCxnSpPr/>
                  <p:nvPr/>
                </p:nvCxnSpPr>
                <p:spPr>
                  <a:xfrm>
                    <a:off x="6632784" y="5387389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524" name="Google Shape;7524;p91"/>
                  <p:cNvCxnSpPr/>
                  <p:nvPr/>
                </p:nvCxnSpPr>
                <p:spPr>
                  <a:xfrm rot="10800000">
                    <a:off x="6632784" y="4531727"/>
                    <a:ext cx="58737" cy="0"/>
                  </a:xfrm>
                  <a:prstGeom prst="straightConnector1">
                    <a:avLst/>
                  </a:prstGeom>
                  <a:noFill/>
                  <a:ln cap="flat" cmpd="sng" w="222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grpSp>
                <p:nvGrpSpPr>
                  <p:cNvPr id="7525" name="Google Shape;7525;p91"/>
                  <p:cNvGrpSpPr/>
                  <p:nvPr/>
                </p:nvGrpSpPr>
                <p:grpSpPr>
                  <a:xfrm>
                    <a:off x="6434171" y="4488570"/>
                    <a:ext cx="224203" cy="179034"/>
                    <a:chOff x="3668110" y="2448910"/>
                    <a:chExt cx="3794234" cy="2165130"/>
                  </a:xfrm>
                </p:grpSpPr>
                <p:sp>
                  <p:nvSpPr>
                    <p:cNvPr id="7526" name="Google Shape;7526;p91"/>
                    <p:cNvSpPr/>
                    <p:nvPr/>
                  </p:nvSpPr>
                  <p:spPr>
                    <a:xfrm>
                      <a:off x="3668110" y="3741409"/>
                      <a:ext cx="3780587" cy="872631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rgbClr val="B8C2C9"/>
                        </a:gs>
                        <a:gs pos="21000">
                          <a:schemeClr val="lt1"/>
                        </a:gs>
                        <a:gs pos="60000">
                          <a:srgbClr val="D6DCE0"/>
                        </a:gs>
                        <a:gs pos="100000">
                          <a:srgbClr val="B8C2C9"/>
                        </a:gs>
                      </a:gsLst>
                      <a:lin ang="0" scaled="0"/>
                    </a:gradFill>
                    <a:ln cap="flat" cmpd="sng" w="9525">
                      <a:solidFill>
                        <a:srgbClr val="31538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527" name="Google Shape;7527;p91"/>
                    <p:cNvSpPr/>
                    <p:nvPr/>
                  </p:nvSpPr>
                  <p:spPr>
                    <a:xfrm>
                      <a:off x="3678620" y="2448910"/>
                      <a:ext cx="3783724" cy="1324303"/>
                    </a:xfrm>
                    <a:custGeom>
                      <a:rect b="b" l="l" r="r" t="t"/>
                      <a:pathLst>
                        <a:path extrusionOk="0" h="1324303" w="3783724">
                          <a:moveTo>
                            <a:pt x="0" y="1313793"/>
                          </a:moveTo>
                          <a:lnTo>
                            <a:pt x="0" y="1313793"/>
                          </a:lnTo>
                          <a:lnTo>
                            <a:pt x="252248" y="0"/>
                          </a:lnTo>
                          <a:lnTo>
                            <a:pt x="3415862" y="21020"/>
                          </a:lnTo>
                          <a:lnTo>
                            <a:pt x="3783724" y="1324303"/>
                          </a:lnTo>
                          <a:lnTo>
                            <a:pt x="0" y="1313793"/>
                          </a:lnTo>
                          <a:close/>
                        </a:path>
                      </a:pathLst>
                    </a:custGeom>
                    <a:solidFill>
                      <a:srgbClr val="B8C2C9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grpSp>
                  <p:nvGrpSpPr>
                    <p:cNvPr id="7528" name="Google Shape;7528;p91"/>
                    <p:cNvGrpSpPr/>
                    <p:nvPr/>
                  </p:nvGrpSpPr>
                  <p:grpSpPr>
                    <a:xfrm>
                      <a:off x="3941376" y="2603243"/>
                      <a:ext cx="3202061" cy="1066110"/>
                      <a:chOff x="7939341" y="3037317"/>
                      <a:chExt cx="897649" cy="353919"/>
                    </a:xfrm>
                  </p:grpSpPr>
                  <p:sp>
                    <p:nvSpPr>
                      <p:cNvPr id="7468" name="Google Shape;7468;p91"/>
                      <p:cNvSpPr/>
                      <p:nvPr/>
                    </p:nvSpPr>
                    <p:spPr>
                      <a:xfrm>
                        <a:off x="7964170" y="3037317"/>
                        <a:ext cx="849158" cy="198115"/>
                      </a:xfrm>
                      <a:custGeom>
                        <a:rect b="b" l="l" r="r" t="t"/>
                        <a:pathLst>
                          <a:path extrusionOk="0" h="1049866" w="4673016">
                            <a:moveTo>
                              <a:pt x="3756864" y="0"/>
                            </a:moveTo>
                            <a:lnTo>
                              <a:pt x="4673016" y="239402"/>
                            </a:lnTo>
                            <a:lnTo>
                              <a:pt x="3993931" y="541866"/>
                            </a:lnTo>
                            <a:lnTo>
                              <a:pt x="3815839" y="467710"/>
                            </a:lnTo>
                            <a:lnTo>
                              <a:pt x="2300598" y="1049866"/>
                            </a:lnTo>
                            <a:lnTo>
                              <a:pt x="912064" y="457200"/>
                            </a:lnTo>
                            <a:lnTo>
                              <a:pt x="624198" y="541866"/>
                            </a:lnTo>
                            <a:lnTo>
                              <a:pt x="0" y="275021"/>
                            </a:lnTo>
                            <a:lnTo>
                              <a:pt x="912064" y="16933"/>
                            </a:lnTo>
                            <a:lnTo>
                              <a:pt x="2323954" y="616023"/>
                            </a:lnTo>
                            <a:lnTo>
                              <a:pt x="3756864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7529" name="Google Shape;7529;p91"/>
                      <p:cNvSpPr/>
                      <p:nvPr/>
                    </p:nvSpPr>
                    <p:spPr>
                      <a:xfrm>
                        <a:off x="8519948" y="3206783"/>
                        <a:ext cx="317042" cy="170569"/>
                      </a:xfrm>
                      <a:custGeom>
                        <a:rect b="b" l="l" r="r" t="t"/>
                        <a:pathLst>
                          <a:path extrusionOk="0" h="903890" w="1744718">
                            <a:moveTo>
                              <a:pt x="21021" y="0"/>
                            </a:moveTo>
                            <a:lnTo>
                              <a:pt x="1744718" y="693683"/>
                            </a:lnTo>
                            <a:lnTo>
                              <a:pt x="1145628" y="903890"/>
                            </a:lnTo>
                            <a:lnTo>
                              <a:pt x="0" y="451945"/>
                            </a:lnTo>
                            <a:lnTo>
                              <a:pt x="21021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7530" name="Google Shape;7530;p91"/>
                      <p:cNvSpPr/>
                      <p:nvPr/>
                    </p:nvSpPr>
                    <p:spPr>
                      <a:xfrm>
                        <a:off x="7939341" y="3206783"/>
                        <a:ext cx="311312" cy="168585"/>
                      </a:xfrm>
                      <a:custGeom>
                        <a:rect b="b" l="l" r="r" t="t"/>
                        <a:pathLst>
                          <a:path extrusionOk="0" h="893380" w="1713187">
                            <a:moveTo>
                              <a:pt x="1702676" y="0"/>
                            </a:moveTo>
                            <a:lnTo>
                              <a:pt x="1713187" y="472966"/>
                            </a:lnTo>
                            <a:lnTo>
                              <a:pt x="578069" y="893380"/>
                            </a:lnTo>
                            <a:lnTo>
                              <a:pt x="0" y="693683"/>
                            </a:lnTo>
                            <a:lnTo>
                              <a:pt x="1702676" y="0"/>
                            </a:lnTo>
                            <a:close/>
                          </a:path>
                        </a:pathLst>
                      </a:custGeom>
                      <a:solidFill>
                        <a:srgbClr val="0000A8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7531" name="Google Shape;7531;p91"/>
                      <p:cNvSpPr/>
                      <p:nvPr/>
                    </p:nvSpPr>
                    <p:spPr>
                      <a:xfrm>
                        <a:off x="8047413" y="3123483"/>
                        <a:ext cx="676892" cy="267753"/>
                      </a:xfrm>
                      <a:custGeom>
                        <a:rect b="b" l="l" r="r" t="t"/>
                        <a:pathLst>
                          <a:path extrusionOk="0" h="1418896" w="3725019">
                            <a:moveTo>
                              <a:pt x="162012" y="73572"/>
                            </a:moveTo>
                            <a:lnTo>
                              <a:pt x="445792" y="0"/>
                            </a:lnTo>
                            <a:lnTo>
                              <a:pt x="1852896" y="591655"/>
                            </a:lnTo>
                            <a:lnTo>
                              <a:pt x="3357157" y="0"/>
                            </a:lnTo>
                            <a:lnTo>
                              <a:pt x="3577874" y="73572"/>
                            </a:lnTo>
                            <a:lnTo>
                              <a:pt x="2632585" y="448868"/>
                            </a:lnTo>
                            <a:lnTo>
                              <a:pt x="2625150" y="902607"/>
                            </a:lnTo>
                            <a:lnTo>
                              <a:pt x="3725019" y="1345324"/>
                            </a:lnTo>
                            <a:lnTo>
                              <a:pt x="3441240" y="1408386"/>
                            </a:lnTo>
                            <a:lnTo>
                              <a:pt x="1864688" y="746234"/>
                            </a:lnTo>
                            <a:lnTo>
                              <a:pt x="256605" y="1418896"/>
                            </a:lnTo>
                            <a:lnTo>
                              <a:pt x="0" y="1331097"/>
                            </a:lnTo>
                            <a:lnTo>
                              <a:pt x="1113454" y="903890"/>
                            </a:lnTo>
                            <a:cubicBezTo>
                              <a:pt x="1113454" y="760249"/>
                              <a:pt x="1102302" y="595586"/>
                              <a:pt x="1102302" y="451945"/>
                            </a:cubicBezTo>
                            <a:lnTo>
                              <a:pt x="183032" y="84081"/>
                            </a:lnTo>
                            <a:cubicBezTo>
                              <a:pt x="26317" y="21019"/>
                              <a:pt x="169019" y="77075"/>
                              <a:pt x="162012" y="73572"/>
                            </a:cubicBezTo>
                            <a:close/>
                          </a:path>
                        </a:pathLst>
                      </a:custGeom>
                      <a:solidFill>
                        <a:srgbClr val="8DA9DB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</p:grpSp>
            </p:grpSp>
            <p:cxnSp>
              <p:nvCxnSpPr>
                <p:cNvPr id="7532" name="Google Shape;7532;p91"/>
                <p:cNvCxnSpPr>
                  <a:endCxn id="7533" idx="9"/>
                </p:cNvCxnSpPr>
                <p:nvPr/>
              </p:nvCxnSpPr>
              <p:spPr>
                <a:xfrm>
                  <a:off x="7282802" y="4119099"/>
                  <a:ext cx="32700" cy="5715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grpSp>
              <p:nvGrpSpPr>
                <p:cNvPr id="7534" name="Google Shape;7534;p91"/>
                <p:cNvGrpSpPr/>
                <p:nvPr/>
              </p:nvGrpSpPr>
              <p:grpSpPr>
                <a:xfrm>
                  <a:off x="6885965" y="4644942"/>
                  <a:ext cx="267207" cy="997245"/>
                  <a:chOff x="6424315" y="4488570"/>
                  <a:chExt cx="267207" cy="997245"/>
                </a:xfrm>
              </p:grpSpPr>
              <p:grpSp>
                <p:nvGrpSpPr>
                  <p:cNvPr id="7535" name="Google Shape;7535;p91"/>
                  <p:cNvGrpSpPr/>
                  <p:nvPr/>
                </p:nvGrpSpPr>
                <p:grpSpPr>
                  <a:xfrm>
                    <a:off x="6424315" y="4636502"/>
                    <a:ext cx="237939" cy="849312"/>
                    <a:chOff x="6396366" y="3061857"/>
                    <a:chExt cx="570079" cy="838094"/>
                  </a:xfrm>
                </p:grpSpPr>
                <p:sp>
                  <p:nvSpPr>
                    <p:cNvPr id="7536" name="Google Shape;7536;p91"/>
                    <p:cNvSpPr/>
                    <p:nvPr/>
                  </p:nvSpPr>
                  <p:spPr>
                    <a:xfrm>
                      <a:off x="6509786" y="3061857"/>
                      <a:ext cx="447707" cy="742536"/>
                    </a:xfrm>
                    <a:prstGeom prst="rect">
                      <a:avLst/>
                    </a:prstGeom>
                    <a:noFill/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1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cxnSp>
                  <p:nvCxnSpPr>
                    <p:cNvPr id="7537" name="Google Shape;7537;p91"/>
                    <p:cNvCxnSpPr/>
                    <p:nvPr/>
                  </p:nvCxnSpPr>
                  <p:spPr>
                    <a:xfrm flipH="1" rot="10800000">
                      <a:off x="6847057" y="3061857"/>
                      <a:ext cx="113419" cy="924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sp>
                  <p:nvSpPr>
                    <p:cNvPr id="7538" name="Google Shape;7538;p91"/>
                    <p:cNvSpPr/>
                    <p:nvPr/>
                  </p:nvSpPr>
                  <p:spPr>
                    <a:xfrm>
                      <a:off x="6476953" y="3071256"/>
                      <a:ext cx="131327" cy="115923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1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cxnSp>
                  <p:nvCxnSpPr>
                    <p:cNvPr id="7539" name="Google Shape;7539;p91"/>
                    <p:cNvCxnSpPr/>
                    <p:nvPr/>
                  </p:nvCxnSpPr>
                  <p:spPr>
                    <a:xfrm flipH="1" rot="10800000">
                      <a:off x="6396367" y="3061857"/>
                      <a:ext cx="113419" cy="924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sp>
                  <p:nvSpPr>
                    <p:cNvPr id="7540" name="Google Shape;7540;p91"/>
                    <p:cNvSpPr/>
                    <p:nvPr/>
                  </p:nvSpPr>
                  <p:spPr>
                    <a:xfrm>
                      <a:off x="6817210" y="3702567"/>
                      <a:ext cx="131327" cy="115923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1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541" name="Google Shape;7541;p91"/>
                    <p:cNvSpPr/>
                    <p:nvPr/>
                  </p:nvSpPr>
                  <p:spPr>
                    <a:xfrm>
                      <a:off x="6405320" y="3157415"/>
                      <a:ext cx="444723" cy="742536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1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cxnSp>
                  <p:nvCxnSpPr>
                    <p:cNvPr id="7542" name="Google Shape;7542;p91"/>
                    <p:cNvCxnSpPr/>
                    <p:nvPr/>
                  </p:nvCxnSpPr>
                  <p:spPr>
                    <a:xfrm flipH="1" rot="10800000">
                      <a:off x="6847057" y="3804392"/>
                      <a:ext cx="113419" cy="924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grpSp>
                  <p:nvGrpSpPr>
                    <p:cNvPr id="7543" name="Google Shape;7543;p91"/>
                    <p:cNvGrpSpPr/>
                    <p:nvPr/>
                  </p:nvGrpSpPr>
                  <p:grpSpPr>
                    <a:xfrm>
                      <a:off x="6399350" y="3137050"/>
                      <a:ext cx="561125" cy="92425"/>
                      <a:chOff x="6581076" y="2845711"/>
                      <a:chExt cx="561125" cy="92425"/>
                    </a:xfrm>
                  </p:grpSpPr>
                  <p:cxnSp>
                    <p:nvCxnSpPr>
                      <p:cNvPr id="7544" name="Google Shape;7544;p91"/>
                      <p:cNvCxnSpPr/>
                      <p:nvPr/>
                    </p:nvCxnSpPr>
                    <p:spPr>
                      <a:xfrm flipH="1" rot="10800000">
                        <a:off x="7028782" y="2845711"/>
                        <a:ext cx="113419" cy="92425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545" name="Google Shape;7545;p91"/>
                      <p:cNvCxnSpPr/>
                      <p:nvPr/>
                    </p:nvCxnSpPr>
                    <p:spPr>
                      <a:xfrm>
                        <a:off x="6581076" y="2938136"/>
                        <a:ext cx="453676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546" name="Google Shape;7546;p91"/>
                    <p:cNvGrpSpPr/>
                    <p:nvPr/>
                  </p:nvGrpSpPr>
                  <p:grpSpPr>
                    <a:xfrm>
                      <a:off x="6399351" y="3202845"/>
                      <a:ext cx="567094" cy="89292"/>
                      <a:chOff x="6581557" y="2845642"/>
                      <a:chExt cx="567094" cy="89292"/>
                    </a:xfrm>
                  </p:grpSpPr>
                  <p:cxnSp>
                    <p:nvCxnSpPr>
                      <p:cNvPr id="7547" name="Google Shape;7547;p91"/>
                      <p:cNvCxnSpPr/>
                      <p:nvPr/>
                    </p:nvCxnSpPr>
                    <p:spPr>
                      <a:xfrm flipH="1" rot="10800000">
                        <a:off x="7029263" y="2845642"/>
                        <a:ext cx="119388" cy="892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548" name="Google Shape;7548;p91"/>
                      <p:cNvCxnSpPr/>
                      <p:nvPr/>
                    </p:nvCxnSpPr>
                    <p:spPr>
                      <a:xfrm>
                        <a:off x="6581557" y="2934934"/>
                        <a:ext cx="453676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549" name="Google Shape;7549;p91"/>
                    <p:cNvGrpSpPr/>
                    <p:nvPr/>
                  </p:nvGrpSpPr>
                  <p:grpSpPr>
                    <a:xfrm>
                      <a:off x="6399350" y="3268639"/>
                      <a:ext cx="558142" cy="89292"/>
                      <a:chOff x="6582036" y="2845572"/>
                      <a:chExt cx="558142" cy="89292"/>
                    </a:xfrm>
                  </p:grpSpPr>
                  <p:cxnSp>
                    <p:nvCxnSpPr>
                      <p:cNvPr id="7550" name="Google Shape;7550;p91"/>
                      <p:cNvCxnSpPr/>
                      <p:nvPr/>
                    </p:nvCxnSpPr>
                    <p:spPr>
                      <a:xfrm flipH="1" rot="10800000">
                        <a:off x="7026759" y="2845572"/>
                        <a:ext cx="113419" cy="892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551" name="Google Shape;7551;p91"/>
                      <p:cNvCxnSpPr/>
                      <p:nvPr/>
                    </p:nvCxnSpPr>
                    <p:spPr>
                      <a:xfrm>
                        <a:off x="6582036" y="2934864"/>
                        <a:ext cx="450692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552" name="Google Shape;7552;p91"/>
                    <p:cNvGrpSpPr/>
                    <p:nvPr/>
                  </p:nvGrpSpPr>
                  <p:grpSpPr>
                    <a:xfrm>
                      <a:off x="6399350" y="3334433"/>
                      <a:ext cx="558142" cy="89292"/>
                      <a:chOff x="6582516" y="2845502"/>
                      <a:chExt cx="558142" cy="89292"/>
                    </a:xfrm>
                  </p:grpSpPr>
                  <p:cxnSp>
                    <p:nvCxnSpPr>
                      <p:cNvPr id="7553" name="Google Shape;7553;p91"/>
                      <p:cNvCxnSpPr/>
                      <p:nvPr/>
                    </p:nvCxnSpPr>
                    <p:spPr>
                      <a:xfrm flipH="1" rot="10800000">
                        <a:off x="7027238" y="2845502"/>
                        <a:ext cx="113419" cy="892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554" name="Google Shape;7554;p91"/>
                      <p:cNvCxnSpPr/>
                      <p:nvPr/>
                    </p:nvCxnSpPr>
                    <p:spPr>
                      <a:xfrm>
                        <a:off x="6582516" y="2934794"/>
                        <a:ext cx="450692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555" name="Google Shape;7555;p91"/>
                    <p:cNvGrpSpPr/>
                    <p:nvPr/>
                  </p:nvGrpSpPr>
                  <p:grpSpPr>
                    <a:xfrm>
                      <a:off x="6399349" y="3400228"/>
                      <a:ext cx="558142" cy="89292"/>
                      <a:chOff x="6582995" y="2845433"/>
                      <a:chExt cx="558142" cy="89292"/>
                    </a:xfrm>
                  </p:grpSpPr>
                  <p:cxnSp>
                    <p:nvCxnSpPr>
                      <p:cNvPr id="7556" name="Google Shape;7556;p91"/>
                      <p:cNvCxnSpPr/>
                      <p:nvPr/>
                    </p:nvCxnSpPr>
                    <p:spPr>
                      <a:xfrm flipH="1" rot="10800000">
                        <a:off x="7027718" y="2845433"/>
                        <a:ext cx="113419" cy="892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557" name="Google Shape;7557;p91"/>
                      <p:cNvCxnSpPr/>
                      <p:nvPr/>
                    </p:nvCxnSpPr>
                    <p:spPr>
                      <a:xfrm>
                        <a:off x="6582995" y="2934724"/>
                        <a:ext cx="450692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558" name="Google Shape;7558;p91"/>
                    <p:cNvGrpSpPr/>
                    <p:nvPr/>
                  </p:nvGrpSpPr>
                  <p:grpSpPr>
                    <a:xfrm>
                      <a:off x="6399351" y="3466022"/>
                      <a:ext cx="558141" cy="93992"/>
                      <a:chOff x="6583477" y="2845363"/>
                      <a:chExt cx="558141" cy="93992"/>
                    </a:xfrm>
                  </p:grpSpPr>
                  <p:cxnSp>
                    <p:nvCxnSpPr>
                      <p:cNvPr id="7559" name="Google Shape;7559;p91"/>
                      <p:cNvCxnSpPr/>
                      <p:nvPr/>
                    </p:nvCxnSpPr>
                    <p:spPr>
                      <a:xfrm flipH="1" rot="10800000">
                        <a:off x="7028199" y="2845363"/>
                        <a:ext cx="113419" cy="939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560" name="Google Shape;7560;p91"/>
                      <p:cNvCxnSpPr/>
                      <p:nvPr/>
                    </p:nvCxnSpPr>
                    <p:spPr>
                      <a:xfrm>
                        <a:off x="6583477" y="2939355"/>
                        <a:ext cx="450692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561" name="Google Shape;7561;p91"/>
                    <p:cNvGrpSpPr/>
                    <p:nvPr/>
                  </p:nvGrpSpPr>
                  <p:grpSpPr>
                    <a:xfrm>
                      <a:off x="6396366" y="3528683"/>
                      <a:ext cx="561126" cy="97125"/>
                      <a:chOff x="6580972" y="2842160"/>
                      <a:chExt cx="561126" cy="97125"/>
                    </a:xfrm>
                  </p:grpSpPr>
                  <p:cxnSp>
                    <p:nvCxnSpPr>
                      <p:cNvPr id="7562" name="Google Shape;7562;p91"/>
                      <p:cNvCxnSpPr/>
                      <p:nvPr/>
                    </p:nvCxnSpPr>
                    <p:spPr>
                      <a:xfrm flipH="1" rot="10800000">
                        <a:off x="7028679" y="2842160"/>
                        <a:ext cx="113419" cy="97125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563" name="Google Shape;7563;p91"/>
                      <p:cNvCxnSpPr/>
                      <p:nvPr/>
                    </p:nvCxnSpPr>
                    <p:spPr>
                      <a:xfrm>
                        <a:off x="6580972" y="2939284"/>
                        <a:ext cx="453676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564" name="Google Shape;7564;p91"/>
                    <p:cNvGrpSpPr/>
                    <p:nvPr/>
                  </p:nvGrpSpPr>
                  <p:grpSpPr>
                    <a:xfrm>
                      <a:off x="6396366" y="3594477"/>
                      <a:ext cx="561124" cy="97125"/>
                      <a:chOff x="6581452" y="2842090"/>
                      <a:chExt cx="561124" cy="97125"/>
                    </a:xfrm>
                  </p:grpSpPr>
                  <p:cxnSp>
                    <p:nvCxnSpPr>
                      <p:cNvPr id="7565" name="Google Shape;7565;p91"/>
                      <p:cNvCxnSpPr/>
                      <p:nvPr/>
                    </p:nvCxnSpPr>
                    <p:spPr>
                      <a:xfrm flipH="1" rot="10800000">
                        <a:off x="7029158" y="2842090"/>
                        <a:ext cx="113419" cy="97125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566" name="Google Shape;7566;p91"/>
                      <p:cNvCxnSpPr/>
                      <p:nvPr/>
                    </p:nvCxnSpPr>
                    <p:spPr>
                      <a:xfrm>
                        <a:off x="6581452" y="2939215"/>
                        <a:ext cx="453676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567" name="Google Shape;7567;p91"/>
                    <p:cNvGrpSpPr/>
                    <p:nvPr/>
                  </p:nvGrpSpPr>
                  <p:grpSpPr>
                    <a:xfrm>
                      <a:off x="6396367" y="3664970"/>
                      <a:ext cx="558140" cy="92426"/>
                      <a:chOff x="6581933" y="2846719"/>
                      <a:chExt cx="558140" cy="92426"/>
                    </a:xfrm>
                  </p:grpSpPr>
                  <p:cxnSp>
                    <p:nvCxnSpPr>
                      <p:cNvPr id="7568" name="Google Shape;7568;p91"/>
                      <p:cNvCxnSpPr/>
                      <p:nvPr/>
                    </p:nvCxnSpPr>
                    <p:spPr>
                      <a:xfrm flipH="1" rot="10800000">
                        <a:off x="7026654" y="2846719"/>
                        <a:ext cx="113419" cy="92426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569" name="Google Shape;7569;p91"/>
                      <p:cNvCxnSpPr/>
                      <p:nvPr/>
                    </p:nvCxnSpPr>
                    <p:spPr>
                      <a:xfrm>
                        <a:off x="6581933" y="2939145"/>
                        <a:ext cx="450690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570" name="Google Shape;7570;p91"/>
                    <p:cNvGrpSpPr/>
                    <p:nvPr/>
                  </p:nvGrpSpPr>
                  <p:grpSpPr>
                    <a:xfrm>
                      <a:off x="6396367" y="3730765"/>
                      <a:ext cx="558139" cy="92426"/>
                      <a:chOff x="6582413" y="2846650"/>
                      <a:chExt cx="558139" cy="92426"/>
                    </a:xfrm>
                  </p:grpSpPr>
                  <p:cxnSp>
                    <p:nvCxnSpPr>
                      <p:cNvPr id="7571" name="Google Shape;7571;p91"/>
                      <p:cNvCxnSpPr/>
                      <p:nvPr/>
                    </p:nvCxnSpPr>
                    <p:spPr>
                      <a:xfrm flipH="1" rot="10800000">
                        <a:off x="7027133" y="2846650"/>
                        <a:ext cx="113419" cy="92426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572" name="Google Shape;7572;p91"/>
                      <p:cNvCxnSpPr/>
                      <p:nvPr/>
                    </p:nvCxnSpPr>
                    <p:spPr>
                      <a:xfrm>
                        <a:off x="6582413" y="2939076"/>
                        <a:ext cx="450690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</p:grpSp>
              <p:cxnSp>
                <p:nvCxnSpPr>
                  <p:cNvPr id="7573" name="Google Shape;7573;p91"/>
                  <p:cNvCxnSpPr/>
                  <p:nvPr/>
                </p:nvCxnSpPr>
                <p:spPr>
                  <a:xfrm flipH="1">
                    <a:off x="6685171" y="4525377"/>
                    <a:ext cx="4763" cy="855662"/>
                  </a:xfrm>
                  <a:prstGeom prst="straightConnector1">
                    <a:avLst/>
                  </a:prstGeom>
                  <a:noFill/>
                  <a:ln cap="flat" cmpd="sng" w="254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574" name="Google Shape;7574;p91"/>
                  <p:cNvCxnSpPr/>
                  <p:nvPr/>
                </p:nvCxnSpPr>
                <p:spPr>
                  <a:xfrm>
                    <a:off x="6632784" y="4706352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575" name="Google Shape;7575;p91"/>
                  <p:cNvCxnSpPr/>
                  <p:nvPr/>
                </p:nvCxnSpPr>
                <p:spPr>
                  <a:xfrm>
                    <a:off x="6631196" y="4771439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576" name="Google Shape;7576;p91"/>
                  <p:cNvCxnSpPr/>
                  <p:nvPr/>
                </p:nvCxnSpPr>
                <p:spPr>
                  <a:xfrm>
                    <a:off x="6631196" y="4849227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577" name="Google Shape;7577;p91"/>
                  <p:cNvCxnSpPr/>
                  <p:nvPr/>
                </p:nvCxnSpPr>
                <p:spPr>
                  <a:xfrm>
                    <a:off x="6629609" y="4914314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578" name="Google Shape;7578;p91"/>
                  <p:cNvCxnSpPr/>
                  <p:nvPr/>
                </p:nvCxnSpPr>
                <p:spPr>
                  <a:xfrm>
                    <a:off x="6628021" y="4976227"/>
                    <a:ext cx="60325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579" name="Google Shape;7579;p91"/>
                  <p:cNvCxnSpPr/>
                  <p:nvPr/>
                </p:nvCxnSpPr>
                <p:spPr>
                  <a:xfrm>
                    <a:off x="6628021" y="5044489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580" name="Google Shape;7580;p91"/>
                  <p:cNvCxnSpPr/>
                  <p:nvPr/>
                </p:nvCxnSpPr>
                <p:spPr>
                  <a:xfrm>
                    <a:off x="6626434" y="5114339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581" name="Google Shape;7581;p91"/>
                  <p:cNvCxnSpPr/>
                  <p:nvPr/>
                </p:nvCxnSpPr>
                <p:spPr>
                  <a:xfrm>
                    <a:off x="6629609" y="5184189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582" name="Google Shape;7582;p91"/>
                  <p:cNvCxnSpPr/>
                  <p:nvPr/>
                </p:nvCxnSpPr>
                <p:spPr>
                  <a:xfrm>
                    <a:off x="6631196" y="5252452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583" name="Google Shape;7583;p91"/>
                  <p:cNvCxnSpPr/>
                  <p:nvPr/>
                </p:nvCxnSpPr>
                <p:spPr>
                  <a:xfrm>
                    <a:off x="6631196" y="5322302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584" name="Google Shape;7584;p91"/>
                  <p:cNvCxnSpPr/>
                  <p:nvPr/>
                </p:nvCxnSpPr>
                <p:spPr>
                  <a:xfrm>
                    <a:off x="6632784" y="5387389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585" name="Google Shape;7585;p91"/>
                  <p:cNvCxnSpPr/>
                  <p:nvPr/>
                </p:nvCxnSpPr>
                <p:spPr>
                  <a:xfrm rot="10800000">
                    <a:off x="6632784" y="4531727"/>
                    <a:ext cx="58737" cy="0"/>
                  </a:xfrm>
                  <a:prstGeom prst="straightConnector1">
                    <a:avLst/>
                  </a:prstGeom>
                  <a:noFill/>
                  <a:ln cap="flat" cmpd="sng" w="222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grpSp>
                <p:nvGrpSpPr>
                  <p:cNvPr id="7586" name="Google Shape;7586;p91"/>
                  <p:cNvGrpSpPr/>
                  <p:nvPr/>
                </p:nvGrpSpPr>
                <p:grpSpPr>
                  <a:xfrm>
                    <a:off x="6434171" y="4488570"/>
                    <a:ext cx="224203" cy="179034"/>
                    <a:chOff x="3668110" y="2448910"/>
                    <a:chExt cx="3794234" cy="2165130"/>
                  </a:xfrm>
                </p:grpSpPr>
                <p:sp>
                  <p:nvSpPr>
                    <p:cNvPr id="7587" name="Google Shape;7587;p91"/>
                    <p:cNvSpPr/>
                    <p:nvPr/>
                  </p:nvSpPr>
                  <p:spPr>
                    <a:xfrm>
                      <a:off x="3668110" y="3741409"/>
                      <a:ext cx="3780587" cy="872631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rgbClr val="B8C2C9"/>
                        </a:gs>
                        <a:gs pos="21000">
                          <a:schemeClr val="lt1"/>
                        </a:gs>
                        <a:gs pos="60000">
                          <a:srgbClr val="D6DCE0"/>
                        </a:gs>
                        <a:gs pos="100000">
                          <a:srgbClr val="B8C2C9"/>
                        </a:gs>
                      </a:gsLst>
                      <a:lin ang="0" scaled="0"/>
                    </a:gradFill>
                    <a:ln cap="flat" cmpd="sng" w="9525">
                      <a:solidFill>
                        <a:srgbClr val="31538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588" name="Google Shape;7588;p91"/>
                    <p:cNvSpPr/>
                    <p:nvPr/>
                  </p:nvSpPr>
                  <p:spPr>
                    <a:xfrm>
                      <a:off x="3678620" y="2448910"/>
                      <a:ext cx="3783724" cy="1324303"/>
                    </a:xfrm>
                    <a:custGeom>
                      <a:rect b="b" l="l" r="r" t="t"/>
                      <a:pathLst>
                        <a:path extrusionOk="0" h="1324303" w="3783724">
                          <a:moveTo>
                            <a:pt x="0" y="1313793"/>
                          </a:moveTo>
                          <a:lnTo>
                            <a:pt x="0" y="1313793"/>
                          </a:lnTo>
                          <a:lnTo>
                            <a:pt x="252248" y="0"/>
                          </a:lnTo>
                          <a:lnTo>
                            <a:pt x="3415862" y="21020"/>
                          </a:lnTo>
                          <a:lnTo>
                            <a:pt x="3783724" y="1324303"/>
                          </a:lnTo>
                          <a:lnTo>
                            <a:pt x="0" y="1313793"/>
                          </a:lnTo>
                          <a:close/>
                        </a:path>
                      </a:pathLst>
                    </a:custGeom>
                    <a:solidFill>
                      <a:srgbClr val="B8C2C9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grpSp>
                  <p:nvGrpSpPr>
                    <p:cNvPr id="7589" name="Google Shape;7589;p91"/>
                    <p:cNvGrpSpPr/>
                    <p:nvPr/>
                  </p:nvGrpSpPr>
                  <p:grpSpPr>
                    <a:xfrm>
                      <a:off x="3941376" y="2603243"/>
                      <a:ext cx="3202061" cy="1066110"/>
                      <a:chOff x="7939341" y="3037317"/>
                      <a:chExt cx="897649" cy="353919"/>
                    </a:xfrm>
                  </p:grpSpPr>
                  <p:sp>
                    <p:nvSpPr>
                      <p:cNvPr id="7590" name="Google Shape;7590;p91"/>
                      <p:cNvSpPr/>
                      <p:nvPr/>
                    </p:nvSpPr>
                    <p:spPr>
                      <a:xfrm>
                        <a:off x="7964170" y="3037317"/>
                        <a:ext cx="849158" cy="198115"/>
                      </a:xfrm>
                      <a:custGeom>
                        <a:rect b="b" l="l" r="r" t="t"/>
                        <a:pathLst>
                          <a:path extrusionOk="0" h="1049866" w="4673016">
                            <a:moveTo>
                              <a:pt x="3756864" y="0"/>
                            </a:moveTo>
                            <a:lnTo>
                              <a:pt x="4673016" y="239402"/>
                            </a:lnTo>
                            <a:lnTo>
                              <a:pt x="3993931" y="541866"/>
                            </a:lnTo>
                            <a:lnTo>
                              <a:pt x="3815839" y="467710"/>
                            </a:lnTo>
                            <a:lnTo>
                              <a:pt x="2300598" y="1049866"/>
                            </a:lnTo>
                            <a:lnTo>
                              <a:pt x="912064" y="457200"/>
                            </a:lnTo>
                            <a:lnTo>
                              <a:pt x="624198" y="541866"/>
                            </a:lnTo>
                            <a:lnTo>
                              <a:pt x="0" y="275021"/>
                            </a:lnTo>
                            <a:lnTo>
                              <a:pt x="912064" y="16933"/>
                            </a:lnTo>
                            <a:lnTo>
                              <a:pt x="2323954" y="616023"/>
                            </a:lnTo>
                            <a:lnTo>
                              <a:pt x="3756864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7591" name="Google Shape;7591;p91"/>
                      <p:cNvSpPr/>
                      <p:nvPr/>
                    </p:nvSpPr>
                    <p:spPr>
                      <a:xfrm>
                        <a:off x="8519948" y="3206783"/>
                        <a:ext cx="317042" cy="170569"/>
                      </a:xfrm>
                      <a:custGeom>
                        <a:rect b="b" l="l" r="r" t="t"/>
                        <a:pathLst>
                          <a:path extrusionOk="0" h="903890" w="1744718">
                            <a:moveTo>
                              <a:pt x="21021" y="0"/>
                            </a:moveTo>
                            <a:lnTo>
                              <a:pt x="1744718" y="693683"/>
                            </a:lnTo>
                            <a:lnTo>
                              <a:pt x="1145628" y="903890"/>
                            </a:lnTo>
                            <a:lnTo>
                              <a:pt x="0" y="451945"/>
                            </a:lnTo>
                            <a:lnTo>
                              <a:pt x="21021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7592" name="Google Shape;7592;p91"/>
                      <p:cNvSpPr/>
                      <p:nvPr/>
                    </p:nvSpPr>
                    <p:spPr>
                      <a:xfrm>
                        <a:off x="7939341" y="3206783"/>
                        <a:ext cx="311312" cy="168585"/>
                      </a:xfrm>
                      <a:custGeom>
                        <a:rect b="b" l="l" r="r" t="t"/>
                        <a:pathLst>
                          <a:path extrusionOk="0" h="893380" w="1713187">
                            <a:moveTo>
                              <a:pt x="1702676" y="0"/>
                            </a:moveTo>
                            <a:lnTo>
                              <a:pt x="1713187" y="472966"/>
                            </a:lnTo>
                            <a:lnTo>
                              <a:pt x="578069" y="893380"/>
                            </a:lnTo>
                            <a:lnTo>
                              <a:pt x="0" y="693683"/>
                            </a:lnTo>
                            <a:lnTo>
                              <a:pt x="1702676" y="0"/>
                            </a:lnTo>
                            <a:close/>
                          </a:path>
                        </a:pathLst>
                      </a:custGeom>
                      <a:solidFill>
                        <a:srgbClr val="0000A8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7470" name="Google Shape;7470;p91"/>
                      <p:cNvSpPr/>
                      <p:nvPr/>
                    </p:nvSpPr>
                    <p:spPr>
                      <a:xfrm>
                        <a:off x="8047413" y="3123483"/>
                        <a:ext cx="676892" cy="267753"/>
                      </a:xfrm>
                      <a:custGeom>
                        <a:rect b="b" l="l" r="r" t="t"/>
                        <a:pathLst>
                          <a:path extrusionOk="0" h="1418896" w="3725019">
                            <a:moveTo>
                              <a:pt x="162012" y="73572"/>
                            </a:moveTo>
                            <a:lnTo>
                              <a:pt x="445792" y="0"/>
                            </a:lnTo>
                            <a:lnTo>
                              <a:pt x="1852896" y="591655"/>
                            </a:lnTo>
                            <a:lnTo>
                              <a:pt x="3357157" y="0"/>
                            </a:lnTo>
                            <a:lnTo>
                              <a:pt x="3577874" y="73572"/>
                            </a:lnTo>
                            <a:lnTo>
                              <a:pt x="2632585" y="448868"/>
                            </a:lnTo>
                            <a:lnTo>
                              <a:pt x="2625150" y="902607"/>
                            </a:lnTo>
                            <a:lnTo>
                              <a:pt x="3725019" y="1345324"/>
                            </a:lnTo>
                            <a:lnTo>
                              <a:pt x="3441240" y="1408386"/>
                            </a:lnTo>
                            <a:lnTo>
                              <a:pt x="1864688" y="746234"/>
                            </a:lnTo>
                            <a:lnTo>
                              <a:pt x="256605" y="1418896"/>
                            </a:lnTo>
                            <a:lnTo>
                              <a:pt x="0" y="1331097"/>
                            </a:lnTo>
                            <a:lnTo>
                              <a:pt x="1113454" y="903890"/>
                            </a:lnTo>
                            <a:cubicBezTo>
                              <a:pt x="1113454" y="760249"/>
                              <a:pt x="1102302" y="595586"/>
                              <a:pt x="1102302" y="451945"/>
                            </a:cubicBezTo>
                            <a:lnTo>
                              <a:pt x="183032" y="84081"/>
                            </a:lnTo>
                            <a:cubicBezTo>
                              <a:pt x="26317" y="21019"/>
                              <a:pt x="169019" y="77075"/>
                              <a:pt x="162012" y="73572"/>
                            </a:cubicBezTo>
                            <a:close/>
                          </a:path>
                        </a:pathLst>
                      </a:custGeom>
                      <a:solidFill>
                        <a:srgbClr val="8DA9DB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7593" name="Google Shape;7593;p91"/>
                <p:cNvGrpSpPr/>
                <p:nvPr/>
              </p:nvGrpSpPr>
              <p:grpSpPr>
                <a:xfrm>
                  <a:off x="7195215" y="4648914"/>
                  <a:ext cx="267207" cy="997245"/>
                  <a:chOff x="6424315" y="4488570"/>
                  <a:chExt cx="267207" cy="997245"/>
                </a:xfrm>
              </p:grpSpPr>
              <p:grpSp>
                <p:nvGrpSpPr>
                  <p:cNvPr id="7594" name="Google Shape;7594;p91"/>
                  <p:cNvGrpSpPr/>
                  <p:nvPr/>
                </p:nvGrpSpPr>
                <p:grpSpPr>
                  <a:xfrm>
                    <a:off x="6424315" y="4636502"/>
                    <a:ext cx="237939" cy="849312"/>
                    <a:chOff x="6396366" y="3061857"/>
                    <a:chExt cx="570079" cy="838094"/>
                  </a:xfrm>
                </p:grpSpPr>
                <p:sp>
                  <p:nvSpPr>
                    <p:cNvPr id="7595" name="Google Shape;7595;p91"/>
                    <p:cNvSpPr/>
                    <p:nvPr/>
                  </p:nvSpPr>
                  <p:spPr>
                    <a:xfrm>
                      <a:off x="6509786" y="3061857"/>
                      <a:ext cx="447707" cy="742536"/>
                    </a:xfrm>
                    <a:prstGeom prst="rect">
                      <a:avLst/>
                    </a:prstGeom>
                    <a:noFill/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1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cxnSp>
                  <p:nvCxnSpPr>
                    <p:cNvPr id="7596" name="Google Shape;7596;p91"/>
                    <p:cNvCxnSpPr/>
                    <p:nvPr/>
                  </p:nvCxnSpPr>
                  <p:spPr>
                    <a:xfrm flipH="1" rot="10800000">
                      <a:off x="6847057" y="3061857"/>
                      <a:ext cx="113419" cy="924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sp>
                  <p:nvSpPr>
                    <p:cNvPr id="7597" name="Google Shape;7597;p91"/>
                    <p:cNvSpPr/>
                    <p:nvPr/>
                  </p:nvSpPr>
                  <p:spPr>
                    <a:xfrm>
                      <a:off x="6476953" y="3071256"/>
                      <a:ext cx="131327" cy="115923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1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cxnSp>
                  <p:nvCxnSpPr>
                    <p:cNvPr id="7598" name="Google Shape;7598;p91"/>
                    <p:cNvCxnSpPr/>
                    <p:nvPr/>
                  </p:nvCxnSpPr>
                  <p:spPr>
                    <a:xfrm flipH="1" rot="10800000">
                      <a:off x="6396367" y="3061857"/>
                      <a:ext cx="113419" cy="924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sp>
                  <p:nvSpPr>
                    <p:cNvPr id="7599" name="Google Shape;7599;p91"/>
                    <p:cNvSpPr/>
                    <p:nvPr/>
                  </p:nvSpPr>
                  <p:spPr>
                    <a:xfrm>
                      <a:off x="6817210" y="3702567"/>
                      <a:ext cx="131327" cy="115923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1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600" name="Google Shape;7600;p91"/>
                    <p:cNvSpPr/>
                    <p:nvPr/>
                  </p:nvSpPr>
                  <p:spPr>
                    <a:xfrm>
                      <a:off x="6405320" y="3157415"/>
                      <a:ext cx="444723" cy="742536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1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cxnSp>
                  <p:nvCxnSpPr>
                    <p:cNvPr id="7601" name="Google Shape;7601;p91"/>
                    <p:cNvCxnSpPr/>
                    <p:nvPr/>
                  </p:nvCxnSpPr>
                  <p:spPr>
                    <a:xfrm flipH="1" rot="10800000">
                      <a:off x="6847057" y="3804392"/>
                      <a:ext cx="113419" cy="924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grpSp>
                  <p:nvGrpSpPr>
                    <p:cNvPr id="7602" name="Google Shape;7602;p91"/>
                    <p:cNvGrpSpPr/>
                    <p:nvPr/>
                  </p:nvGrpSpPr>
                  <p:grpSpPr>
                    <a:xfrm>
                      <a:off x="6399350" y="3137050"/>
                      <a:ext cx="561125" cy="92425"/>
                      <a:chOff x="6581076" y="2845711"/>
                      <a:chExt cx="561125" cy="92425"/>
                    </a:xfrm>
                  </p:grpSpPr>
                  <p:cxnSp>
                    <p:nvCxnSpPr>
                      <p:cNvPr id="7603" name="Google Shape;7603;p91"/>
                      <p:cNvCxnSpPr/>
                      <p:nvPr/>
                    </p:nvCxnSpPr>
                    <p:spPr>
                      <a:xfrm flipH="1" rot="10800000">
                        <a:off x="7028782" y="2845711"/>
                        <a:ext cx="113419" cy="92425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604" name="Google Shape;7604;p91"/>
                      <p:cNvCxnSpPr/>
                      <p:nvPr/>
                    </p:nvCxnSpPr>
                    <p:spPr>
                      <a:xfrm>
                        <a:off x="6581076" y="2938136"/>
                        <a:ext cx="453676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605" name="Google Shape;7605;p91"/>
                    <p:cNvGrpSpPr/>
                    <p:nvPr/>
                  </p:nvGrpSpPr>
                  <p:grpSpPr>
                    <a:xfrm>
                      <a:off x="6399351" y="3202845"/>
                      <a:ext cx="567094" cy="89292"/>
                      <a:chOff x="6581557" y="2845642"/>
                      <a:chExt cx="567094" cy="89292"/>
                    </a:xfrm>
                  </p:grpSpPr>
                  <p:cxnSp>
                    <p:nvCxnSpPr>
                      <p:cNvPr id="7606" name="Google Shape;7606;p91"/>
                      <p:cNvCxnSpPr/>
                      <p:nvPr/>
                    </p:nvCxnSpPr>
                    <p:spPr>
                      <a:xfrm flipH="1" rot="10800000">
                        <a:off x="7029263" y="2845642"/>
                        <a:ext cx="119388" cy="892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607" name="Google Shape;7607;p91"/>
                      <p:cNvCxnSpPr/>
                      <p:nvPr/>
                    </p:nvCxnSpPr>
                    <p:spPr>
                      <a:xfrm>
                        <a:off x="6581557" y="2934934"/>
                        <a:ext cx="453676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608" name="Google Shape;7608;p91"/>
                    <p:cNvGrpSpPr/>
                    <p:nvPr/>
                  </p:nvGrpSpPr>
                  <p:grpSpPr>
                    <a:xfrm>
                      <a:off x="6399350" y="3268639"/>
                      <a:ext cx="558142" cy="89292"/>
                      <a:chOff x="6582036" y="2845572"/>
                      <a:chExt cx="558142" cy="89292"/>
                    </a:xfrm>
                  </p:grpSpPr>
                  <p:cxnSp>
                    <p:nvCxnSpPr>
                      <p:cNvPr id="7609" name="Google Shape;7609;p91"/>
                      <p:cNvCxnSpPr/>
                      <p:nvPr/>
                    </p:nvCxnSpPr>
                    <p:spPr>
                      <a:xfrm flipH="1" rot="10800000">
                        <a:off x="7026759" y="2845572"/>
                        <a:ext cx="113419" cy="892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610" name="Google Shape;7610;p91"/>
                      <p:cNvCxnSpPr/>
                      <p:nvPr/>
                    </p:nvCxnSpPr>
                    <p:spPr>
                      <a:xfrm>
                        <a:off x="6582036" y="2934864"/>
                        <a:ext cx="450692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611" name="Google Shape;7611;p91"/>
                    <p:cNvGrpSpPr/>
                    <p:nvPr/>
                  </p:nvGrpSpPr>
                  <p:grpSpPr>
                    <a:xfrm>
                      <a:off x="6399350" y="3334433"/>
                      <a:ext cx="558142" cy="89292"/>
                      <a:chOff x="6582516" y="2845502"/>
                      <a:chExt cx="558142" cy="89292"/>
                    </a:xfrm>
                  </p:grpSpPr>
                  <p:cxnSp>
                    <p:nvCxnSpPr>
                      <p:cNvPr id="7612" name="Google Shape;7612;p91"/>
                      <p:cNvCxnSpPr/>
                      <p:nvPr/>
                    </p:nvCxnSpPr>
                    <p:spPr>
                      <a:xfrm flipH="1" rot="10800000">
                        <a:off x="7027238" y="2845502"/>
                        <a:ext cx="113419" cy="892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613" name="Google Shape;7613;p91"/>
                      <p:cNvCxnSpPr/>
                      <p:nvPr/>
                    </p:nvCxnSpPr>
                    <p:spPr>
                      <a:xfrm>
                        <a:off x="6582516" y="2934794"/>
                        <a:ext cx="450692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614" name="Google Shape;7614;p91"/>
                    <p:cNvGrpSpPr/>
                    <p:nvPr/>
                  </p:nvGrpSpPr>
                  <p:grpSpPr>
                    <a:xfrm>
                      <a:off x="6399349" y="3400228"/>
                      <a:ext cx="558142" cy="89292"/>
                      <a:chOff x="6582995" y="2845433"/>
                      <a:chExt cx="558142" cy="89292"/>
                    </a:xfrm>
                  </p:grpSpPr>
                  <p:cxnSp>
                    <p:nvCxnSpPr>
                      <p:cNvPr id="7615" name="Google Shape;7615;p91"/>
                      <p:cNvCxnSpPr/>
                      <p:nvPr/>
                    </p:nvCxnSpPr>
                    <p:spPr>
                      <a:xfrm flipH="1" rot="10800000">
                        <a:off x="7027718" y="2845433"/>
                        <a:ext cx="113419" cy="892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616" name="Google Shape;7616;p91"/>
                      <p:cNvCxnSpPr/>
                      <p:nvPr/>
                    </p:nvCxnSpPr>
                    <p:spPr>
                      <a:xfrm>
                        <a:off x="6582995" y="2934724"/>
                        <a:ext cx="450692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617" name="Google Shape;7617;p91"/>
                    <p:cNvGrpSpPr/>
                    <p:nvPr/>
                  </p:nvGrpSpPr>
                  <p:grpSpPr>
                    <a:xfrm>
                      <a:off x="6399351" y="3466022"/>
                      <a:ext cx="558141" cy="93992"/>
                      <a:chOff x="6583477" y="2845363"/>
                      <a:chExt cx="558141" cy="93992"/>
                    </a:xfrm>
                  </p:grpSpPr>
                  <p:cxnSp>
                    <p:nvCxnSpPr>
                      <p:cNvPr id="7618" name="Google Shape;7618;p91"/>
                      <p:cNvCxnSpPr/>
                      <p:nvPr/>
                    </p:nvCxnSpPr>
                    <p:spPr>
                      <a:xfrm flipH="1" rot="10800000">
                        <a:off x="7028199" y="2845363"/>
                        <a:ext cx="113419" cy="939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619" name="Google Shape;7619;p91"/>
                      <p:cNvCxnSpPr/>
                      <p:nvPr/>
                    </p:nvCxnSpPr>
                    <p:spPr>
                      <a:xfrm>
                        <a:off x="6583477" y="2939355"/>
                        <a:ext cx="450692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620" name="Google Shape;7620;p91"/>
                    <p:cNvGrpSpPr/>
                    <p:nvPr/>
                  </p:nvGrpSpPr>
                  <p:grpSpPr>
                    <a:xfrm>
                      <a:off x="6396366" y="3528683"/>
                      <a:ext cx="561126" cy="97125"/>
                      <a:chOff x="6580972" y="2842160"/>
                      <a:chExt cx="561126" cy="97125"/>
                    </a:xfrm>
                  </p:grpSpPr>
                  <p:cxnSp>
                    <p:nvCxnSpPr>
                      <p:cNvPr id="7621" name="Google Shape;7621;p91"/>
                      <p:cNvCxnSpPr/>
                      <p:nvPr/>
                    </p:nvCxnSpPr>
                    <p:spPr>
                      <a:xfrm flipH="1" rot="10800000">
                        <a:off x="7028679" y="2842160"/>
                        <a:ext cx="113419" cy="97125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622" name="Google Shape;7622;p91"/>
                      <p:cNvCxnSpPr/>
                      <p:nvPr/>
                    </p:nvCxnSpPr>
                    <p:spPr>
                      <a:xfrm>
                        <a:off x="6580972" y="2939284"/>
                        <a:ext cx="453676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623" name="Google Shape;7623;p91"/>
                    <p:cNvGrpSpPr/>
                    <p:nvPr/>
                  </p:nvGrpSpPr>
                  <p:grpSpPr>
                    <a:xfrm>
                      <a:off x="6396366" y="3594477"/>
                      <a:ext cx="561124" cy="97125"/>
                      <a:chOff x="6581452" y="2842090"/>
                      <a:chExt cx="561124" cy="97125"/>
                    </a:xfrm>
                  </p:grpSpPr>
                  <p:cxnSp>
                    <p:nvCxnSpPr>
                      <p:cNvPr id="7624" name="Google Shape;7624;p91"/>
                      <p:cNvCxnSpPr/>
                      <p:nvPr/>
                    </p:nvCxnSpPr>
                    <p:spPr>
                      <a:xfrm flipH="1" rot="10800000">
                        <a:off x="7029158" y="2842090"/>
                        <a:ext cx="113419" cy="97125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625" name="Google Shape;7625;p91"/>
                      <p:cNvCxnSpPr/>
                      <p:nvPr/>
                    </p:nvCxnSpPr>
                    <p:spPr>
                      <a:xfrm>
                        <a:off x="6581452" y="2939215"/>
                        <a:ext cx="453676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626" name="Google Shape;7626;p91"/>
                    <p:cNvGrpSpPr/>
                    <p:nvPr/>
                  </p:nvGrpSpPr>
                  <p:grpSpPr>
                    <a:xfrm>
                      <a:off x="6396367" y="3664970"/>
                      <a:ext cx="558140" cy="92426"/>
                      <a:chOff x="6581933" y="2846719"/>
                      <a:chExt cx="558140" cy="92426"/>
                    </a:xfrm>
                  </p:grpSpPr>
                  <p:cxnSp>
                    <p:nvCxnSpPr>
                      <p:cNvPr id="7627" name="Google Shape;7627;p91"/>
                      <p:cNvCxnSpPr/>
                      <p:nvPr/>
                    </p:nvCxnSpPr>
                    <p:spPr>
                      <a:xfrm flipH="1" rot="10800000">
                        <a:off x="7026654" y="2846719"/>
                        <a:ext cx="113419" cy="92426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628" name="Google Shape;7628;p91"/>
                      <p:cNvCxnSpPr/>
                      <p:nvPr/>
                    </p:nvCxnSpPr>
                    <p:spPr>
                      <a:xfrm>
                        <a:off x="6581933" y="2939145"/>
                        <a:ext cx="450690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629" name="Google Shape;7629;p91"/>
                    <p:cNvGrpSpPr/>
                    <p:nvPr/>
                  </p:nvGrpSpPr>
                  <p:grpSpPr>
                    <a:xfrm>
                      <a:off x="6396367" y="3730765"/>
                      <a:ext cx="558139" cy="92426"/>
                      <a:chOff x="6582413" y="2846650"/>
                      <a:chExt cx="558139" cy="92426"/>
                    </a:xfrm>
                  </p:grpSpPr>
                  <p:cxnSp>
                    <p:nvCxnSpPr>
                      <p:cNvPr id="7630" name="Google Shape;7630;p91"/>
                      <p:cNvCxnSpPr/>
                      <p:nvPr/>
                    </p:nvCxnSpPr>
                    <p:spPr>
                      <a:xfrm flipH="1" rot="10800000">
                        <a:off x="7027133" y="2846650"/>
                        <a:ext cx="113419" cy="92426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631" name="Google Shape;7631;p91"/>
                      <p:cNvCxnSpPr/>
                      <p:nvPr/>
                    </p:nvCxnSpPr>
                    <p:spPr>
                      <a:xfrm>
                        <a:off x="6582413" y="2939076"/>
                        <a:ext cx="450690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</p:grpSp>
              <p:cxnSp>
                <p:nvCxnSpPr>
                  <p:cNvPr id="7632" name="Google Shape;7632;p91"/>
                  <p:cNvCxnSpPr/>
                  <p:nvPr/>
                </p:nvCxnSpPr>
                <p:spPr>
                  <a:xfrm flipH="1">
                    <a:off x="6685171" y="4525377"/>
                    <a:ext cx="4763" cy="855662"/>
                  </a:xfrm>
                  <a:prstGeom prst="straightConnector1">
                    <a:avLst/>
                  </a:prstGeom>
                  <a:noFill/>
                  <a:ln cap="flat" cmpd="sng" w="254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633" name="Google Shape;7633;p91"/>
                  <p:cNvCxnSpPr/>
                  <p:nvPr/>
                </p:nvCxnSpPr>
                <p:spPr>
                  <a:xfrm>
                    <a:off x="6632784" y="4706352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634" name="Google Shape;7634;p91"/>
                  <p:cNvCxnSpPr/>
                  <p:nvPr/>
                </p:nvCxnSpPr>
                <p:spPr>
                  <a:xfrm>
                    <a:off x="6631196" y="4771439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635" name="Google Shape;7635;p91"/>
                  <p:cNvCxnSpPr/>
                  <p:nvPr/>
                </p:nvCxnSpPr>
                <p:spPr>
                  <a:xfrm>
                    <a:off x="6631196" y="4849227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636" name="Google Shape;7636;p91"/>
                  <p:cNvCxnSpPr/>
                  <p:nvPr/>
                </p:nvCxnSpPr>
                <p:spPr>
                  <a:xfrm>
                    <a:off x="6629609" y="4914314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637" name="Google Shape;7637;p91"/>
                  <p:cNvCxnSpPr/>
                  <p:nvPr/>
                </p:nvCxnSpPr>
                <p:spPr>
                  <a:xfrm>
                    <a:off x="6628021" y="4976227"/>
                    <a:ext cx="60325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638" name="Google Shape;7638;p91"/>
                  <p:cNvCxnSpPr/>
                  <p:nvPr/>
                </p:nvCxnSpPr>
                <p:spPr>
                  <a:xfrm>
                    <a:off x="6628021" y="5044489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639" name="Google Shape;7639;p91"/>
                  <p:cNvCxnSpPr/>
                  <p:nvPr/>
                </p:nvCxnSpPr>
                <p:spPr>
                  <a:xfrm>
                    <a:off x="6626434" y="5114339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640" name="Google Shape;7640;p91"/>
                  <p:cNvCxnSpPr/>
                  <p:nvPr/>
                </p:nvCxnSpPr>
                <p:spPr>
                  <a:xfrm>
                    <a:off x="6629609" y="5184189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641" name="Google Shape;7641;p91"/>
                  <p:cNvCxnSpPr/>
                  <p:nvPr/>
                </p:nvCxnSpPr>
                <p:spPr>
                  <a:xfrm>
                    <a:off x="6631196" y="5252452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642" name="Google Shape;7642;p91"/>
                  <p:cNvCxnSpPr/>
                  <p:nvPr/>
                </p:nvCxnSpPr>
                <p:spPr>
                  <a:xfrm>
                    <a:off x="6631196" y="5322302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643" name="Google Shape;7643;p91"/>
                  <p:cNvCxnSpPr/>
                  <p:nvPr/>
                </p:nvCxnSpPr>
                <p:spPr>
                  <a:xfrm>
                    <a:off x="6632784" y="5387389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644" name="Google Shape;7644;p91"/>
                  <p:cNvCxnSpPr/>
                  <p:nvPr/>
                </p:nvCxnSpPr>
                <p:spPr>
                  <a:xfrm rot="10800000">
                    <a:off x="6632784" y="4531727"/>
                    <a:ext cx="58737" cy="0"/>
                  </a:xfrm>
                  <a:prstGeom prst="straightConnector1">
                    <a:avLst/>
                  </a:prstGeom>
                  <a:noFill/>
                  <a:ln cap="flat" cmpd="sng" w="222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grpSp>
                <p:nvGrpSpPr>
                  <p:cNvPr id="7645" name="Google Shape;7645;p91"/>
                  <p:cNvGrpSpPr/>
                  <p:nvPr/>
                </p:nvGrpSpPr>
                <p:grpSpPr>
                  <a:xfrm>
                    <a:off x="6434171" y="4488570"/>
                    <a:ext cx="224203" cy="179034"/>
                    <a:chOff x="3668110" y="2448910"/>
                    <a:chExt cx="3794234" cy="2165130"/>
                  </a:xfrm>
                </p:grpSpPr>
                <p:sp>
                  <p:nvSpPr>
                    <p:cNvPr id="7646" name="Google Shape;7646;p91"/>
                    <p:cNvSpPr/>
                    <p:nvPr/>
                  </p:nvSpPr>
                  <p:spPr>
                    <a:xfrm>
                      <a:off x="3668110" y="3741409"/>
                      <a:ext cx="3780587" cy="872631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rgbClr val="B8C2C9"/>
                        </a:gs>
                        <a:gs pos="21000">
                          <a:schemeClr val="lt1"/>
                        </a:gs>
                        <a:gs pos="60000">
                          <a:srgbClr val="D6DCE0"/>
                        </a:gs>
                        <a:gs pos="100000">
                          <a:srgbClr val="B8C2C9"/>
                        </a:gs>
                      </a:gsLst>
                      <a:lin ang="0" scaled="0"/>
                    </a:gradFill>
                    <a:ln cap="flat" cmpd="sng" w="9525">
                      <a:solidFill>
                        <a:srgbClr val="31538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647" name="Google Shape;7647;p91"/>
                    <p:cNvSpPr/>
                    <p:nvPr/>
                  </p:nvSpPr>
                  <p:spPr>
                    <a:xfrm>
                      <a:off x="3678620" y="2448910"/>
                      <a:ext cx="3783724" cy="1324303"/>
                    </a:xfrm>
                    <a:custGeom>
                      <a:rect b="b" l="l" r="r" t="t"/>
                      <a:pathLst>
                        <a:path extrusionOk="0" h="1324303" w="3783724">
                          <a:moveTo>
                            <a:pt x="0" y="1313793"/>
                          </a:moveTo>
                          <a:lnTo>
                            <a:pt x="0" y="1313793"/>
                          </a:lnTo>
                          <a:lnTo>
                            <a:pt x="252248" y="0"/>
                          </a:lnTo>
                          <a:lnTo>
                            <a:pt x="3415862" y="21020"/>
                          </a:lnTo>
                          <a:lnTo>
                            <a:pt x="3783724" y="1324303"/>
                          </a:lnTo>
                          <a:lnTo>
                            <a:pt x="0" y="1313793"/>
                          </a:lnTo>
                          <a:close/>
                        </a:path>
                      </a:pathLst>
                    </a:custGeom>
                    <a:solidFill>
                      <a:srgbClr val="B8C2C9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grpSp>
                  <p:nvGrpSpPr>
                    <p:cNvPr id="7648" name="Google Shape;7648;p91"/>
                    <p:cNvGrpSpPr/>
                    <p:nvPr/>
                  </p:nvGrpSpPr>
                  <p:grpSpPr>
                    <a:xfrm>
                      <a:off x="3941376" y="2603243"/>
                      <a:ext cx="3202061" cy="1066110"/>
                      <a:chOff x="7939341" y="3037317"/>
                      <a:chExt cx="897649" cy="353919"/>
                    </a:xfrm>
                  </p:grpSpPr>
                  <p:sp>
                    <p:nvSpPr>
                      <p:cNvPr id="7533" name="Google Shape;7533;p91"/>
                      <p:cNvSpPr/>
                      <p:nvPr/>
                    </p:nvSpPr>
                    <p:spPr>
                      <a:xfrm>
                        <a:off x="7964170" y="3037317"/>
                        <a:ext cx="849158" cy="198115"/>
                      </a:xfrm>
                      <a:custGeom>
                        <a:rect b="b" l="l" r="r" t="t"/>
                        <a:pathLst>
                          <a:path extrusionOk="0" h="1049866" w="4673016">
                            <a:moveTo>
                              <a:pt x="3756864" y="0"/>
                            </a:moveTo>
                            <a:lnTo>
                              <a:pt x="4673016" y="239402"/>
                            </a:lnTo>
                            <a:lnTo>
                              <a:pt x="3993931" y="541866"/>
                            </a:lnTo>
                            <a:lnTo>
                              <a:pt x="3815839" y="467710"/>
                            </a:lnTo>
                            <a:lnTo>
                              <a:pt x="2300598" y="1049866"/>
                            </a:lnTo>
                            <a:lnTo>
                              <a:pt x="912064" y="457200"/>
                            </a:lnTo>
                            <a:lnTo>
                              <a:pt x="624198" y="541866"/>
                            </a:lnTo>
                            <a:lnTo>
                              <a:pt x="0" y="275021"/>
                            </a:lnTo>
                            <a:lnTo>
                              <a:pt x="912064" y="16933"/>
                            </a:lnTo>
                            <a:lnTo>
                              <a:pt x="2323954" y="616023"/>
                            </a:lnTo>
                            <a:lnTo>
                              <a:pt x="3756864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7649" name="Google Shape;7649;p91"/>
                      <p:cNvSpPr/>
                      <p:nvPr/>
                    </p:nvSpPr>
                    <p:spPr>
                      <a:xfrm>
                        <a:off x="8519948" y="3206783"/>
                        <a:ext cx="317042" cy="170569"/>
                      </a:xfrm>
                      <a:custGeom>
                        <a:rect b="b" l="l" r="r" t="t"/>
                        <a:pathLst>
                          <a:path extrusionOk="0" h="903890" w="1744718">
                            <a:moveTo>
                              <a:pt x="21021" y="0"/>
                            </a:moveTo>
                            <a:lnTo>
                              <a:pt x="1744718" y="693683"/>
                            </a:lnTo>
                            <a:lnTo>
                              <a:pt x="1145628" y="903890"/>
                            </a:lnTo>
                            <a:lnTo>
                              <a:pt x="0" y="451945"/>
                            </a:lnTo>
                            <a:lnTo>
                              <a:pt x="21021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7650" name="Google Shape;7650;p91"/>
                      <p:cNvSpPr/>
                      <p:nvPr/>
                    </p:nvSpPr>
                    <p:spPr>
                      <a:xfrm>
                        <a:off x="7939341" y="3206783"/>
                        <a:ext cx="311312" cy="168585"/>
                      </a:xfrm>
                      <a:custGeom>
                        <a:rect b="b" l="l" r="r" t="t"/>
                        <a:pathLst>
                          <a:path extrusionOk="0" h="893380" w="1713187">
                            <a:moveTo>
                              <a:pt x="1702676" y="0"/>
                            </a:moveTo>
                            <a:lnTo>
                              <a:pt x="1713187" y="472966"/>
                            </a:lnTo>
                            <a:lnTo>
                              <a:pt x="578069" y="893380"/>
                            </a:lnTo>
                            <a:lnTo>
                              <a:pt x="0" y="693683"/>
                            </a:lnTo>
                            <a:lnTo>
                              <a:pt x="1702676" y="0"/>
                            </a:lnTo>
                            <a:close/>
                          </a:path>
                        </a:pathLst>
                      </a:custGeom>
                      <a:solidFill>
                        <a:srgbClr val="0000A8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7651" name="Google Shape;7651;p91"/>
                      <p:cNvSpPr/>
                      <p:nvPr/>
                    </p:nvSpPr>
                    <p:spPr>
                      <a:xfrm>
                        <a:off x="8047413" y="3123483"/>
                        <a:ext cx="676892" cy="267753"/>
                      </a:xfrm>
                      <a:custGeom>
                        <a:rect b="b" l="l" r="r" t="t"/>
                        <a:pathLst>
                          <a:path extrusionOk="0" h="1418896" w="3725019">
                            <a:moveTo>
                              <a:pt x="162012" y="73572"/>
                            </a:moveTo>
                            <a:lnTo>
                              <a:pt x="445792" y="0"/>
                            </a:lnTo>
                            <a:lnTo>
                              <a:pt x="1852896" y="591655"/>
                            </a:lnTo>
                            <a:lnTo>
                              <a:pt x="3357157" y="0"/>
                            </a:lnTo>
                            <a:lnTo>
                              <a:pt x="3577874" y="73572"/>
                            </a:lnTo>
                            <a:lnTo>
                              <a:pt x="2632585" y="448868"/>
                            </a:lnTo>
                            <a:lnTo>
                              <a:pt x="2625150" y="902607"/>
                            </a:lnTo>
                            <a:lnTo>
                              <a:pt x="3725019" y="1345324"/>
                            </a:lnTo>
                            <a:lnTo>
                              <a:pt x="3441240" y="1408386"/>
                            </a:lnTo>
                            <a:lnTo>
                              <a:pt x="1864688" y="746234"/>
                            </a:lnTo>
                            <a:lnTo>
                              <a:pt x="256605" y="1418896"/>
                            </a:lnTo>
                            <a:lnTo>
                              <a:pt x="0" y="1331097"/>
                            </a:lnTo>
                            <a:lnTo>
                              <a:pt x="1113454" y="903890"/>
                            </a:lnTo>
                            <a:cubicBezTo>
                              <a:pt x="1113454" y="760249"/>
                              <a:pt x="1102302" y="595586"/>
                              <a:pt x="1102302" y="451945"/>
                            </a:cubicBezTo>
                            <a:lnTo>
                              <a:pt x="183032" y="84081"/>
                            </a:lnTo>
                            <a:cubicBezTo>
                              <a:pt x="26317" y="21019"/>
                              <a:pt x="169019" y="77075"/>
                              <a:pt x="162012" y="73572"/>
                            </a:cubicBezTo>
                            <a:close/>
                          </a:path>
                        </a:pathLst>
                      </a:custGeom>
                      <a:solidFill>
                        <a:srgbClr val="8DA9DB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7652" name="Google Shape;7652;p91"/>
                <p:cNvGrpSpPr/>
                <p:nvPr/>
              </p:nvGrpSpPr>
              <p:grpSpPr>
                <a:xfrm>
                  <a:off x="7734734" y="4641605"/>
                  <a:ext cx="267207" cy="997245"/>
                  <a:chOff x="6424315" y="4488570"/>
                  <a:chExt cx="267207" cy="997245"/>
                </a:xfrm>
              </p:grpSpPr>
              <p:grpSp>
                <p:nvGrpSpPr>
                  <p:cNvPr id="7653" name="Google Shape;7653;p91"/>
                  <p:cNvGrpSpPr/>
                  <p:nvPr/>
                </p:nvGrpSpPr>
                <p:grpSpPr>
                  <a:xfrm>
                    <a:off x="6424315" y="4636502"/>
                    <a:ext cx="237939" cy="849312"/>
                    <a:chOff x="6396366" y="3061857"/>
                    <a:chExt cx="570079" cy="838094"/>
                  </a:xfrm>
                </p:grpSpPr>
                <p:sp>
                  <p:nvSpPr>
                    <p:cNvPr id="7654" name="Google Shape;7654;p91"/>
                    <p:cNvSpPr/>
                    <p:nvPr/>
                  </p:nvSpPr>
                  <p:spPr>
                    <a:xfrm>
                      <a:off x="6509786" y="3061857"/>
                      <a:ext cx="447707" cy="742536"/>
                    </a:xfrm>
                    <a:prstGeom prst="rect">
                      <a:avLst/>
                    </a:prstGeom>
                    <a:noFill/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1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cxnSp>
                  <p:nvCxnSpPr>
                    <p:cNvPr id="7655" name="Google Shape;7655;p91"/>
                    <p:cNvCxnSpPr/>
                    <p:nvPr/>
                  </p:nvCxnSpPr>
                  <p:spPr>
                    <a:xfrm flipH="1" rot="10800000">
                      <a:off x="6847057" y="3061857"/>
                      <a:ext cx="113419" cy="924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sp>
                  <p:nvSpPr>
                    <p:cNvPr id="7656" name="Google Shape;7656;p91"/>
                    <p:cNvSpPr/>
                    <p:nvPr/>
                  </p:nvSpPr>
                  <p:spPr>
                    <a:xfrm>
                      <a:off x="6476953" y="3071256"/>
                      <a:ext cx="131327" cy="115923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1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cxnSp>
                  <p:nvCxnSpPr>
                    <p:cNvPr id="7657" name="Google Shape;7657;p91"/>
                    <p:cNvCxnSpPr/>
                    <p:nvPr/>
                  </p:nvCxnSpPr>
                  <p:spPr>
                    <a:xfrm flipH="1" rot="10800000">
                      <a:off x="6396367" y="3061857"/>
                      <a:ext cx="113419" cy="924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sp>
                  <p:nvSpPr>
                    <p:cNvPr id="7658" name="Google Shape;7658;p91"/>
                    <p:cNvSpPr/>
                    <p:nvPr/>
                  </p:nvSpPr>
                  <p:spPr>
                    <a:xfrm>
                      <a:off x="6817210" y="3702567"/>
                      <a:ext cx="131327" cy="115923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1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659" name="Google Shape;7659;p91"/>
                    <p:cNvSpPr/>
                    <p:nvPr/>
                  </p:nvSpPr>
                  <p:spPr>
                    <a:xfrm>
                      <a:off x="6405320" y="3157415"/>
                      <a:ext cx="444723" cy="742536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1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cxnSp>
                  <p:nvCxnSpPr>
                    <p:cNvPr id="7660" name="Google Shape;7660;p91"/>
                    <p:cNvCxnSpPr/>
                    <p:nvPr/>
                  </p:nvCxnSpPr>
                  <p:spPr>
                    <a:xfrm flipH="1" rot="10800000">
                      <a:off x="6847057" y="3804392"/>
                      <a:ext cx="113419" cy="924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grpSp>
                  <p:nvGrpSpPr>
                    <p:cNvPr id="7661" name="Google Shape;7661;p91"/>
                    <p:cNvGrpSpPr/>
                    <p:nvPr/>
                  </p:nvGrpSpPr>
                  <p:grpSpPr>
                    <a:xfrm>
                      <a:off x="6399350" y="3137050"/>
                      <a:ext cx="561125" cy="92425"/>
                      <a:chOff x="6581076" y="2845711"/>
                      <a:chExt cx="561125" cy="92425"/>
                    </a:xfrm>
                  </p:grpSpPr>
                  <p:cxnSp>
                    <p:nvCxnSpPr>
                      <p:cNvPr id="7662" name="Google Shape;7662;p91"/>
                      <p:cNvCxnSpPr/>
                      <p:nvPr/>
                    </p:nvCxnSpPr>
                    <p:spPr>
                      <a:xfrm flipH="1" rot="10800000">
                        <a:off x="7028782" y="2845711"/>
                        <a:ext cx="113419" cy="92425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663" name="Google Shape;7663;p91"/>
                      <p:cNvCxnSpPr/>
                      <p:nvPr/>
                    </p:nvCxnSpPr>
                    <p:spPr>
                      <a:xfrm>
                        <a:off x="6581076" y="2938136"/>
                        <a:ext cx="453676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664" name="Google Shape;7664;p91"/>
                    <p:cNvGrpSpPr/>
                    <p:nvPr/>
                  </p:nvGrpSpPr>
                  <p:grpSpPr>
                    <a:xfrm>
                      <a:off x="6399351" y="3202845"/>
                      <a:ext cx="567094" cy="89292"/>
                      <a:chOff x="6581557" y="2845642"/>
                      <a:chExt cx="567094" cy="89292"/>
                    </a:xfrm>
                  </p:grpSpPr>
                  <p:cxnSp>
                    <p:nvCxnSpPr>
                      <p:cNvPr id="7665" name="Google Shape;7665;p91"/>
                      <p:cNvCxnSpPr/>
                      <p:nvPr/>
                    </p:nvCxnSpPr>
                    <p:spPr>
                      <a:xfrm flipH="1" rot="10800000">
                        <a:off x="7029263" y="2845642"/>
                        <a:ext cx="119388" cy="892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666" name="Google Shape;7666;p91"/>
                      <p:cNvCxnSpPr/>
                      <p:nvPr/>
                    </p:nvCxnSpPr>
                    <p:spPr>
                      <a:xfrm>
                        <a:off x="6581557" y="2934934"/>
                        <a:ext cx="453676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667" name="Google Shape;7667;p91"/>
                    <p:cNvGrpSpPr/>
                    <p:nvPr/>
                  </p:nvGrpSpPr>
                  <p:grpSpPr>
                    <a:xfrm>
                      <a:off x="6399350" y="3268639"/>
                      <a:ext cx="558142" cy="89292"/>
                      <a:chOff x="6582036" y="2845572"/>
                      <a:chExt cx="558142" cy="89292"/>
                    </a:xfrm>
                  </p:grpSpPr>
                  <p:cxnSp>
                    <p:nvCxnSpPr>
                      <p:cNvPr id="7668" name="Google Shape;7668;p91"/>
                      <p:cNvCxnSpPr/>
                      <p:nvPr/>
                    </p:nvCxnSpPr>
                    <p:spPr>
                      <a:xfrm flipH="1" rot="10800000">
                        <a:off x="7026759" y="2845572"/>
                        <a:ext cx="113419" cy="892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669" name="Google Shape;7669;p91"/>
                      <p:cNvCxnSpPr/>
                      <p:nvPr/>
                    </p:nvCxnSpPr>
                    <p:spPr>
                      <a:xfrm>
                        <a:off x="6582036" y="2934864"/>
                        <a:ext cx="450692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670" name="Google Shape;7670;p91"/>
                    <p:cNvGrpSpPr/>
                    <p:nvPr/>
                  </p:nvGrpSpPr>
                  <p:grpSpPr>
                    <a:xfrm>
                      <a:off x="6399350" y="3334433"/>
                      <a:ext cx="558142" cy="89292"/>
                      <a:chOff x="6582516" y="2845502"/>
                      <a:chExt cx="558142" cy="89292"/>
                    </a:xfrm>
                  </p:grpSpPr>
                  <p:cxnSp>
                    <p:nvCxnSpPr>
                      <p:cNvPr id="7671" name="Google Shape;7671;p91"/>
                      <p:cNvCxnSpPr/>
                      <p:nvPr/>
                    </p:nvCxnSpPr>
                    <p:spPr>
                      <a:xfrm flipH="1" rot="10800000">
                        <a:off x="7027238" y="2845502"/>
                        <a:ext cx="113419" cy="892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672" name="Google Shape;7672;p91"/>
                      <p:cNvCxnSpPr/>
                      <p:nvPr/>
                    </p:nvCxnSpPr>
                    <p:spPr>
                      <a:xfrm>
                        <a:off x="6582516" y="2934794"/>
                        <a:ext cx="450692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673" name="Google Shape;7673;p91"/>
                    <p:cNvGrpSpPr/>
                    <p:nvPr/>
                  </p:nvGrpSpPr>
                  <p:grpSpPr>
                    <a:xfrm>
                      <a:off x="6399349" y="3400228"/>
                      <a:ext cx="558142" cy="89292"/>
                      <a:chOff x="6582995" y="2845433"/>
                      <a:chExt cx="558142" cy="89292"/>
                    </a:xfrm>
                  </p:grpSpPr>
                  <p:cxnSp>
                    <p:nvCxnSpPr>
                      <p:cNvPr id="7674" name="Google Shape;7674;p91"/>
                      <p:cNvCxnSpPr/>
                      <p:nvPr/>
                    </p:nvCxnSpPr>
                    <p:spPr>
                      <a:xfrm flipH="1" rot="10800000">
                        <a:off x="7027718" y="2845433"/>
                        <a:ext cx="113419" cy="892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675" name="Google Shape;7675;p91"/>
                      <p:cNvCxnSpPr/>
                      <p:nvPr/>
                    </p:nvCxnSpPr>
                    <p:spPr>
                      <a:xfrm>
                        <a:off x="6582995" y="2934724"/>
                        <a:ext cx="450692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676" name="Google Shape;7676;p91"/>
                    <p:cNvGrpSpPr/>
                    <p:nvPr/>
                  </p:nvGrpSpPr>
                  <p:grpSpPr>
                    <a:xfrm>
                      <a:off x="6399351" y="3466022"/>
                      <a:ext cx="558141" cy="93992"/>
                      <a:chOff x="6583477" y="2845363"/>
                      <a:chExt cx="558141" cy="93992"/>
                    </a:xfrm>
                  </p:grpSpPr>
                  <p:cxnSp>
                    <p:nvCxnSpPr>
                      <p:cNvPr id="7677" name="Google Shape;7677;p91"/>
                      <p:cNvCxnSpPr/>
                      <p:nvPr/>
                    </p:nvCxnSpPr>
                    <p:spPr>
                      <a:xfrm flipH="1" rot="10800000">
                        <a:off x="7028199" y="2845363"/>
                        <a:ext cx="113419" cy="939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678" name="Google Shape;7678;p91"/>
                      <p:cNvCxnSpPr/>
                      <p:nvPr/>
                    </p:nvCxnSpPr>
                    <p:spPr>
                      <a:xfrm>
                        <a:off x="6583477" y="2939355"/>
                        <a:ext cx="450692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679" name="Google Shape;7679;p91"/>
                    <p:cNvGrpSpPr/>
                    <p:nvPr/>
                  </p:nvGrpSpPr>
                  <p:grpSpPr>
                    <a:xfrm>
                      <a:off x="6396366" y="3528683"/>
                      <a:ext cx="561126" cy="97125"/>
                      <a:chOff x="6580972" y="2842160"/>
                      <a:chExt cx="561126" cy="97125"/>
                    </a:xfrm>
                  </p:grpSpPr>
                  <p:cxnSp>
                    <p:nvCxnSpPr>
                      <p:cNvPr id="7680" name="Google Shape;7680;p91"/>
                      <p:cNvCxnSpPr/>
                      <p:nvPr/>
                    </p:nvCxnSpPr>
                    <p:spPr>
                      <a:xfrm flipH="1" rot="10800000">
                        <a:off x="7028679" y="2842160"/>
                        <a:ext cx="113419" cy="97125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681" name="Google Shape;7681;p91"/>
                      <p:cNvCxnSpPr/>
                      <p:nvPr/>
                    </p:nvCxnSpPr>
                    <p:spPr>
                      <a:xfrm>
                        <a:off x="6580972" y="2939284"/>
                        <a:ext cx="453676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682" name="Google Shape;7682;p91"/>
                    <p:cNvGrpSpPr/>
                    <p:nvPr/>
                  </p:nvGrpSpPr>
                  <p:grpSpPr>
                    <a:xfrm>
                      <a:off x="6396366" y="3594477"/>
                      <a:ext cx="561124" cy="97125"/>
                      <a:chOff x="6581452" y="2842090"/>
                      <a:chExt cx="561124" cy="97125"/>
                    </a:xfrm>
                  </p:grpSpPr>
                  <p:cxnSp>
                    <p:nvCxnSpPr>
                      <p:cNvPr id="7683" name="Google Shape;7683;p91"/>
                      <p:cNvCxnSpPr/>
                      <p:nvPr/>
                    </p:nvCxnSpPr>
                    <p:spPr>
                      <a:xfrm flipH="1" rot="10800000">
                        <a:off x="7029158" y="2842090"/>
                        <a:ext cx="113419" cy="97125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684" name="Google Shape;7684;p91"/>
                      <p:cNvCxnSpPr/>
                      <p:nvPr/>
                    </p:nvCxnSpPr>
                    <p:spPr>
                      <a:xfrm>
                        <a:off x="6581452" y="2939215"/>
                        <a:ext cx="453676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685" name="Google Shape;7685;p91"/>
                    <p:cNvGrpSpPr/>
                    <p:nvPr/>
                  </p:nvGrpSpPr>
                  <p:grpSpPr>
                    <a:xfrm>
                      <a:off x="6396367" y="3664970"/>
                      <a:ext cx="558140" cy="92426"/>
                      <a:chOff x="6581933" y="2846719"/>
                      <a:chExt cx="558140" cy="92426"/>
                    </a:xfrm>
                  </p:grpSpPr>
                  <p:cxnSp>
                    <p:nvCxnSpPr>
                      <p:cNvPr id="7686" name="Google Shape;7686;p91"/>
                      <p:cNvCxnSpPr/>
                      <p:nvPr/>
                    </p:nvCxnSpPr>
                    <p:spPr>
                      <a:xfrm flipH="1" rot="10800000">
                        <a:off x="7026654" y="2846719"/>
                        <a:ext cx="113419" cy="92426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687" name="Google Shape;7687;p91"/>
                      <p:cNvCxnSpPr/>
                      <p:nvPr/>
                    </p:nvCxnSpPr>
                    <p:spPr>
                      <a:xfrm>
                        <a:off x="6581933" y="2939145"/>
                        <a:ext cx="450690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688" name="Google Shape;7688;p91"/>
                    <p:cNvGrpSpPr/>
                    <p:nvPr/>
                  </p:nvGrpSpPr>
                  <p:grpSpPr>
                    <a:xfrm>
                      <a:off x="6396367" y="3730765"/>
                      <a:ext cx="558139" cy="92426"/>
                      <a:chOff x="6582413" y="2846650"/>
                      <a:chExt cx="558139" cy="92426"/>
                    </a:xfrm>
                  </p:grpSpPr>
                  <p:cxnSp>
                    <p:nvCxnSpPr>
                      <p:cNvPr id="7689" name="Google Shape;7689;p91"/>
                      <p:cNvCxnSpPr/>
                      <p:nvPr/>
                    </p:nvCxnSpPr>
                    <p:spPr>
                      <a:xfrm flipH="1" rot="10800000">
                        <a:off x="7027133" y="2846650"/>
                        <a:ext cx="113419" cy="92426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690" name="Google Shape;7690;p91"/>
                      <p:cNvCxnSpPr/>
                      <p:nvPr/>
                    </p:nvCxnSpPr>
                    <p:spPr>
                      <a:xfrm>
                        <a:off x="6582413" y="2939076"/>
                        <a:ext cx="450690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</p:grpSp>
              <p:cxnSp>
                <p:nvCxnSpPr>
                  <p:cNvPr id="7691" name="Google Shape;7691;p91"/>
                  <p:cNvCxnSpPr/>
                  <p:nvPr/>
                </p:nvCxnSpPr>
                <p:spPr>
                  <a:xfrm flipH="1">
                    <a:off x="6685171" y="4525377"/>
                    <a:ext cx="4763" cy="855662"/>
                  </a:xfrm>
                  <a:prstGeom prst="straightConnector1">
                    <a:avLst/>
                  </a:prstGeom>
                  <a:noFill/>
                  <a:ln cap="flat" cmpd="sng" w="254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692" name="Google Shape;7692;p91"/>
                  <p:cNvCxnSpPr/>
                  <p:nvPr/>
                </p:nvCxnSpPr>
                <p:spPr>
                  <a:xfrm>
                    <a:off x="6632784" y="4706352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693" name="Google Shape;7693;p91"/>
                  <p:cNvCxnSpPr/>
                  <p:nvPr/>
                </p:nvCxnSpPr>
                <p:spPr>
                  <a:xfrm>
                    <a:off x="6631196" y="4771439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694" name="Google Shape;7694;p91"/>
                  <p:cNvCxnSpPr/>
                  <p:nvPr/>
                </p:nvCxnSpPr>
                <p:spPr>
                  <a:xfrm>
                    <a:off x="6631196" y="4849227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695" name="Google Shape;7695;p91"/>
                  <p:cNvCxnSpPr/>
                  <p:nvPr/>
                </p:nvCxnSpPr>
                <p:spPr>
                  <a:xfrm>
                    <a:off x="6629609" y="4914314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696" name="Google Shape;7696;p91"/>
                  <p:cNvCxnSpPr/>
                  <p:nvPr/>
                </p:nvCxnSpPr>
                <p:spPr>
                  <a:xfrm>
                    <a:off x="6628021" y="4976227"/>
                    <a:ext cx="60325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697" name="Google Shape;7697;p91"/>
                  <p:cNvCxnSpPr/>
                  <p:nvPr/>
                </p:nvCxnSpPr>
                <p:spPr>
                  <a:xfrm>
                    <a:off x="6628021" y="5044489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698" name="Google Shape;7698;p91"/>
                  <p:cNvCxnSpPr/>
                  <p:nvPr/>
                </p:nvCxnSpPr>
                <p:spPr>
                  <a:xfrm>
                    <a:off x="6626434" y="5114339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699" name="Google Shape;7699;p91"/>
                  <p:cNvCxnSpPr/>
                  <p:nvPr/>
                </p:nvCxnSpPr>
                <p:spPr>
                  <a:xfrm>
                    <a:off x="6629609" y="5184189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700" name="Google Shape;7700;p91"/>
                  <p:cNvCxnSpPr/>
                  <p:nvPr/>
                </p:nvCxnSpPr>
                <p:spPr>
                  <a:xfrm>
                    <a:off x="6631196" y="5252452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701" name="Google Shape;7701;p91"/>
                  <p:cNvCxnSpPr/>
                  <p:nvPr/>
                </p:nvCxnSpPr>
                <p:spPr>
                  <a:xfrm>
                    <a:off x="6631196" y="5322302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702" name="Google Shape;7702;p91"/>
                  <p:cNvCxnSpPr/>
                  <p:nvPr/>
                </p:nvCxnSpPr>
                <p:spPr>
                  <a:xfrm>
                    <a:off x="6632784" y="5387389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703" name="Google Shape;7703;p91"/>
                  <p:cNvCxnSpPr/>
                  <p:nvPr/>
                </p:nvCxnSpPr>
                <p:spPr>
                  <a:xfrm rot="10800000">
                    <a:off x="6632784" y="4531727"/>
                    <a:ext cx="58737" cy="0"/>
                  </a:xfrm>
                  <a:prstGeom prst="straightConnector1">
                    <a:avLst/>
                  </a:prstGeom>
                  <a:noFill/>
                  <a:ln cap="flat" cmpd="sng" w="222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grpSp>
                <p:nvGrpSpPr>
                  <p:cNvPr id="7704" name="Google Shape;7704;p91"/>
                  <p:cNvGrpSpPr/>
                  <p:nvPr/>
                </p:nvGrpSpPr>
                <p:grpSpPr>
                  <a:xfrm>
                    <a:off x="6434171" y="4488570"/>
                    <a:ext cx="224203" cy="179034"/>
                    <a:chOff x="3668110" y="2448910"/>
                    <a:chExt cx="3794234" cy="2165130"/>
                  </a:xfrm>
                </p:grpSpPr>
                <p:sp>
                  <p:nvSpPr>
                    <p:cNvPr id="7705" name="Google Shape;7705;p91"/>
                    <p:cNvSpPr/>
                    <p:nvPr/>
                  </p:nvSpPr>
                  <p:spPr>
                    <a:xfrm>
                      <a:off x="3668110" y="3741409"/>
                      <a:ext cx="3780587" cy="872631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rgbClr val="B8C2C9"/>
                        </a:gs>
                        <a:gs pos="21000">
                          <a:schemeClr val="lt1"/>
                        </a:gs>
                        <a:gs pos="60000">
                          <a:srgbClr val="D6DCE0"/>
                        </a:gs>
                        <a:gs pos="100000">
                          <a:srgbClr val="B8C2C9"/>
                        </a:gs>
                      </a:gsLst>
                      <a:lin ang="0" scaled="0"/>
                    </a:gradFill>
                    <a:ln cap="flat" cmpd="sng" w="9525">
                      <a:solidFill>
                        <a:srgbClr val="31538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706" name="Google Shape;7706;p91"/>
                    <p:cNvSpPr/>
                    <p:nvPr/>
                  </p:nvSpPr>
                  <p:spPr>
                    <a:xfrm>
                      <a:off x="3678620" y="2448910"/>
                      <a:ext cx="3783724" cy="1324303"/>
                    </a:xfrm>
                    <a:custGeom>
                      <a:rect b="b" l="l" r="r" t="t"/>
                      <a:pathLst>
                        <a:path extrusionOk="0" h="1324303" w="3783724">
                          <a:moveTo>
                            <a:pt x="0" y="1313793"/>
                          </a:moveTo>
                          <a:lnTo>
                            <a:pt x="0" y="1313793"/>
                          </a:lnTo>
                          <a:lnTo>
                            <a:pt x="252248" y="0"/>
                          </a:lnTo>
                          <a:lnTo>
                            <a:pt x="3415862" y="21020"/>
                          </a:lnTo>
                          <a:lnTo>
                            <a:pt x="3783724" y="1324303"/>
                          </a:lnTo>
                          <a:lnTo>
                            <a:pt x="0" y="1313793"/>
                          </a:lnTo>
                          <a:close/>
                        </a:path>
                      </a:pathLst>
                    </a:custGeom>
                    <a:solidFill>
                      <a:srgbClr val="B8C2C9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grpSp>
                  <p:nvGrpSpPr>
                    <p:cNvPr id="7707" name="Google Shape;7707;p91"/>
                    <p:cNvGrpSpPr/>
                    <p:nvPr/>
                  </p:nvGrpSpPr>
                  <p:grpSpPr>
                    <a:xfrm>
                      <a:off x="3941376" y="2603243"/>
                      <a:ext cx="3202061" cy="1066110"/>
                      <a:chOff x="7939341" y="3037317"/>
                      <a:chExt cx="897649" cy="353919"/>
                    </a:xfrm>
                  </p:grpSpPr>
                  <p:sp>
                    <p:nvSpPr>
                      <p:cNvPr id="7472" name="Google Shape;7472;p91"/>
                      <p:cNvSpPr/>
                      <p:nvPr/>
                    </p:nvSpPr>
                    <p:spPr>
                      <a:xfrm>
                        <a:off x="7964170" y="3037317"/>
                        <a:ext cx="849158" cy="198115"/>
                      </a:xfrm>
                      <a:custGeom>
                        <a:rect b="b" l="l" r="r" t="t"/>
                        <a:pathLst>
                          <a:path extrusionOk="0" h="1049866" w="4673016">
                            <a:moveTo>
                              <a:pt x="3756864" y="0"/>
                            </a:moveTo>
                            <a:lnTo>
                              <a:pt x="4673016" y="239402"/>
                            </a:lnTo>
                            <a:lnTo>
                              <a:pt x="3993931" y="541866"/>
                            </a:lnTo>
                            <a:lnTo>
                              <a:pt x="3815839" y="467710"/>
                            </a:lnTo>
                            <a:lnTo>
                              <a:pt x="2300598" y="1049866"/>
                            </a:lnTo>
                            <a:lnTo>
                              <a:pt x="912064" y="457200"/>
                            </a:lnTo>
                            <a:lnTo>
                              <a:pt x="624198" y="541866"/>
                            </a:lnTo>
                            <a:lnTo>
                              <a:pt x="0" y="275021"/>
                            </a:lnTo>
                            <a:lnTo>
                              <a:pt x="912064" y="16933"/>
                            </a:lnTo>
                            <a:lnTo>
                              <a:pt x="2323954" y="616023"/>
                            </a:lnTo>
                            <a:lnTo>
                              <a:pt x="3756864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7708" name="Google Shape;7708;p91"/>
                      <p:cNvSpPr/>
                      <p:nvPr/>
                    </p:nvSpPr>
                    <p:spPr>
                      <a:xfrm>
                        <a:off x="8519948" y="3206783"/>
                        <a:ext cx="317042" cy="170569"/>
                      </a:xfrm>
                      <a:custGeom>
                        <a:rect b="b" l="l" r="r" t="t"/>
                        <a:pathLst>
                          <a:path extrusionOk="0" h="903890" w="1744718">
                            <a:moveTo>
                              <a:pt x="21021" y="0"/>
                            </a:moveTo>
                            <a:lnTo>
                              <a:pt x="1744718" y="693683"/>
                            </a:lnTo>
                            <a:lnTo>
                              <a:pt x="1145628" y="903890"/>
                            </a:lnTo>
                            <a:lnTo>
                              <a:pt x="0" y="451945"/>
                            </a:lnTo>
                            <a:lnTo>
                              <a:pt x="21021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7709" name="Google Shape;7709;p91"/>
                      <p:cNvSpPr/>
                      <p:nvPr/>
                    </p:nvSpPr>
                    <p:spPr>
                      <a:xfrm>
                        <a:off x="7939341" y="3206783"/>
                        <a:ext cx="311312" cy="168585"/>
                      </a:xfrm>
                      <a:custGeom>
                        <a:rect b="b" l="l" r="r" t="t"/>
                        <a:pathLst>
                          <a:path extrusionOk="0" h="893380" w="1713187">
                            <a:moveTo>
                              <a:pt x="1702676" y="0"/>
                            </a:moveTo>
                            <a:lnTo>
                              <a:pt x="1713187" y="472966"/>
                            </a:lnTo>
                            <a:lnTo>
                              <a:pt x="578069" y="893380"/>
                            </a:lnTo>
                            <a:lnTo>
                              <a:pt x="0" y="693683"/>
                            </a:lnTo>
                            <a:lnTo>
                              <a:pt x="1702676" y="0"/>
                            </a:lnTo>
                            <a:close/>
                          </a:path>
                        </a:pathLst>
                      </a:custGeom>
                      <a:solidFill>
                        <a:srgbClr val="0000A8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7710" name="Google Shape;7710;p91"/>
                      <p:cNvSpPr/>
                      <p:nvPr/>
                    </p:nvSpPr>
                    <p:spPr>
                      <a:xfrm>
                        <a:off x="8047413" y="3123483"/>
                        <a:ext cx="676892" cy="267753"/>
                      </a:xfrm>
                      <a:custGeom>
                        <a:rect b="b" l="l" r="r" t="t"/>
                        <a:pathLst>
                          <a:path extrusionOk="0" h="1418896" w="3725019">
                            <a:moveTo>
                              <a:pt x="162012" y="73572"/>
                            </a:moveTo>
                            <a:lnTo>
                              <a:pt x="445792" y="0"/>
                            </a:lnTo>
                            <a:lnTo>
                              <a:pt x="1852896" y="591655"/>
                            </a:lnTo>
                            <a:lnTo>
                              <a:pt x="3357157" y="0"/>
                            </a:lnTo>
                            <a:lnTo>
                              <a:pt x="3577874" y="73572"/>
                            </a:lnTo>
                            <a:lnTo>
                              <a:pt x="2632585" y="448868"/>
                            </a:lnTo>
                            <a:lnTo>
                              <a:pt x="2625150" y="902607"/>
                            </a:lnTo>
                            <a:lnTo>
                              <a:pt x="3725019" y="1345324"/>
                            </a:lnTo>
                            <a:lnTo>
                              <a:pt x="3441240" y="1408386"/>
                            </a:lnTo>
                            <a:lnTo>
                              <a:pt x="1864688" y="746234"/>
                            </a:lnTo>
                            <a:lnTo>
                              <a:pt x="256605" y="1418896"/>
                            </a:lnTo>
                            <a:lnTo>
                              <a:pt x="0" y="1331097"/>
                            </a:lnTo>
                            <a:lnTo>
                              <a:pt x="1113454" y="903890"/>
                            </a:lnTo>
                            <a:cubicBezTo>
                              <a:pt x="1113454" y="760249"/>
                              <a:pt x="1102302" y="595586"/>
                              <a:pt x="1102302" y="451945"/>
                            </a:cubicBezTo>
                            <a:lnTo>
                              <a:pt x="183032" y="84081"/>
                            </a:lnTo>
                            <a:cubicBezTo>
                              <a:pt x="26317" y="21019"/>
                              <a:pt x="169019" y="77075"/>
                              <a:pt x="162012" y="73572"/>
                            </a:cubicBezTo>
                            <a:close/>
                          </a:path>
                        </a:pathLst>
                      </a:custGeom>
                      <a:solidFill>
                        <a:srgbClr val="8DA9DB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</p:grpSp>
            </p:grpSp>
            <p:sp>
              <p:nvSpPr>
                <p:cNvPr id="7711" name="Google Shape;7711;p91"/>
                <p:cNvSpPr txBox="1"/>
                <p:nvPr/>
              </p:nvSpPr>
              <p:spPr>
                <a:xfrm>
                  <a:off x="7327436" y="4173759"/>
                  <a:ext cx="343500" cy="379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…</a:t>
                  </a:r>
                  <a:endParaRPr sz="1100"/>
                </a:p>
              </p:txBody>
            </p:sp>
            <p:sp>
              <p:nvSpPr>
                <p:cNvPr id="7712" name="Google Shape;7712;p91"/>
                <p:cNvSpPr txBox="1"/>
                <p:nvPr/>
              </p:nvSpPr>
              <p:spPr>
                <a:xfrm>
                  <a:off x="7423103" y="4980255"/>
                  <a:ext cx="343500" cy="379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…</a:t>
                  </a:r>
                  <a:endParaRPr sz="1100"/>
                </a:p>
              </p:txBody>
            </p:sp>
          </p:grpSp>
          <p:grpSp>
            <p:nvGrpSpPr>
              <p:cNvPr id="7713" name="Google Shape;7713;p91"/>
              <p:cNvGrpSpPr/>
              <p:nvPr/>
            </p:nvGrpSpPr>
            <p:grpSpPr>
              <a:xfrm>
                <a:off x="2237797" y="3951330"/>
                <a:ext cx="1425226" cy="1535120"/>
                <a:chOff x="6576715" y="4111039"/>
                <a:chExt cx="1425226" cy="1535120"/>
              </a:xfrm>
            </p:grpSpPr>
            <p:cxnSp>
              <p:nvCxnSpPr>
                <p:cNvPr id="7714" name="Google Shape;7714;p91"/>
                <p:cNvCxnSpPr>
                  <a:endCxn id="7715" idx="4"/>
                </p:cNvCxnSpPr>
                <p:nvPr/>
              </p:nvCxnSpPr>
              <p:spPr>
                <a:xfrm flipH="1">
                  <a:off x="6696047" y="4111039"/>
                  <a:ext cx="436800" cy="591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716" name="Google Shape;7716;p91"/>
                <p:cNvCxnSpPr>
                  <a:endCxn id="7717" idx="2"/>
                </p:cNvCxnSpPr>
                <p:nvPr/>
              </p:nvCxnSpPr>
              <p:spPr>
                <a:xfrm flipH="1">
                  <a:off x="7005572" y="4120564"/>
                  <a:ext cx="264900" cy="5865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718" name="Google Shape;7718;p91"/>
                <p:cNvCxnSpPr>
                  <a:endCxn id="7719" idx="4"/>
                </p:cNvCxnSpPr>
                <p:nvPr/>
              </p:nvCxnSpPr>
              <p:spPr>
                <a:xfrm>
                  <a:off x="7539246" y="4149139"/>
                  <a:ext cx="314700" cy="5547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grpSp>
              <p:nvGrpSpPr>
                <p:cNvPr id="7720" name="Google Shape;7720;p91"/>
                <p:cNvGrpSpPr/>
                <p:nvPr/>
              </p:nvGrpSpPr>
              <p:grpSpPr>
                <a:xfrm>
                  <a:off x="6576715" y="4640970"/>
                  <a:ext cx="267207" cy="997245"/>
                  <a:chOff x="6424315" y="4488570"/>
                  <a:chExt cx="267207" cy="997245"/>
                </a:xfrm>
              </p:grpSpPr>
              <p:grpSp>
                <p:nvGrpSpPr>
                  <p:cNvPr id="7721" name="Google Shape;7721;p91"/>
                  <p:cNvGrpSpPr/>
                  <p:nvPr/>
                </p:nvGrpSpPr>
                <p:grpSpPr>
                  <a:xfrm>
                    <a:off x="6424315" y="4636502"/>
                    <a:ext cx="237939" cy="849312"/>
                    <a:chOff x="6396366" y="3061857"/>
                    <a:chExt cx="570079" cy="838094"/>
                  </a:xfrm>
                </p:grpSpPr>
                <p:sp>
                  <p:nvSpPr>
                    <p:cNvPr id="7722" name="Google Shape;7722;p91"/>
                    <p:cNvSpPr/>
                    <p:nvPr/>
                  </p:nvSpPr>
                  <p:spPr>
                    <a:xfrm>
                      <a:off x="6509786" y="3061857"/>
                      <a:ext cx="447707" cy="742536"/>
                    </a:xfrm>
                    <a:prstGeom prst="rect">
                      <a:avLst/>
                    </a:prstGeom>
                    <a:noFill/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1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cxnSp>
                  <p:nvCxnSpPr>
                    <p:cNvPr id="7723" name="Google Shape;7723;p91"/>
                    <p:cNvCxnSpPr/>
                    <p:nvPr/>
                  </p:nvCxnSpPr>
                  <p:spPr>
                    <a:xfrm flipH="1" rot="10800000">
                      <a:off x="6847057" y="3061857"/>
                      <a:ext cx="113419" cy="924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sp>
                  <p:nvSpPr>
                    <p:cNvPr id="7724" name="Google Shape;7724;p91"/>
                    <p:cNvSpPr/>
                    <p:nvPr/>
                  </p:nvSpPr>
                  <p:spPr>
                    <a:xfrm>
                      <a:off x="6476953" y="3071256"/>
                      <a:ext cx="131327" cy="115923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1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cxnSp>
                  <p:nvCxnSpPr>
                    <p:cNvPr id="7725" name="Google Shape;7725;p91"/>
                    <p:cNvCxnSpPr/>
                    <p:nvPr/>
                  </p:nvCxnSpPr>
                  <p:spPr>
                    <a:xfrm flipH="1" rot="10800000">
                      <a:off x="6396367" y="3061857"/>
                      <a:ext cx="113419" cy="924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sp>
                  <p:nvSpPr>
                    <p:cNvPr id="7726" name="Google Shape;7726;p91"/>
                    <p:cNvSpPr/>
                    <p:nvPr/>
                  </p:nvSpPr>
                  <p:spPr>
                    <a:xfrm>
                      <a:off x="6817210" y="3702567"/>
                      <a:ext cx="131327" cy="115923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1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727" name="Google Shape;7727;p91"/>
                    <p:cNvSpPr/>
                    <p:nvPr/>
                  </p:nvSpPr>
                  <p:spPr>
                    <a:xfrm>
                      <a:off x="6405320" y="3157415"/>
                      <a:ext cx="444723" cy="742536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1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cxnSp>
                  <p:nvCxnSpPr>
                    <p:cNvPr id="7728" name="Google Shape;7728;p91"/>
                    <p:cNvCxnSpPr/>
                    <p:nvPr/>
                  </p:nvCxnSpPr>
                  <p:spPr>
                    <a:xfrm flipH="1" rot="10800000">
                      <a:off x="6847057" y="3804392"/>
                      <a:ext cx="113419" cy="924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grpSp>
                  <p:nvGrpSpPr>
                    <p:cNvPr id="7729" name="Google Shape;7729;p91"/>
                    <p:cNvGrpSpPr/>
                    <p:nvPr/>
                  </p:nvGrpSpPr>
                  <p:grpSpPr>
                    <a:xfrm>
                      <a:off x="6399350" y="3137050"/>
                      <a:ext cx="561125" cy="92425"/>
                      <a:chOff x="6581076" y="2845711"/>
                      <a:chExt cx="561125" cy="92425"/>
                    </a:xfrm>
                  </p:grpSpPr>
                  <p:cxnSp>
                    <p:nvCxnSpPr>
                      <p:cNvPr id="7730" name="Google Shape;7730;p91"/>
                      <p:cNvCxnSpPr/>
                      <p:nvPr/>
                    </p:nvCxnSpPr>
                    <p:spPr>
                      <a:xfrm flipH="1" rot="10800000">
                        <a:off x="7028782" y="2845711"/>
                        <a:ext cx="113419" cy="92425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731" name="Google Shape;7731;p91"/>
                      <p:cNvCxnSpPr/>
                      <p:nvPr/>
                    </p:nvCxnSpPr>
                    <p:spPr>
                      <a:xfrm>
                        <a:off x="6581076" y="2938136"/>
                        <a:ext cx="453676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732" name="Google Shape;7732;p91"/>
                    <p:cNvGrpSpPr/>
                    <p:nvPr/>
                  </p:nvGrpSpPr>
                  <p:grpSpPr>
                    <a:xfrm>
                      <a:off x="6399351" y="3202845"/>
                      <a:ext cx="567094" cy="89292"/>
                      <a:chOff x="6581557" y="2845642"/>
                      <a:chExt cx="567094" cy="89292"/>
                    </a:xfrm>
                  </p:grpSpPr>
                  <p:cxnSp>
                    <p:nvCxnSpPr>
                      <p:cNvPr id="7733" name="Google Shape;7733;p91"/>
                      <p:cNvCxnSpPr/>
                      <p:nvPr/>
                    </p:nvCxnSpPr>
                    <p:spPr>
                      <a:xfrm flipH="1" rot="10800000">
                        <a:off x="7029263" y="2845642"/>
                        <a:ext cx="119388" cy="892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734" name="Google Shape;7734;p91"/>
                      <p:cNvCxnSpPr/>
                      <p:nvPr/>
                    </p:nvCxnSpPr>
                    <p:spPr>
                      <a:xfrm>
                        <a:off x="6581557" y="2934934"/>
                        <a:ext cx="453676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735" name="Google Shape;7735;p91"/>
                    <p:cNvGrpSpPr/>
                    <p:nvPr/>
                  </p:nvGrpSpPr>
                  <p:grpSpPr>
                    <a:xfrm>
                      <a:off x="6399350" y="3268639"/>
                      <a:ext cx="558142" cy="89292"/>
                      <a:chOff x="6582036" y="2845572"/>
                      <a:chExt cx="558142" cy="89292"/>
                    </a:xfrm>
                  </p:grpSpPr>
                  <p:cxnSp>
                    <p:nvCxnSpPr>
                      <p:cNvPr id="7736" name="Google Shape;7736;p91"/>
                      <p:cNvCxnSpPr/>
                      <p:nvPr/>
                    </p:nvCxnSpPr>
                    <p:spPr>
                      <a:xfrm flipH="1" rot="10800000">
                        <a:off x="7026759" y="2845572"/>
                        <a:ext cx="113419" cy="892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737" name="Google Shape;7737;p91"/>
                      <p:cNvCxnSpPr/>
                      <p:nvPr/>
                    </p:nvCxnSpPr>
                    <p:spPr>
                      <a:xfrm>
                        <a:off x="6582036" y="2934864"/>
                        <a:ext cx="450692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738" name="Google Shape;7738;p91"/>
                    <p:cNvGrpSpPr/>
                    <p:nvPr/>
                  </p:nvGrpSpPr>
                  <p:grpSpPr>
                    <a:xfrm>
                      <a:off x="6399350" y="3334433"/>
                      <a:ext cx="558142" cy="89292"/>
                      <a:chOff x="6582516" y="2845502"/>
                      <a:chExt cx="558142" cy="89292"/>
                    </a:xfrm>
                  </p:grpSpPr>
                  <p:cxnSp>
                    <p:nvCxnSpPr>
                      <p:cNvPr id="7739" name="Google Shape;7739;p91"/>
                      <p:cNvCxnSpPr/>
                      <p:nvPr/>
                    </p:nvCxnSpPr>
                    <p:spPr>
                      <a:xfrm flipH="1" rot="10800000">
                        <a:off x="7027238" y="2845502"/>
                        <a:ext cx="113419" cy="892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740" name="Google Shape;7740;p91"/>
                      <p:cNvCxnSpPr/>
                      <p:nvPr/>
                    </p:nvCxnSpPr>
                    <p:spPr>
                      <a:xfrm>
                        <a:off x="6582516" y="2934794"/>
                        <a:ext cx="450692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741" name="Google Shape;7741;p91"/>
                    <p:cNvGrpSpPr/>
                    <p:nvPr/>
                  </p:nvGrpSpPr>
                  <p:grpSpPr>
                    <a:xfrm>
                      <a:off x="6399349" y="3400228"/>
                      <a:ext cx="558142" cy="89292"/>
                      <a:chOff x="6582995" y="2845433"/>
                      <a:chExt cx="558142" cy="89292"/>
                    </a:xfrm>
                  </p:grpSpPr>
                  <p:cxnSp>
                    <p:nvCxnSpPr>
                      <p:cNvPr id="7742" name="Google Shape;7742;p91"/>
                      <p:cNvCxnSpPr/>
                      <p:nvPr/>
                    </p:nvCxnSpPr>
                    <p:spPr>
                      <a:xfrm flipH="1" rot="10800000">
                        <a:off x="7027718" y="2845433"/>
                        <a:ext cx="113419" cy="892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743" name="Google Shape;7743;p91"/>
                      <p:cNvCxnSpPr/>
                      <p:nvPr/>
                    </p:nvCxnSpPr>
                    <p:spPr>
                      <a:xfrm>
                        <a:off x="6582995" y="2934724"/>
                        <a:ext cx="450692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744" name="Google Shape;7744;p91"/>
                    <p:cNvGrpSpPr/>
                    <p:nvPr/>
                  </p:nvGrpSpPr>
                  <p:grpSpPr>
                    <a:xfrm>
                      <a:off x="6399351" y="3466022"/>
                      <a:ext cx="558141" cy="93992"/>
                      <a:chOff x="6583477" y="2845363"/>
                      <a:chExt cx="558141" cy="93992"/>
                    </a:xfrm>
                  </p:grpSpPr>
                  <p:cxnSp>
                    <p:nvCxnSpPr>
                      <p:cNvPr id="7745" name="Google Shape;7745;p91"/>
                      <p:cNvCxnSpPr/>
                      <p:nvPr/>
                    </p:nvCxnSpPr>
                    <p:spPr>
                      <a:xfrm flipH="1" rot="10800000">
                        <a:off x="7028199" y="2845363"/>
                        <a:ext cx="113419" cy="939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746" name="Google Shape;7746;p91"/>
                      <p:cNvCxnSpPr/>
                      <p:nvPr/>
                    </p:nvCxnSpPr>
                    <p:spPr>
                      <a:xfrm>
                        <a:off x="6583477" y="2939355"/>
                        <a:ext cx="450692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747" name="Google Shape;7747;p91"/>
                    <p:cNvGrpSpPr/>
                    <p:nvPr/>
                  </p:nvGrpSpPr>
                  <p:grpSpPr>
                    <a:xfrm>
                      <a:off x="6396366" y="3528683"/>
                      <a:ext cx="561126" cy="97125"/>
                      <a:chOff x="6580972" y="2842160"/>
                      <a:chExt cx="561126" cy="97125"/>
                    </a:xfrm>
                  </p:grpSpPr>
                  <p:cxnSp>
                    <p:nvCxnSpPr>
                      <p:cNvPr id="7748" name="Google Shape;7748;p91"/>
                      <p:cNvCxnSpPr/>
                      <p:nvPr/>
                    </p:nvCxnSpPr>
                    <p:spPr>
                      <a:xfrm flipH="1" rot="10800000">
                        <a:off x="7028679" y="2842160"/>
                        <a:ext cx="113419" cy="97125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749" name="Google Shape;7749;p91"/>
                      <p:cNvCxnSpPr/>
                      <p:nvPr/>
                    </p:nvCxnSpPr>
                    <p:spPr>
                      <a:xfrm>
                        <a:off x="6580972" y="2939284"/>
                        <a:ext cx="453676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750" name="Google Shape;7750;p91"/>
                    <p:cNvGrpSpPr/>
                    <p:nvPr/>
                  </p:nvGrpSpPr>
                  <p:grpSpPr>
                    <a:xfrm>
                      <a:off x="6396366" y="3594477"/>
                      <a:ext cx="561124" cy="97125"/>
                      <a:chOff x="6581452" y="2842090"/>
                      <a:chExt cx="561124" cy="97125"/>
                    </a:xfrm>
                  </p:grpSpPr>
                  <p:cxnSp>
                    <p:nvCxnSpPr>
                      <p:cNvPr id="7751" name="Google Shape;7751;p91"/>
                      <p:cNvCxnSpPr/>
                      <p:nvPr/>
                    </p:nvCxnSpPr>
                    <p:spPr>
                      <a:xfrm flipH="1" rot="10800000">
                        <a:off x="7029158" y="2842090"/>
                        <a:ext cx="113419" cy="97125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752" name="Google Shape;7752;p91"/>
                      <p:cNvCxnSpPr/>
                      <p:nvPr/>
                    </p:nvCxnSpPr>
                    <p:spPr>
                      <a:xfrm>
                        <a:off x="6581452" y="2939215"/>
                        <a:ext cx="453676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753" name="Google Shape;7753;p91"/>
                    <p:cNvGrpSpPr/>
                    <p:nvPr/>
                  </p:nvGrpSpPr>
                  <p:grpSpPr>
                    <a:xfrm>
                      <a:off x="6396367" y="3664970"/>
                      <a:ext cx="558140" cy="92426"/>
                      <a:chOff x="6581933" y="2846719"/>
                      <a:chExt cx="558140" cy="92426"/>
                    </a:xfrm>
                  </p:grpSpPr>
                  <p:cxnSp>
                    <p:nvCxnSpPr>
                      <p:cNvPr id="7754" name="Google Shape;7754;p91"/>
                      <p:cNvCxnSpPr/>
                      <p:nvPr/>
                    </p:nvCxnSpPr>
                    <p:spPr>
                      <a:xfrm flipH="1" rot="10800000">
                        <a:off x="7026654" y="2846719"/>
                        <a:ext cx="113419" cy="92426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755" name="Google Shape;7755;p91"/>
                      <p:cNvCxnSpPr/>
                      <p:nvPr/>
                    </p:nvCxnSpPr>
                    <p:spPr>
                      <a:xfrm>
                        <a:off x="6581933" y="2939145"/>
                        <a:ext cx="450690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756" name="Google Shape;7756;p91"/>
                    <p:cNvGrpSpPr/>
                    <p:nvPr/>
                  </p:nvGrpSpPr>
                  <p:grpSpPr>
                    <a:xfrm>
                      <a:off x="6396367" y="3730765"/>
                      <a:ext cx="558139" cy="92426"/>
                      <a:chOff x="6582413" y="2846650"/>
                      <a:chExt cx="558139" cy="92426"/>
                    </a:xfrm>
                  </p:grpSpPr>
                  <p:cxnSp>
                    <p:nvCxnSpPr>
                      <p:cNvPr id="7757" name="Google Shape;7757;p91"/>
                      <p:cNvCxnSpPr/>
                      <p:nvPr/>
                    </p:nvCxnSpPr>
                    <p:spPr>
                      <a:xfrm flipH="1" rot="10800000">
                        <a:off x="7027133" y="2846650"/>
                        <a:ext cx="113419" cy="92426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758" name="Google Shape;7758;p91"/>
                      <p:cNvCxnSpPr/>
                      <p:nvPr/>
                    </p:nvCxnSpPr>
                    <p:spPr>
                      <a:xfrm>
                        <a:off x="6582413" y="2939076"/>
                        <a:ext cx="450690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</p:grpSp>
              <p:cxnSp>
                <p:nvCxnSpPr>
                  <p:cNvPr id="7759" name="Google Shape;7759;p91"/>
                  <p:cNvCxnSpPr/>
                  <p:nvPr/>
                </p:nvCxnSpPr>
                <p:spPr>
                  <a:xfrm flipH="1">
                    <a:off x="6685171" y="4525377"/>
                    <a:ext cx="4763" cy="855662"/>
                  </a:xfrm>
                  <a:prstGeom prst="straightConnector1">
                    <a:avLst/>
                  </a:prstGeom>
                  <a:noFill/>
                  <a:ln cap="flat" cmpd="sng" w="254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760" name="Google Shape;7760;p91"/>
                  <p:cNvCxnSpPr/>
                  <p:nvPr/>
                </p:nvCxnSpPr>
                <p:spPr>
                  <a:xfrm>
                    <a:off x="6632784" y="4706352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761" name="Google Shape;7761;p91"/>
                  <p:cNvCxnSpPr/>
                  <p:nvPr/>
                </p:nvCxnSpPr>
                <p:spPr>
                  <a:xfrm>
                    <a:off x="6631196" y="4771439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762" name="Google Shape;7762;p91"/>
                  <p:cNvCxnSpPr/>
                  <p:nvPr/>
                </p:nvCxnSpPr>
                <p:spPr>
                  <a:xfrm>
                    <a:off x="6631196" y="4849227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763" name="Google Shape;7763;p91"/>
                  <p:cNvCxnSpPr/>
                  <p:nvPr/>
                </p:nvCxnSpPr>
                <p:spPr>
                  <a:xfrm>
                    <a:off x="6629609" y="4914314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764" name="Google Shape;7764;p91"/>
                  <p:cNvCxnSpPr/>
                  <p:nvPr/>
                </p:nvCxnSpPr>
                <p:spPr>
                  <a:xfrm>
                    <a:off x="6628021" y="4976227"/>
                    <a:ext cx="60325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765" name="Google Shape;7765;p91"/>
                  <p:cNvCxnSpPr/>
                  <p:nvPr/>
                </p:nvCxnSpPr>
                <p:spPr>
                  <a:xfrm>
                    <a:off x="6628021" y="5044489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766" name="Google Shape;7766;p91"/>
                  <p:cNvCxnSpPr/>
                  <p:nvPr/>
                </p:nvCxnSpPr>
                <p:spPr>
                  <a:xfrm>
                    <a:off x="6626434" y="5114339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767" name="Google Shape;7767;p91"/>
                  <p:cNvCxnSpPr/>
                  <p:nvPr/>
                </p:nvCxnSpPr>
                <p:spPr>
                  <a:xfrm>
                    <a:off x="6629609" y="5184189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768" name="Google Shape;7768;p91"/>
                  <p:cNvCxnSpPr/>
                  <p:nvPr/>
                </p:nvCxnSpPr>
                <p:spPr>
                  <a:xfrm>
                    <a:off x="6631196" y="5252452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769" name="Google Shape;7769;p91"/>
                  <p:cNvCxnSpPr/>
                  <p:nvPr/>
                </p:nvCxnSpPr>
                <p:spPr>
                  <a:xfrm>
                    <a:off x="6631196" y="5322302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770" name="Google Shape;7770;p91"/>
                  <p:cNvCxnSpPr/>
                  <p:nvPr/>
                </p:nvCxnSpPr>
                <p:spPr>
                  <a:xfrm>
                    <a:off x="6632784" y="5387389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771" name="Google Shape;7771;p91"/>
                  <p:cNvCxnSpPr/>
                  <p:nvPr/>
                </p:nvCxnSpPr>
                <p:spPr>
                  <a:xfrm rot="10800000">
                    <a:off x="6632784" y="4531727"/>
                    <a:ext cx="58737" cy="0"/>
                  </a:xfrm>
                  <a:prstGeom prst="straightConnector1">
                    <a:avLst/>
                  </a:prstGeom>
                  <a:noFill/>
                  <a:ln cap="flat" cmpd="sng" w="222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grpSp>
                <p:nvGrpSpPr>
                  <p:cNvPr id="7772" name="Google Shape;7772;p91"/>
                  <p:cNvGrpSpPr/>
                  <p:nvPr/>
                </p:nvGrpSpPr>
                <p:grpSpPr>
                  <a:xfrm>
                    <a:off x="6434171" y="4488570"/>
                    <a:ext cx="224203" cy="179034"/>
                    <a:chOff x="3668110" y="2448910"/>
                    <a:chExt cx="3794234" cy="2165130"/>
                  </a:xfrm>
                </p:grpSpPr>
                <p:sp>
                  <p:nvSpPr>
                    <p:cNvPr id="7773" name="Google Shape;7773;p91"/>
                    <p:cNvSpPr/>
                    <p:nvPr/>
                  </p:nvSpPr>
                  <p:spPr>
                    <a:xfrm>
                      <a:off x="3668110" y="3741409"/>
                      <a:ext cx="3780587" cy="872631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rgbClr val="B8C2C9"/>
                        </a:gs>
                        <a:gs pos="21000">
                          <a:schemeClr val="lt1"/>
                        </a:gs>
                        <a:gs pos="60000">
                          <a:srgbClr val="D6DCE0"/>
                        </a:gs>
                        <a:gs pos="100000">
                          <a:srgbClr val="B8C2C9"/>
                        </a:gs>
                      </a:gsLst>
                      <a:lin ang="0" scaled="0"/>
                    </a:gradFill>
                    <a:ln cap="flat" cmpd="sng" w="9525">
                      <a:solidFill>
                        <a:srgbClr val="31538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774" name="Google Shape;7774;p91"/>
                    <p:cNvSpPr/>
                    <p:nvPr/>
                  </p:nvSpPr>
                  <p:spPr>
                    <a:xfrm>
                      <a:off x="3678620" y="2448910"/>
                      <a:ext cx="3783724" cy="1324303"/>
                    </a:xfrm>
                    <a:custGeom>
                      <a:rect b="b" l="l" r="r" t="t"/>
                      <a:pathLst>
                        <a:path extrusionOk="0" h="1324303" w="3783724">
                          <a:moveTo>
                            <a:pt x="0" y="1313793"/>
                          </a:moveTo>
                          <a:lnTo>
                            <a:pt x="0" y="1313793"/>
                          </a:lnTo>
                          <a:lnTo>
                            <a:pt x="252248" y="0"/>
                          </a:lnTo>
                          <a:lnTo>
                            <a:pt x="3415862" y="21020"/>
                          </a:lnTo>
                          <a:lnTo>
                            <a:pt x="3783724" y="1324303"/>
                          </a:lnTo>
                          <a:lnTo>
                            <a:pt x="0" y="1313793"/>
                          </a:lnTo>
                          <a:close/>
                        </a:path>
                      </a:pathLst>
                    </a:custGeom>
                    <a:solidFill>
                      <a:srgbClr val="B8C2C9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grpSp>
                  <p:nvGrpSpPr>
                    <p:cNvPr id="7775" name="Google Shape;7775;p91"/>
                    <p:cNvGrpSpPr/>
                    <p:nvPr/>
                  </p:nvGrpSpPr>
                  <p:grpSpPr>
                    <a:xfrm>
                      <a:off x="3941376" y="2603243"/>
                      <a:ext cx="3202061" cy="1066110"/>
                      <a:chOff x="7939341" y="3037317"/>
                      <a:chExt cx="897649" cy="353919"/>
                    </a:xfrm>
                  </p:grpSpPr>
                  <p:sp>
                    <p:nvSpPr>
                      <p:cNvPr id="7715" name="Google Shape;7715;p91"/>
                      <p:cNvSpPr/>
                      <p:nvPr/>
                    </p:nvSpPr>
                    <p:spPr>
                      <a:xfrm>
                        <a:off x="7964170" y="3037317"/>
                        <a:ext cx="849158" cy="198115"/>
                      </a:xfrm>
                      <a:custGeom>
                        <a:rect b="b" l="l" r="r" t="t"/>
                        <a:pathLst>
                          <a:path extrusionOk="0" h="1049866" w="4673016">
                            <a:moveTo>
                              <a:pt x="3756864" y="0"/>
                            </a:moveTo>
                            <a:lnTo>
                              <a:pt x="4673016" y="239402"/>
                            </a:lnTo>
                            <a:lnTo>
                              <a:pt x="3993931" y="541866"/>
                            </a:lnTo>
                            <a:lnTo>
                              <a:pt x="3815839" y="467710"/>
                            </a:lnTo>
                            <a:lnTo>
                              <a:pt x="2300598" y="1049866"/>
                            </a:lnTo>
                            <a:lnTo>
                              <a:pt x="912064" y="457200"/>
                            </a:lnTo>
                            <a:lnTo>
                              <a:pt x="624198" y="541866"/>
                            </a:lnTo>
                            <a:lnTo>
                              <a:pt x="0" y="275021"/>
                            </a:lnTo>
                            <a:lnTo>
                              <a:pt x="912064" y="16933"/>
                            </a:lnTo>
                            <a:lnTo>
                              <a:pt x="2323954" y="616023"/>
                            </a:lnTo>
                            <a:lnTo>
                              <a:pt x="3756864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7776" name="Google Shape;7776;p91"/>
                      <p:cNvSpPr/>
                      <p:nvPr/>
                    </p:nvSpPr>
                    <p:spPr>
                      <a:xfrm>
                        <a:off x="8519948" y="3206783"/>
                        <a:ext cx="317042" cy="170569"/>
                      </a:xfrm>
                      <a:custGeom>
                        <a:rect b="b" l="l" r="r" t="t"/>
                        <a:pathLst>
                          <a:path extrusionOk="0" h="903890" w="1744718">
                            <a:moveTo>
                              <a:pt x="21021" y="0"/>
                            </a:moveTo>
                            <a:lnTo>
                              <a:pt x="1744718" y="693683"/>
                            </a:lnTo>
                            <a:lnTo>
                              <a:pt x="1145628" y="903890"/>
                            </a:lnTo>
                            <a:lnTo>
                              <a:pt x="0" y="451945"/>
                            </a:lnTo>
                            <a:lnTo>
                              <a:pt x="21021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7777" name="Google Shape;7777;p91"/>
                      <p:cNvSpPr/>
                      <p:nvPr/>
                    </p:nvSpPr>
                    <p:spPr>
                      <a:xfrm>
                        <a:off x="7939341" y="3206783"/>
                        <a:ext cx="311312" cy="168585"/>
                      </a:xfrm>
                      <a:custGeom>
                        <a:rect b="b" l="l" r="r" t="t"/>
                        <a:pathLst>
                          <a:path extrusionOk="0" h="893380" w="1713187">
                            <a:moveTo>
                              <a:pt x="1702676" y="0"/>
                            </a:moveTo>
                            <a:lnTo>
                              <a:pt x="1713187" y="472966"/>
                            </a:lnTo>
                            <a:lnTo>
                              <a:pt x="578069" y="893380"/>
                            </a:lnTo>
                            <a:lnTo>
                              <a:pt x="0" y="693683"/>
                            </a:lnTo>
                            <a:lnTo>
                              <a:pt x="1702676" y="0"/>
                            </a:lnTo>
                            <a:close/>
                          </a:path>
                        </a:pathLst>
                      </a:custGeom>
                      <a:solidFill>
                        <a:srgbClr val="0000A8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7778" name="Google Shape;7778;p91"/>
                      <p:cNvSpPr/>
                      <p:nvPr/>
                    </p:nvSpPr>
                    <p:spPr>
                      <a:xfrm>
                        <a:off x="8047413" y="3123483"/>
                        <a:ext cx="676892" cy="267753"/>
                      </a:xfrm>
                      <a:custGeom>
                        <a:rect b="b" l="l" r="r" t="t"/>
                        <a:pathLst>
                          <a:path extrusionOk="0" h="1418896" w="3725019">
                            <a:moveTo>
                              <a:pt x="162012" y="73572"/>
                            </a:moveTo>
                            <a:lnTo>
                              <a:pt x="445792" y="0"/>
                            </a:lnTo>
                            <a:lnTo>
                              <a:pt x="1852896" y="591655"/>
                            </a:lnTo>
                            <a:lnTo>
                              <a:pt x="3357157" y="0"/>
                            </a:lnTo>
                            <a:lnTo>
                              <a:pt x="3577874" y="73572"/>
                            </a:lnTo>
                            <a:lnTo>
                              <a:pt x="2632585" y="448868"/>
                            </a:lnTo>
                            <a:lnTo>
                              <a:pt x="2625150" y="902607"/>
                            </a:lnTo>
                            <a:lnTo>
                              <a:pt x="3725019" y="1345324"/>
                            </a:lnTo>
                            <a:lnTo>
                              <a:pt x="3441240" y="1408386"/>
                            </a:lnTo>
                            <a:lnTo>
                              <a:pt x="1864688" y="746234"/>
                            </a:lnTo>
                            <a:lnTo>
                              <a:pt x="256605" y="1418896"/>
                            </a:lnTo>
                            <a:lnTo>
                              <a:pt x="0" y="1331097"/>
                            </a:lnTo>
                            <a:lnTo>
                              <a:pt x="1113454" y="903890"/>
                            </a:lnTo>
                            <a:cubicBezTo>
                              <a:pt x="1113454" y="760249"/>
                              <a:pt x="1102302" y="595586"/>
                              <a:pt x="1102302" y="451945"/>
                            </a:cubicBezTo>
                            <a:lnTo>
                              <a:pt x="183032" y="84081"/>
                            </a:lnTo>
                            <a:cubicBezTo>
                              <a:pt x="26317" y="21019"/>
                              <a:pt x="169019" y="77075"/>
                              <a:pt x="162012" y="73572"/>
                            </a:cubicBezTo>
                            <a:close/>
                          </a:path>
                        </a:pathLst>
                      </a:custGeom>
                      <a:solidFill>
                        <a:srgbClr val="8DA9DB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</p:grpSp>
            </p:grpSp>
            <p:cxnSp>
              <p:nvCxnSpPr>
                <p:cNvPr id="7779" name="Google Shape;7779;p91"/>
                <p:cNvCxnSpPr>
                  <a:endCxn id="7780" idx="9"/>
                </p:cNvCxnSpPr>
                <p:nvPr/>
              </p:nvCxnSpPr>
              <p:spPr>
                <a:xfrm>
                  <a:off x="7282802" y="4119099"/>
                  <a:ext cx="32700" cy="5715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grpSp>
              <p:nvGrpSpPr>
                <p:cNvPr id="7781" name="Google Shape;7781;p91"/>
                <p:cNvGrpSpPr/>
                <p:nvPr/>
              </p:nvGrpSpPr>
              <p:grpSpPr>
                <a:xfrm>
                  <a:off x="6885965" y="4644942"/>
                  <a:ext cx="267207" cy="997245"/>
                  <a:chOff x="6424315" y="4488570"/>
                  <a:chExt cx="267207" cy="997245"/>
                </a:xfrm>
              </p:grpSpPr>
              <p:grpSp>
                <p:nvGrpSpPr>
                  <p:cNvPr id="7782" name="Google Shape;7782;p91"/>
                  <p:cNvGrpSpPr/>
                  <p:nvPr/>
                </p:nvGrpSpPr>
                <p:grpSpPr>
                  <a:xfrm>
                    <a:off x="6424315" y="4636502"/>
                    <a:ext cx="237939" cy="849312"/>
                    <a:chOff x="6396366" y="3061857"/>
                    <a:chExt cx="570079" cy="838094"/>
                  </a:xfrm>
                </p:grpSpPr>
                <p:sp>
                  <p:nvSpPr>
                    <p:cNvPr id="7783" name="Google Shape;7783;p91"/>
                    <p:cNvSpPr/>
                    <p:nvPr/>
                  </p:nvSpPr>
                  <p:spPr>
                    <a:xfrm>
                      <a:off x="6509786" y="3061857"/>
                      <a:ext cx="447707" cy="742536"/>
                    </a:xfrm>
                    <a:prstGeom prst="rect">
                      <a:avLst/>
                    </a:prstGeom>
                    <a:noFill/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1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cxnSp>
                  <p:nvCxnSpPr>
                    <p:cNvPr id="7784" name="Google Shape;7784;p91"/>
                    <p:cNvCxnSpPr/>
                    <p:nvPr/>
                  </p:nvCxnSpPr>
                  <p:spPr>
                    <a:xfrm flipH="1" rot="10800000">
                      <a:off x="6847057" y="3061857"/>
                      <a:ext cx="113419" cy="924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sp>
                  <p:nvSpPr>
                    <p:cNvPr id="7785" name="Google Shape;7785;p91"/>
                    <p:cNvSpPr/>
                    <p:nvPr/>
                  </p:nvSpPr>
                  <p:spPr>
                    <a:xfrm>
                      <a:off x="6476953" y="3071256"/>
                      <a:ext cx="131327" cy="115923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1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cxnSp>
                  <p:nvCxnSpPr>
                    <p:cNvPr id="7786" name="Google Shape;7786;p91"/>
                    <p:cNvCxnSpPr/>
                    <p:nvPr/>
                  </p:nvCxnSpPr>
                  <p:spPr>
                    <a:xfrm flipH="1" rot="10800000">
                      <a:off x="6396367" y="3061857"/>
                      <a:ext cx="113419" cy="924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sp>
                  <p:nvSpPr>
                    <p:cNvPr id="7787" name="Google Shape;7787;p91"/>
                    <p:cNvSpPr/>
                    <p:nvPr/>
                  </p:nvSpPr>
                  <p:spPr>
                    <a:xfrm>
                      <a:off x="6817210" y="3702567"/>
                      <a:ext cx="131327" cy="115923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1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788" name="Google Shape;7788;p91"/>
                    <p:cNvSpPr/>
                    <p:nvPr/>
                  </p:nvSpPr>
                  <p:spPr>
                    <a:xfrm>
                      <a:off x="6405320" y="3157415"/>
                      <a:ext cx="444723" cy="742536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1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cxnSp>
                  <p:nvCxnSpPr>
                    <p:cNvPr id="7789" name="Google Shape;7789;p91"/>
                    <p:cNvCxnSpPr/>
                    <p:nvPr/>
                  </p:nvCxnSpPr>
                  <p:spPr>
                    <a:xfrm flipH="1" rot="10800000">
                      <a:off x="6847057" y="3804392"/>
                      <a:ext cx="113419" cy="924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grpSp>
                  <p:nvGrpSpPr>
                    <p:cNvPr id="7790" name="Google Shape;7790;p91"/>
                    <p:cNvGrpSpPr/>
                    <p:nvPr/>
                  </p:nvGrpSpPr>
                  <p:grpSpPr>
                    <a:xfrm>
                      <a:off x="6399350" y="3137050"/>
                      <a:ext cx="561125" cy="92425"/>
                      <a:chOff x="6581076" y="2845711"/>
                      <a:chExt cx="561125" cy="92425"/>
                    </a:xfrm>
                  </p:grpSpPr>
                  <p:cxnSp>
                    <p:nvCxnSpPr>
                      <p:cNvPr id="7791" name="Google Shape;7791;p91"/>
                      <p:cNvCxnSpPr/>
                      <p:nvPr/>
                    </p:nvCxnSpPr>
                    <p:spPr>
                      <a:xfrm flipH="1" rot="10800000">
                        <a:off x="7028782" y="2845711"/>
                        <a:ext cx="113419" cy="92425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792" name="Google Shape;7792;p91"/>
                      <p:cNvCxnSpPr/>
                      <p:nvPr/>
                    </p:nvCxnSpPr>
                    <p:spPr>
                      <a:xfrm>
                        <a:off x="6581076" y="2938136"/>
                        <a:ext cx="453676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793" name="Google Shape;7793;p91"/>
                    <p:cNvGrpSpPr/>
                    <p:nvPr/>
                  </p:nvGrpSpPr>
                  <p:grpSpPr>
                    <a:xfrm>
                      <a:off x="6399351" y="3202845"/>
                      <a:ext cx="567094" cy="89292"/>
                      <a:chOff x="6581557" y="2845642"/>
                      <a:chExt cx="567094" cy="89292"/>
                    </a:xfrm>
                  </p:grpSpPr>
                  <p:cxnSp>
                    <p:nvCxnSpPr>
                      <p:cNvPr id="7794" name="Google Shape;7794;p91"/>
                      <p:cNvCxnSpPr/>
                      <p:nvPr/>
                    </p:nvCxnSpPr>
                    <p:spPr>
                      <a:xfrm flipH="1" rot="10800000">
                        <a:off x="7029263" y="2845642"/>
                        <a:ext cx="119388" cy="892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795" name="Google Shape;7795;p91"/>
                      <p:cNvCxnSpPr/>
                      <p:nvPr/>
                    </p:nvCxnSpPr>
                    <p:spPr>
                      <a:xfrm>
                        <a:off x="6581557" y="2934934"/>
                        <a:ext cx="453676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796" name="Google Shape;7796;p91"/>
                    <p:cNvGrpSpPr/>
                    <p:nvPr/>
                  </p:nvGrpSpPr>
                  <p:grpSpPr>
                    <a:xfrm>
                      <a:off x="6399350" y="3268639"/>
                      <a:ext cx="558142" cy="89292"/>
                      <a:chOff x="6582036" y="2845572"/>
                      <a:chExt cx="558142" cy="89292"/>
                    </a:xfrm>
                  </p:grpSpPr>
                  <p:cxnSp>
                    <p:nvCxnSpPr>
                      <p:cNvPr id="7797" name="Google Shape;7797;p91"/>
                      <p:cNvCxnSpPr/>
                      <p:nvPr/>
                    </p:nvCxnSpPr>
                    <p:spPr>
                      <a:xfrm flipH="1" rot="10800000">
                        <a:off x="7026759" y="2845572"/>
                        <a:ext cx="113419" cy="892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798" name="Google Shape;7798;p91"/>
                      <p:cNvCxnSpPr/>
                      <p:nvPr/>
                    </p:nvCxnSpPr>
                    <p:spPr>
                      <a:xfrm>
                        <a:off x="6582036" y="2934864"/>
                        <a:ext cx="450692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799" name="Google Shape;7799;p91"/>
                    <p:cNvGrpSpPr/>
                    <p:nvPr/>
                  </p:nvGrpSpPr>
                  <p:grpSpPr>
                    <a:xfrm>
                      <a:off x="6399350" y="3334433"/>
                      <a:ext cx="558142" cy="89292"/>
                      <a:chOff x="6582516" y="2845502"/>
                      <a:chExt cx="558142" cy="89292"/>
                    </a:xfrm>
                  </p:grpSpPr>
                  <p:cxnSp>
                    <p:nvCxnSpPr>
                      <p:cNvPr id="7800" name="Google Shape;7800;p91"/>
                      <p:cNvCxnSpPr/>
                      <p:nvPr/>
                    </p:nvCxnSpPr>
                    <p:spPr>
                      <a:xfrm flipH="1" rot="10800000">
                        <a:off x="7027238" y="2845502"/>
                        <a:ext cx="113419" cy="892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801" name="Google Shape;7801;p91"/>
                      <p:cNvCxnSpPr/>
                      <p:nvPr/>
                    </p:nvCxnSpPr>
                    <p:spPr>
                      <a:xfrm>
                        <a:off x="6582516" y="2934794"/>
                        <a:ext cx="450692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802" name="Google Shape;7802;p91"/>
                    <p:cNvGrpSpPr/>
                    <p:nvPr/>
                  </p:nvGrpSpPr>
                  <p:grpSpPr>
                    <a:xfrm>
                      <a:off x="6399349" y="3400228"/>
                      <a:ext cx="558142" cy="89292"/>
                      <a:chOff x="6582995" y="2845433"/>
                      <a:chExt cx="558142" cy="89292"/>
                    </a:xfrm>
                  </p:grpSpPr>
                  <p:cxnSp>
                    <p:nvCxnSpPr>
                      <p:cNvPr id="7803" name="Google Shape;7803;p91"/>
                      <p:cNvCxnSpPr/>
                      <p:nvPr/>
                    </p:nvCxnSpPr>
                    <p:spPr>
                      <a:xfrm flipH="1" rot="10800000">
                        <a:off x="7027718" y="2845433"/>
                        <a:ext cx="113419" cy="892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804" name="Google Shape;7804;p91"/>
                      <p:cNvCxnSpPr/>
                      <p:nvPr/>
                    </p:nvCxnSpPr>
                    <p:spPr>
                      <a:xfrm>
                        <a:off x="6582995" y="2934724"/>
                        <a:ext cx="450692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805" name="Google Shape;7805;p91"/>
                    <p:cNvGrpSpPr/>
                    <p:nvPr/>
                  </p:nvGrpSpPr>
                  <p:grpSpPr>
                    <a:xfrm>
                      <a:off x="6399351" y="3466022"/>
                      <a:ext cx="558141" cy="93992"/>
                      <a:chOff x="6583477" y="2845363"/>
                      <a:chExt cx="558141" cy="93992"/>
                    </a:xfrm>
                  </p:grpSpPr>
                  <p:cxnSp>
                    <p:nvCxnSpPr>
                      <p:cNvPr id="7806" name="Google Shape;7806;p91"/>
                      <p:cNvCxnSpPr/>
                      <p:nvPr/>
                    </p:nvCxnSpPr>
                    <p:spPr>
                      <a:xfrm flipH="1" rot="10800000">
                        <a:off x="7028199" y="2845363"/>
                        <a:ext cx="113419" cy="939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807" name="Google Shape;7807;p91"/>
                      <p:cNvCxnSpPr/>
                      <p:nvPr/>
                    </p:nvCxnSpPr>
                    <p:spPr>
                      <a:xfrm>
                        <a:off x="6583477" y="2939355"/>
                        <a:ext cx="450692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808" name="Google Shape;7808;p91"/>
                    <p:cNvGrpSpPr/>
                    <p:nvPr/>
                  </p:nvGrpSpPr>
                  <p:grpSpPr>
                    <a:xfrm>
                      <a:off x="6396366" y="3528683"/>
                      <a:ext cx="561126" cy="97125"/>
                      <a:chOff x="6580972" y="2842160"/>
                      <a:chExt cx="561126" cy="97125"/>
                    </a:xfrm>
                  </p:grpSpPr>
                  <p:cxnSp>
                    <p:nvCxnSpPr>
                      <p:cNvPr id="7809" name="Google Shape;7809;p91"/>
                      <p:cNvCxnSpPr/>
                      <p:nvPr/>
                    </p:nvCxnSpPr>
                    <p:spPr>
                      <a:xfrm flipH="1" rot="10800000">
                        <a:off x="7028679" y="2842160"/>
                        <a:ext cx="113419" cy="97125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810" name="Google Shape;7810;p91"/>
                      <p:cNvCxnSpPr/>
                      <p:nvPr/>
                    </p:nvCxnSpPr>
                    <p:spPr>
                      <a:xfrm>
                        <a:off x="6580972" y="2939284"/>
                        <a:ext cx="453676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811" name="Google Shape;7811;p91"/>
                    <p:cNvGrpSpPr/>
                    <p:nvPr/>
                  </p:nvGrpSpPr>
                  <p:grpSpPr>
                    <a:xfrm>
                      <a:off x="6396366" y="3594477"/>
                      <a:ext cx="561124" cy="97125"/>
                      <a:chOff x="6581452" y="2842090"/>
                      <a:chExt cx="561124" cy="97125"/>
                    </a:xfrm>
                  </p:grpSpPr>
                  <p:cxnSp>
                    <p:nvCxnSpPr>
                      <p:cNvPr id="7812" name="Google Shape;7812;p91"/>
                      <p:cNvCxnSpPr/>
                      <p:nvPr/>
                    </p:nvCxnSpPr>
                    <p:spPr>
                      <a:xfrm flipH="1" rot="10800000">
                        <a:off x="7029158" y="2842090"/>
                        <a:ext cx="113419" cy="97125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813" name="Google Shape;7813;p91"/>
                      <p:cNvCxnSpPr/>
                      <p:nvPr/>
                    </p:nvCxnSpPr>
                    <p:spPr>
                      <a:xfrm>
                        <a:off x="6581452" y="2939215"/>
                        <a:ext cx="453676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814" name="Google Shape;7814;p91"/>
                    <p:cNvGrpSpPr/>
                    <p:nvPr/>
                  </p:nvGrpSpPr>
                  <p:grpSpPr>
                    <a:xfrm>
                      <a:off x="6396367" y="3664970"/>
                      <a:ext cx="558140" cy="92426"/>
                      <a:chOff x="6581933" y="2846719"/>
                      <a:chExt cx="558140" cy="92426"/>
                    </a:xfrm>
                  </p:grpSpPr>
                  <p:cxnSp>
                    <p:nvCxnSpPr>
                      <p:cNvPr id="7815" name="Google Shape;7815;p91"/>
                      <p:cNvCxnSpPr/>
                      <p:nvPr/>
                    </p:nvCxnSpPr>
                    <p:spPr>
                      <a:xfrm flipH="1" rot="10800000">
                        <a:off x="7026654" y="2846719"/>
                        <a:ext cx="113419" cy="92426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816" name="Google Shape;7816;p91"/>
                      <p:cNvCxnSpPr/>
                      <p:nvPr/>
                    </p:nvCxnSpPr>
                    <p:spPr>
                      <a:xfrm>
                        <a:off x="6581933" y="2939145"/>
                        <a:ext cx="450690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817" name="Google Shape;7817;p91"/>
                    <p:cNvGrpSpPr/>
                    <p:nvPr/>
                  </p:nvGrpSpPr>
                  <p:grpSpPr>
                    <a:xfrm>
                      <a:off x="6396367" y="3730765"/>
                      <a:ext cx="558139" cy="92426"/>
                      <a:chOff x="6582413" y="2846650"/>
                      <a:chExt cx="558139" cy="92426"/>
                    </a:xfrm>
                  </p:grpSpPr>
                  <p:cxnSp>
                    <p:nvCxnSpPr>
                      <p:cNvPr id="7818" name="Google Shape;7818;p91"/>
                      <p:cNvCxnSpPr/>
                      <p:nvPr/>
                    </p:nvCxnSpPr>
                    <p:spPr>
                      <a:xfrm flipH="1" rot="10800000">
                        <a:off x="7027133" y="2846650"/>
                        <a:ext cx="113419" cy="92426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819" name="Google Shape;7819;p91"/>
                      <p:cNvCxnSpPr/>
                      <p:nvPr/>
                    </p:nvCxnSpPr>
                    <p:spPr>
                      <a:xfrm>
                        <a:off x="6582413" y="2939076"/>
                        <a:ext cx="450690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</p:grpSp>
              <p:cxnSp>
                <p:nvCxnSpPr>
                  <p:cNvPr id="7820" name="Google Shape;7820;p91"/>
                  <p:cNvCxnSpPr/>
                  <p:nvPr/>
                </p:nvCxnSpPr>
                <p:spPr>
                  <a:xfrm flipH="1">
                    <a:off x="6685171" y="4525377"/>
                    <a:ext cx="4763" cy="855662"/>
                  </a:xfrm>
                  <a:prstGeom prst="straightConnector1">
                    <a:avLst/>
                  </a:prstGeom>
                  <a:noFill/>
                  <a:ln cap="flat" cmpd="sng" w="254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821" name="Google Shape;7821;p91"/>
                  <p:cNvCxnSpPr/>
                  <p:nvPr/>
                </p:nvCxnSpPr>
                <p:spPr>
                  <a:xfrm>
                    <a:off x="6632784" y="4706352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822" name="Google Shape;7822;p91"/>
                  <p:cNvCxnSpPr/>
                  <p:nvPr/>
                </p:nvCxnSpPr>
                <p:spPr>
                  <a:xfrm>
                    <a:off x="6631196" y="4771439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823" name="Google Shape;7823;p91"/>
                  <p:cNvCxnSpPr/>
                  <p:nvPr/>
                </p:nvCxnSpPr>
                <p:spPr>
                  <a:xfrm>
                    <a:off x="6631196" y="4849227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824" name="Google Shape;7824;p91"/>
                  <p:cNvCxnSpPr/>
                  <p:nvPr/>
                </p:nvCxnSpPr>
                <p:spPr>
                  <a:xfrm>
                    <a:off x="6629609" y="4914314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825" name="Google Shape;7825;p91"/>
                  <p:cNvCxnSpPr/>
                  <p:nvPr/>
                </p:nvCxnSpPr>
                <p:spPr>
                  <a:xfrm>
                    <a:off x="6628021" y="4976227"/>
                    <a:ext cx="60325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826" name="Google Shape;7826;p91"/>
                  <p:cNvCxnSpPr/>
                  <p:nvPr/>
                </p:nvCxnSpPr>
                <p:spPr>
                  <a:xfrm>
                    <a:off x="6628021" y="5044489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827" name="Google Shape;7827;p91"/>
                  <p:cNvCxnSpPr/>
                  <p:nvPr/>
                </p:nvCxnSpPr>
                <p:spPr>
                  <a:xfrm>
                    <a:off x="6626434" y="5114339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828" name="Google Shape;7828;p91"/>
                  <p:cNvCxnSpPr/>
                  <p:nvPr/>
                </p:nvCxnSpPr>
                <p:spPr>
                  <a:xfrm>
                    <a:off x="6629609" y="5184189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829" name="Google Shape;7829;p91"/>
                  <p:cNvCxnSpPr/>
                  <p:nvPr/>
                </p:nvCxnSpPr>
                <p:spPr>
                  <a:xfrm>
                    <a:off x="6631196" y="5252452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830" name="Google Shape;7830;p91"/>
                  <p:cNvCxnSpPr/>
                  <p:nvPr/>
                </p:nvCxnSpPr>
                <p:spPr>
                  <a:xfrm>
                    <a:off x="6631196" y="5322302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831" name="Google Shape;7831;p91"/>
                  <p:cNvCxnSpPr/>
                  <p:nvPr/>
                </p:nvCxnSpPr>
                <p:spPr>
                  <a:xfrm>
                    <a:off x="6632784" y="5387389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832" name="Google Shape;7832;p91"/>
                  <p:cNvCxnSpPr/>
                  <p:nvPr/>
                </p:nvCxnSpPr>
                <p:spPr>
                  <a:xfrm rot="10800000">
                    <a:off x="6632784" y="4531727"/>
                    <a:ext cx="58737" cy="0"/>
                  </a:xfrm>
                  <a:prstGeom prst="straightConnector1">
                    <a:avLst/>
                  </a:prstGeom>
                  <a:noFill/>
                  <a:ln cap="flat" cmpd="sng" w="222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grpSp>
                <p:nvGrpSpPr>
                  <p:cNvPr id="7833" name="Google Shape;7833;p91"/>
                  <p:cNvGrpSpPr/>
                  <p:nvPr/>
                </p:nvGrpSpPr>
                <p:grpSpPr>
                  <a:xfrm>
                    <a:off x="6434171" y="4488570"/>
                    <a:ext cx="224203" cy="179034"/>
                    <a:chOff x="3668110" y="2448910"/>
                    <a:chExt cx="3794234" cy="2165130"/>
                  </a:xfrm>
                </p:grpSpPr>
                <p:sp>
                  <p:nvSpPr>
                    <p:cNvPr id="7834" name="Google Shape;7834;p91"/>
                    <p:cNvSpPr/>
                    <p:nvPr/>
                  </p:nvSpPr>
                  <p:spPr>
                    <a:xfrm>
                      <a:off x="3668110" y="3741409"/>
                      <a:ext cx="3780587" cy="872631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rgbClr val="B8C2C9"/>
                        </a:gs>
                        <a:gs pos="21000">
                          <a:schemeClr val="lt1"/>
                        </a:gs>
                        <a:gs pos="60000">
                          <a:srgbClr val="D6DCE0"/>
                        </a:gs>
                        <a:gs pos="100000">
                          <a:srgbClr val="B8C2C9"/>
                        </a:gs>
                      </a:gsLst>
                      <a:lin ang="0" scaled="0"/>
                    </a:gradFill>
                    <a:ln cap="flat" cmpd="sng" w="9525">
                      <a:solidFill>
                        <a:srgbClr val="31538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835" name="Google Shape;7835;p91"/>
                    <p:cNvSpPr/>
                    <p:nvPr/>
                  </p:nvSpPr>
                  <p:spPr>
                    <a:xfrm>
                      <a:off x="3678620" y="2448910"/>
                      <a:ext cx="3783724" cy="1324303"/>
                    </a:xfrm>
                    <a:custGeom>
                      <a:rect b="b" l="l" r="r" t="t"/>
                      <a:pathLst>
                        <a:path extrusionOk="0" h="1324303" w="3783724">
                          <a:moveTo>
                            <a:pt x="0" y="1313793"/>
                          </a:moveTo>
                          <a:lnTo>
                            <a:pt x="0" y="1313793"/>
                          </a:lnTo>
                          <a:lnTo>
                            <a:pt x="252248" y="0"/>
                          </a:lnTo>
                          <a:lnTo>
                            <a:pt x="3415862" y="21020"/>
                          </a:lnTo>
                          <a:lnTo>
                            <a:pt x="3783724" y="1324303"/>
                          </a:lnTo>
                          <a:lnTo>
                            <a:pt x="0" y="1313793"/>
                          </a:lnTo>
                          <a:close/>
                        </a:path>
                      </a:pathLst>
                    </a:custGeom>
                    <a:solidFill>
                      <a:srgbClr val="B8C2C9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grpSp>
                  <p:nvGrpSpPr>
                    <p:cNvPr id="7836" name="Google Shape;7836;p91"/>
                    <p:cNvGrpSpPr/>
                    <p:nvPr/>
                  </p:nvGrpSpPr>
                  <p:grpSpPr>
                    <a:xfrm>
                      <a:off x="3941376" y="2603243"/>
                      <a:ext cx="3202061" cy="1066110"/>
                      <a:chOff x="7939341" y="3037317"/>
                      <a:chExt cx="897649" cy="353919"/>
                    </a:xfrm>
                  </p:grpSpPr>
                  <p:sp>
                    <p:nvSpPr>
                      <p:cNvPr id="7837" name="Google Shape;7837;p91"/>
                      <p:cNvSpPr/>
                      <p:nvPr/>
                    </p:nvSpPr>
                    <p:spPr>
                      <a:xfrm>
                        <a:off x="7964170" y="3037317"/>
                        <a:ext cx="849158" cy="198115"/>
                      </a:xfrm>
                      <a:custGeom>
                        <a:rect b="b" l="l" r="r" t="t"/>
                        <a:pathLst>
                          <a:path extrusionOk="0" h="1049866" w="4673016">
                            <a:moveTo>
                              <a:pt x="3756864" y="0"/>
                            </a:moveTo>
                            <a:lnTo>
                              <a:pt x="4673016" y="239402"/>
                            </a:lnTo>
                            <a:lnTo>
                              <a:pt x="3993931" y="541866"/>
                            </a:lnTo>
                            <a:lnTo>
                              <a:pt x="3815839" y="467710"/>
                            </a:lnTo>
                            <a:lnTo>
                              <a:pt x="2300598" y="1049866"/>
                            </a:lnTo>
                            <a:lnTo>
                              <a:pt x="912064" y="457200"/>
                            </a:lnTo>
                            <a:lnTo>
                              <a:pt x="624198" y="541866"/>
                            </a:lnTo>
                            <a:lnTo>
                              <a:pt x="0" y="275021"/>
                            </a:lnTo>
                            <a:lnTo>
                              <a:pt x="912064" y="16933"/>
                            </a:lnTo>
                            <a:lnTo>
                              <a:pt x="2323954" y="616023"/>
                            </a:lnTo>
                            <a:lnTo>
                              <a:pt x="3756864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7838" name="Google Shape;7838;p91"/>
                      <p:cNvSpPr/>
                      <p:nvPr/>
                    </p:nvSpPr>
                    <p:spPr>
                      <a:xfrm>
                        <a:off x="8519948" y="3206783"/>
                        <a:ext cx="317042" cy="170569"/>
                      </a:xfrm>
                      <a:custGeom>
                        <a:rect b="b" l="l" r="r" t="t"/>
                        <a:pathLst>
                          <a:path extrusionOk="0" h="903890" w="1744718">
                            <a:moveTo>
                              <a:pt x="21021" y="0"/>
                            </a:moveTo>
                            <a:lnTo>
                              <a:pt x="1744718" y="693683"/>
                            </a:lnTo>
                            <a:lnTo>
                              <a:pt x="1145628" y="903890"/>
                            </a:lnTo>
                            <a:lnTo>
                              <a:pt x="0" y="451945"/>
                            </a:lnTo>
                            <a:lnTo>
                              <a:pt x="21021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7839" name="Google Shape;7839;p91"/>
                      <p:cNvSpPr/>
                      <p:nvPr/>
                    </p:nvSpPr>
                    <p:spPr>
                      <a:xfrm>
                        <a:off x="7939341" y="3206783"/>
                        <a:ext cx="311312" cy="168585"/>
                      </a:xfrm>
                      <a:custGeom>
                        <a:rect b="b" l="l" r="r" t="t"/>
                        <a:pathLst>
                          <a:path extrusionOk="0" h="893380" w="1713187">
                            <a:moveTo>
                              <a:pt x="1702676" y="0"/>
                            </a:moveTo>
                            <a:lnTo>
                              <a:pt x="1713187" y="472966"/>
                            </a:lnTo>
                            <a:lnTo>
                              <a:pt x="578069" y="893380"/>
                            </a:lnTo>
                            <a:lnTo>
                              <a:pt x="0" y="693683"/>
                            </a:lnTo>
                            <a:lnTo>
                              <a:pt x="1702676" y="0"/>
                            </a:lnTo>
                            <a:close/>
                          </a:path>
                        </a:pathLst>
                      </a:custGeom>
                      <a:solidFill>
                        <a:srgbClr val="0000A8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7717" name="Google Shape;7717;p91"/>
                      <p:cNvSpPr/>
                      <p:nvPr/>
                    </p:nvSpPr>
                    <p:spPr>
                      <a:xfrm>
                        <a:off x="8047413" y="3123483"/>
                        <a:ext cx="676892" cy="267753"/>
                      </a:xfrm>
                      <a:custGeom>
                        <a:rect b="b" l="l" r="r" t="t"/>
                        <a:pathLst>
                          <a:path extrusionOk="0" h="1418896" w="3725019">
                            <a:moveTo>
                              <a:pt x="162012" y="73572"/>
                            </a:moveTo>
                            <a:lnTo>
                              <a:pt x="445792" y="0"/>
                            </a:lnTo>
                            <a:lnTo>
                              <a:pt x="1852896" y="591655"/>
                            </a:lnTo>
                            <a:lnTo>
                              <a:pt x="3357157" y="0"/>
                            </a:lnTo>
                            <a:lnTo>
                              <a:pt x="3577874" y="73572"/>
                            </a:lnTo>
                            <a:lnTo>
                              <a:pt x="2632585" y="448868"/>
                            </a:lnTo>
                            <a:lnTo>
                              <a:pt x="2625150" y="902607"/>
                            </a:lnTo>
                            <a:lnTo>
                              <a:pt x="3725019" y="1345324"/>
                            </a:lnTo>
                            <a:lnTo>
                              <a:pt x="3441240" y="1408386"/>
                            </a:lnTo>
                            <a:lnTo>
                              <a:pt x="1864688" y="746234"/>
                            </a:lnTo>
                            <a:lnTo>
                              <a:pt x="256605" y="1418896"/>
                            </a:lnTo>
                            <a:lnTo>
                              <a:pt x="0" y="1331097"/>
                            </a:lnTo>
                            <a:lnTo>
                              <a:pt x="1113454" y="903890"/>
                            </a:lnTo>
                            <a:cubicBezTo>
                              <a:pt x="1113454" y="760249"/>
                              <a:pt x="1102302" y="595586"/>
                              <a:pt x="1102302" y="451945"/>
                            </a:cubicBezTo>
                            <a:lnTo>
                              <a:pt x="183032" y="84081"/>
                            </a:lnTo>
                            <a:cubicBezTo>
                              <a:pt x="26317" y="21019"/>
                              <a:pt x="169019" y="77075"/>
                              <a:pt x="162012" y="73572"/>
                            </a:cubicBezTo>
                            <a:close/>
                          </a:path>
                        </a:pathLst>
                      </a:custGeom>
                      <a:solidFill>
                        <a:srgbClr val="8DA9DB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7840" name="Google Shape;7840;p91"/>
                <p:cNvGrpSpPr/>
                <p:nvPr/>
              </p:nvGrpSpPr>
              <p:grpSpPr>
                <a:xfrm>
                  <a:off x="7195215" y="4648914"/>
                  <a:ext cx="267207" cy="997245"/>
                  <a:chOff x="6424315" y="4488570"/>
                  <a:chExt cx="267207" cy="997245"/>
                </a:xfrm>
              </p:grpSpPr>
              <p:grpSp>
                <p:nvGrpSpPr>
                  <p:cNvPr id="7841" name="Google Shape;7841;p91"/>
                  <p:cNvGrpSpPr/>
                  <p:nvPr/>
                </p:nvGrpSpPr>
                <p:grpSpPr>
                  <a:xfrm>
                    <a:off x="6424315" y="4636502"/>
                    <a:ext cx="237939" cy="849312"/>
                    <a:chOff x="6396366" y="3061857"/>
                    <a:chExt cx="570079" cy="838094"/>
                  </a:xfrm>
                </p:grpSpPr>
                <p:sp>
                  <p:nvSpPr>
                    <p:cNvPr id="7842" name="Google Shape;7842;p91"/>
                    <p:cNvSpPr/>
                    <p:nvPr/>
                  </p:nvSpPr>
                  <p:spPr>
                    <a:xfrm>
                      <a:off x="6509786" y="3061857"/>
                      <a:ext cx="447707" cy="742536"/>
                    </a:xfrm>
                    <a:prstGeom prst="rect">
                      <a:avLst/>
                    </a:prstGeom>
                    <a:noFill/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1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cxnSp>
                  <p:nvCxnSpPr>
                    <p:cNvPr id="7843" name="Google Shape;7843;p91"/>
                    <p:cNvCxnSpPr/>
                    <p:nvPr/>
                  </p:nvCxnSpPr>
                  <p:spPr>
                    <a:xfrm flipH="1" rot="10800000">
                      <a:off x="6847057" y="3061857"/>
                      <a:ext cx="113419" cy="924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sp>
                  <p:nvSpPr>
                    <p:cNvPr id="7844" name="Google Shape;7844;p91"/>
                    <p:cNvSpPr/>
                    <p:nvPr/>
                  </p:nvSpPr>
                  <p:spPr>
                    <a:xfrm>
                      <a:off x="6476953" y="3071256"/>
                      <a:ext cx="131327" cy="115923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1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cxnSp>
                  <p:nvCxnSpPr>
                    <p:cNvPr id="7845" name="Google Shape;7845;p91"/>
                    <p:cNvCxnSpPr/>
                    <p:nvPr/>
                  </p:nvCxnSpPr>
                  <p:spPr>
                    <a:xfrm flipH="1" rot="10800000">
                      <a:off x="6396367" y="3061857"/>
                      <a:ext cx="113419" cy="924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sp>
                  <p:nvSpPr>
                    <p:cNvPr id="7846" name="Google Shape;7846;p91"/>
                    <p:cNvSpPr/>
                    <p:nvPr/>
                  </p:nvSpPr>
                  <p:spPr>
                    <a:xfrm>
                      <a:off x="6817210" y="3702567"/>
                      <a:ext cx="131327" cy="115923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1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847" name="Google Shape;7847;p91"/>
                    <p:cNvSpPr/>
                    <p:nvPr/>
                  </p:nvSpPr>
                  <p:spPr>
                    <a:xfrm>
                      <a:off x="6405320" y="3157415"/>
                      <a:ext cx="444723" cy="742536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1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cxnSp>
                  <p:nvCxnSpPr>
                    <p:cNvPr id="7848" name="Google Shape;7848;p91"/>
                    <p:cNvCxnSpPr/>
                    <p:nvPr/>
                  </p:nvCxnSpPr>
                  <p:spPr>
                    <a:xfrm flipH="1" rot="10800000">
                      <a:off x="6847057" y="3804392"/>
                      <a:ext cx="113419" cy="924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grpSp>
                  <p:nvGrpSpPr>
                    <p:cNvPr id="7849" name="Google Shape;7849;p91"/>
                    <p:cNvGrpSpPr/>
                    <p:nvPr/>
                  </p:nvGrpSpPr>
                  <p:grpSpPr>
                    <a:xfrm>
                      <a:off x="6399350" y="3137050"/>
                      <a:ext cx="561125" cy="92425"/>
                      <a:chOff x="6581076" y="2845711"/>
                      <a:chExt cx="561125" cy="92425"/>
                    </a:xfrm>
                  </p:grpSpPr>
                  <p:cxnSp>
                    <p:nvCxnSpPr>
                      <p:cNvPr id="7850" name="Google Shape;7850;p91"/>
                      <p:cNvCxnSpPr/>
                      <p:nvPr/>
                    </p:nvCxnSpPr>
                    <p:spPr>
                      <a:xfrm flipH="1" rot="10800000">
                        <a:off x="7028782" y="2845711"/>
                        <a:ext cx="113419" cy="92425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851" name="Google Shape;7851;p91"/>
                      <p:cNvCxnSpPr/>
                      <p:nvPr/>
                    </p:nvCxnSpPr>
                    <p:spPr>
                      <a:xfrm>
                        <a:off x="6581076" y="2938136"/>
                        <a:ext cx="453676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852" name="Google Shape;7852;p91"/>
                    <p:cNvGrpSpPr/>
                    <p:nvPr/>
                  </p:nvGrpSpPr>
                  <p:grpSpPr>
                    <a:xfrm>
                      <a:off x="6399351" y="3202845"/>
                      <a:ext cx="567094" cy="89292"/>
                      <a:chOff x="6581557" y="2845642"/>
                      <a:chExt cx="567094" cy="89292"/>
                    </a:xfrm>
                  </p:grpSpPr>
                  <p:cxnSp>
                    <p:nvCxnSpPr>
                      <p:cNvPr id="7853" name="Google Shape;7853;p91"/>
                      <p:cNvCxnSpPr/>
                      <p:nvPr/>
                    </p:nvCxnSpPr>
                    <p:spPr>
                      <a:xfrm flipH="1" rot="10800000">
                        <a:off x="7029263" y="2845642"/>
                        <a:ext cx="119388" cy="892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854" name="Google Shape;7854;p91"/>
                      <p:cNvCxnSpPr/>
                      <p:nvPr/>
                    </p:nvCxnSpPr>
                    <p:spPr>
                      <a:xfrm>
                        <a:off x="6581557" y="2934934"/>
                        <a:ext cx="453676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855" name="Google Shape;7855;p91"/>
                    <p:cNvGrpSpPr/>
                    <p:nvPr/>
                  </p:nvGrpSpPr>
                  <p:grpSpPr>
                    <a:xfrm>
                      <a:off x="6399350" y="3268639"/>
                      <a:ext cx="558142" cy="89292"/>
                      <a:chOff x="6582036" y="2845572"/>
                      <a:chExt cx="558142" cy="89292"/>
                    </a:xfrm>
                  </p:grpSpPr>
                  <p:cxnSp>
                    <p:nvCxnSpPr>
                      <p:cNvPr id="7856" name="Google Shape;7856;p91"/>
                      <p:cNvCxnSpPr/>
                      <p:nvPr/>
                    </p:nvCxnSpPr>
                    <p:spPr>
                      <a:xfrm flipH="1" rot="10800000">
                        <a:off x="7026759" y="2845572"/>
                        <a:ext cx="113419" cy="892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857" name="Google Shape;7857;p91"/>
                      <p:cNvCxnSpPr/>
                      <p:nvPr/>
                    </p:nvCxnSpPr>
                    <p:spPr>
                      <a:xfrm>
                        <a:off x="6582036" y="2934864"/>
                        <a:ext cx="450692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858" name="Google Shape;7858;p91"/>
                    <p:cNvGrpSpPr/>
                    <p:nvPr/>
                  </p:nvGrpSpPr>
                  <p:grpSpPr>
                    <a:xfrm>
                      <a:off x="6399350" y="3334433"/>
                      <a:ext cx="558142" cy="89292"/>
                      <a:chOff x="6582516" y="2845502"/>
                      <a:chExt cx="558142" cy="89292"/>
                    </a:xfrm>
                  </p:grpSpPr>
                  <p:cxnSp>
                    <p:nvCxnSpPr>
                      <p:cNvPr id="7859" name="Google Shape;7859;p91"/>
                      <p:cNvCxnSpPr/>
                      <p:nvPr/>
                    </p:nvCxnSpPr>
                    <p:spPr>
                      <a:xfrm flipH="1" rot="10800000">
                        <a:off x="7027238" y="2845502"/>
                        <a:ext cx="113419" cy="892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860" name="Google Shape;7860;p91"/>
                      <p:cNvCxnSpPr/>
                      <p:nvPr/>
                    </p:nvCxnSpPr>
                    <p:spPr>
                      <a:xfrm>
                        <a:off x="6582516" y="2934794"/>
                        <a:ext cx="450692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861" name="Google Shape;7861;p91"/>
                    <p:cNvGrpSpPr/>
                    <p:nvPr/>
                  </p:nvGrpSpPr>
                  <p:grpSpPr>
                    <a:xfrm>
                      <a:off x="6399349" y="3400228"/>
                      <a:ext cx="558142" cy="89292"/>
                      <a:chOff x="6582995" y="2845433"/>
                      <a:chExt cx="558142" cy="89292"/>
                    </a:xfrm>
                  </p:grpSpPr>
                  <p:cxnSp>
                    <p:nvCxnSpPr>
                      <p:cNvPr id="7862" name="Google Shape;7862;p91"/>
                      <p:cNvCxnSpPr/>
                      <p:nvPr/>
                    </p:nvCxnSpPr>
                    <p:spPr>
                      <a:xfrm flipH="1" rot="10800000">
                        <a:off x="7027718" y="2845433"/>
                        <a:ext cx="113419" cy="892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863" name="Google Shape;7863;p91"/>
                      <p:cNvCxnSpPr/>
                      <p:nvPr/>
                    </p:nvCxnSpPr>
                    <p:spPr>
                      <a:xfrm>
                        <a:off x="6582995" y="2934724"/>
                        <a:ext cx="450692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864" name="Google Shape;7864;p91"/>
                    <p:cNvGrpSpPr/>
                    <p:nvPr/>
                  </p:nvGrpSpPr>
                  <p:grpSpPr>
                    <a:xfrm>
                      <a:off x="6399351" y="3466022"/>
                      <a:ext cx="558141" cy="93992"/>
                      <a:chOff x="6583477" y="2845363"/>
                      <a:chExt cx="558141" cy="93992"/>
                    </a:xfrm>
                  </p:grpSpPr>
                  <p:cxnSp>
                    <p:nvCxnSpPr>
                      <p:cNvPr id="7865" name="Google Shape;7865;p91"/>
                      <p:cNvCxnSpPr/>
                      <p:nvPr/>
                    </p:nvCxnSpPr>
                    <p:spPr>
                      <a:xfrm flipH="1" rot="10800000">
                        <a:off x="7028199" y="2845363"/>
                        <a:ext cx="113419" cy="939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866" name="Google Shape;7866;p91"/>
                      <p:cNvCxnSpPr/>
                      <p:nvPr/>
                    </p:nvCxnSpPr>
                    <p:spPr>
                      <a:xfrm>
                        <a:off x="6583477" y="2939355"/>
                        <a:ext cx="450692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867" name="Google Shape;7867;p91"/>
                    <p:cNvGrpSpPr/>
                    <p:nvPr/>
                  </p:nvGrpSpPr>
                  <p:grpSpPr>
                    <a:xfrm>
                      <a:off x="6396366" y="3528683"/>
                      <a:ext cx="561126" cy="97125"/>
                      <a:chOff x="6580972" y="2842160"/>
                      <a:chExt cx="561126" cy="97125"/>
                    </a:xfrm>
                  </p:grpSpPr>
                  <p:cxnSp>
                    <p:nvCxnSpPr>
                      <p:cNvPr id="7868" name="Google Shape;7868;p91"/>
                      <p:cNvCxnSpPr/>
                      <p:nvPr/>
                    </p:nvCxnSpPr>
                    <p:spPr>
                      <a:xfrm flipH="1" rot="10800000">
                        <a:off x="7028679" y="2842160"/>
                        <a:ext cx="113419" cy="97125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869" name="Google Shape;7869;p91"/>
                      <p:cNvCxnSpPr/>
                      <p:nvPr/>
                    </p:nvCxnSpPr>
                    <p:spPr>
                      <a:xfrm>
                        <a:off x="6580972" y="2939284"/>
                        <a:ext cx="453676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870" name="Google Shape;7870;p91"/>
                    <p:cNvGrpSpPr/>
                    <p:nvPr/>
                  </p:nvGrpSpPr>
                  <p:grpSpPr>
                    <a:xfrm>
                      <a:off x="6396366" y="3594477"/>
                      <a:ext cx="561124" cy="97125"/>
                      <a:chOff x="6581452" y="2842090"/>
                      <a:chExt cx="561124" cy="97125"/>
                    </a:xfrm>
                  </p:grpSpPr>
                  <p:cxnSp>
                    <p:nvCxnSpPr>
                      <p:cNvPr id="7871" name="Google Shape;7871;p91"/>
                      <p:cNvCxnSpPr/>
                      <p:nvPr/>
                    </p:nvCxnSpPr>
                    <p:spPr>
                      <a:xfrm flipH="1" rot="10800000">
                        <a:off x="7029158" y="2842090"/>
                        <a:ext cx="113419" cy="97125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872" name="Google Shape;7872;p91"/>
                      <p:cNvCxnSpPr/>
                      <p:nvPr/>
                    </p:nvCxnSpPr>
                    <p:spPr>
                      <a:xfrm>
                        <a:off x="6581452" y="2939215"/>
                        <a:ext cx="453676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873" name="Google Shape;7873;p91"/>
                    <p:cNvGrpSpPr/>
                    <p:nvPr/>
                  </p:nvGrpSpPr>
                  <p:grpSpPr>
                    <a:xfrm>
                      <a:off x="6396367" y="3664970"/>
                      <a:ext cx="558140" cy="92426"/>
                      <a:chOff x="6581933" y="2846719"/>
                      <a:chExt cx="558140" cy="92426"/>
                    </a:xfrm>
                  </p:grpSpPr>
                  <p:cxnSp>
                    <p:nvCxnSpPr>
                      <p:cNvPr id="7874" name="Google Shape;7874;p91"/>
                      <p:cNvCxnSpPr/>
                      <p:nvPr/>
                    </p:nvCxnSpPr>
                    <p:spPr>
                      <a:xfrm flipH="1" rot="10800000">
                        <a:off x="7026654" y="2846719"/>
                        <a:ext cx="113419" cy="92426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875" name="Google Shape;7875;p91"/>
                      <p:cNvCxnSpPr/>
                      <p:nvPr/>
                    </p:nvCxnSpPr>
                    <p:spPr>
                      <a:xfrm>
                        <a:off x="6581933" y="2939145"/>
                        <a:ext cx="450690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876" name="Google Shape;7876;p91"/>
                    <p:cNvGrpSpPr/>
                    <p:nvPr/>
                  </p:nvGrpSpPr>
                  <p:grpSpPr>
                    <a:xfrm>
                      <a:off x="6396367" y="3730765"/>
                      <a:ext cx="558139" cy="92426"/>
                      <a:chOff x="6582413" y="2846650"/>
                      <a:chExt cx="558139" cy="92426"/>
                    </a:xfrm>
                  </p:grpSpPr>
                  <p:cxnSp>
                    <p:nvCxnSpPr>
                      <p:cNvPr id="7877" name="Google Shape;7877;p91"/>
                      <p:cNvCxnSpPr/>
                      <p:nvPr/>
                    </p:nvCxnSpPr>
                    <p:spPr>
                      <a:xfrm flipH="1" rot="10800000">
                        <a:off x="7027133" y="2846650"/>
                        <a:ext cx="113419" cy="92426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878" name="Google Shape;7878;p91"/>
                      <p:cNvCxnSpPr/>
                      <p:nvPr/>
                    </p:nvCxnSpPr>
                    <p:spPr>
                      <a:xfrm>
                        <a:off x="6582413" y="2939076"/>
                        <a:ext cx="450690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</p:grpSp>
              <p:cxnSp>
                <p:nvCxnSpPr>
                  <p:cNvPr id="7879" name="Google Shape;7879;p91"/>
                  <p:cNvCxnSpPr/>
                  <p:nvPr/>
                </p:nvCxnSpPr>
                <p:spPr>
                  <a:xfrm flipH="1">
                    <a:off x="6685171" y="4525377"/>
                    <a:ext cx="4763" cy="855662"/>
                  </a:xfrm>
                  <a:prstGeom prst="straightConnector1">
                    <a:avLst/>
                  </a:prstGeom>
                  <a:noFill/>
                  <a:ln cap="flat" cmpd="sng" w="254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880" name="Google Shape;7880;p91"/>
                  <p:cNvCxnSpPr/>
                  <p:nvPr/>
                </p:nvCxnSpPr>
                <p:spPr>
                  <a:xfrm>
                    <a:off x="6632784" y="4706352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881" name="Google Shape;7881;p91"/>
                  <p:cNvCxnSpPr/>
                  <p:nvPr/>
                </p:nvCxnSpPr>
                <p:spPr>
                  <a:xfrm>
                    <a:off x="6631196" y="4771439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882" name="Google Shape;7882;p91"/>
                  <p:cNvCxnSpPr/>
                  <p:nvPr/>
                </p:nvCxnSpPr>
                <p:spPr>
                  <a:xfrm>
                    <a:off x="6631196" y="4849227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883" name="Google Shape;7883;p91"/>
                  <p:cNvCxnSpPr/>
                  <p:nvPr/>
                </p:nvCxnSpPr>
                <p:spPr>
                  <a:xfrm>
                    <a:off x="6629609" y="4914314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884" name="Google Shape;7884;p91"/>
                  <p:cNvCxnSpPr/>
                  <p:nvPr/>
                </p:nvCxnSpPr>
                <p:spPr>
                  <a:xfrm>
                    <a:off x="6628021" y="4976227"/>
                    <a:ext cx="60325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885" name="Google Shape;7885;p91"/>
                  <p:cNvCxnSpPr/>
                  <p:nvPr/>
                </p:nvCxnSpPr>
                <p:spPr>
                  <a:xfrm>
                    <a:off x="6628021" y="5044489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886" name="Google Shape;7886;p91"/>
                  <p:cNvCxnSpPr/>
                  <p:nvPr/>
                </p:nvCxnSpPr>
                <p:spPr>
                  <a:xfrm>
                    <a:off x="6626434" y="5114339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887" name="Google Shape;7887;p91"/>
                  <p:cNvCxnSpPr/>
                  <p:nvPr/>
                </p:nvCxnSpPr>
                <p:spPr>
                  <a:xfrm>
                    <a:off x="6629609" y="5184189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888" name="Google Shape;7888;p91"/>
                  <p:cNvCxnSpPr/>
                  <p:nvPr/>
                </p:nvCxnSpPr>
                <p:spPr>
                  <a:xfrm>
                    <a:off x="6631196" y="5252452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889" name="Google Shape;7889;p91"/>
                  <p:cNvCxnSpPr/>
                  <p:nvPr/>
                </p:nvCxnSpPr>
                <p:spPr>
                  <a:xfrm>
                    <a:off x="6631196" y="5322302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890" name="Google Shape;7890;p91"/>
                  <p:cNvCxnSpPr/>
                  <p:nvPr/>
                </p:nvCxnSpPr>
                <p:spPr>
                  <a:xfrm>
                    <a:off x="6632784" y="5387389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891" name="Google Shape;7891;p91"/>
                  <p:cNvCxnSpPr/>
                  <p:nvPr/>
                </p:nvCxnSpPr>
                <p:spPr>
                  <a:xfrm rot="10800000">
                    <a:off x="6632784" y="4531727"/>
                    <a:ext cx="58737" cy="0"/>
                  </a:xfrm>
                  <a:prstGeom prst="straightConnector1">
                    <a:avLst/>
                  </a:prstGeom>
                  <a:noFill/>
                  <a:ln cap="flat" cmpd="sng" w="222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grpSp>
                <p:nvGrpSpPr>
                  <p:cNvPr id="7892" name="Google Shape;7892;p91"/>
                  <p:cNvGrpSpPr/>
                  <p:nvPr/>
                </p:nvGrpSpPr>
                <p:grpSpPr>
                  <a:xfrm>
                    <a:off x="6434171" y="4488570"/>
                    <a:ext cx="224203" cy="179034"/>
                    <a:chOff x="3668110" y="2448910"/>
                    <a:chExt cx="3794234" cy="2165130"/>
                  </a:xfrm>
                </p:grpSpPr>
                <p:sp>
                  <p:nvSpPr>
                    <p:cNvPr id="7893" name="Google Shape;7893;p91"/>
                    <p:cNvSpPr/>
                    <p:nvPr/>
                  </p:nvSpPr>
                  <p:spPr>
                    <a:xfrm>
                      <a:off x="3668110" y="3741409"/>
                      <a:ext cx="3780587" cy="872631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rgbClr val="B8C2C9"/>
                        </a:gs>
                        <a:gs pos="21000">
                          <a:schemeClr val="lt1"/>
                        </a:gs>
                        <a:gs pos="60000">
                          <a:srgbClr val="D6DCE0"/>
                        </a:gs>
                        <a:gs pos="100000">
                          <a:srgbClr val="B8C2C9"/>
                        </a:gs>
                      </a:gsLst>
                      <a:lin ang="0" scaled="0"/>
                    </a:gradFill>
                    <a:ln cap="flat" cmpd="sng" w="9525">
                      <a:solidFill>
                        <a:srgbClr val="31538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894" name="Google Shape;7894;p91"/>
                    <p:cNvSpPr/>
                    <p:nvPr/>
                  </p:nvSpPr>
                  <p:spPr>
                    <a:xfrm>
                      <a:off x="3678620" y="2448910"/>
                      <a:ext cx="3783724" cy="1324303"/>
                    </a:xfrm>
                    <a:custGeom>
                      <a:rect b="b" l="l" r="r" t="t"/>
                      <a:pathLst>
                        <a:path extrusionOk="0" h="1324303" w="3783724">
                          <a:moveTo>
                            <a:pt x="0" y="1313793"/>
                          </a:moveTo>
                          <a:lnTo>
                            <a:pt x="0" y="1313793"/>
                          </a:lnTo>
                          <a:lnTo>
                            <a:pt x="252248" y="0"/>
                          </a:lnTo>
                          <a:lnTo>
                            <a:pt x="3415862" y="21020"/>
                          </a:lnTo>
                          <a:lnTo>
                            <a:pt x="3783724" y="1324303"/>
                          </a:lnTo>
                          <a:lnTo>
                            <a:pt x="0" y="1313793"/>
                          </a:lnTo>
                          <a:close/>
                        </a:path>
                      </a:pathLst>
                    </a:custGeom>
                    <a:solidFill>
                      <a:srgbClr val="B8C2C9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grpSp>
                  <p:nvGrpSpPr>
                    <p:cNvPr id="7895" name="Google Shape;7895;p91"/>
                    <p:cNvGrpSpPr/>
                    <p:nvPr/>
                  </p:nvGrpSpPr>
                  <p:grpSpPr>
                    <a:xfrm>
                      <a:off x="3941376" y="2603243"/>
                      <a:ext cx="3202061" cy="1066110"/>
                      <a:chOff x="7939341" y="3037317"/>
                      <a:chExt cx="897649" cy="353919"/>
                    </a:xfrm>
                  </p:grpSpPr>
                  <p:sp>
                    <p:nvSpPr>
                      <p:cNvPr id="7780" name="Google Shape;7780;p91"/>
                      <p:cNvSpPr/>
                      <p:nvPr/>
                    </p:nvSpPr>
                    <p:spPr>
                      <a:xfrm>
                        <a:off x="7964170" y="3037317"/>
                        <a:ext cx="849158" cy="198115"/>
                      </a:xfrm>
                      <a:custGeom>
                        <a:rect b="b" l="l" r="r" t="t"/>
                        <a:pathLst>
                          <a:path extrusionOk="0" h="1049866" w="4673016">
                            <a:moveTo>
                              <a:pt x="3756864" y="0"/>
                            </a:moveTo>
                            <a:lnTo>
                              <a:pt x="4673016" y="239402"/>
                            </a:lnTo>
                            <a:lnTo>
                              <a:pt x="3993931" y="541866"/>
                            </a:lnTo>
                            <a:lnTo>
                              <a:pt x="3815839" y="467710"/>
                            </a:lnTo>
                            <a:lnTo>
                              <a:pt x="2300598" y="1049866"/>
                            </a:lnTo>
                            <a:lnTo>
                              <a:pt x="912064" y="457200"/>
                            </a:lnTo>
                            <a:lnTo>
                              <a:pt x="624198" y="541866"/>
                            </a:lnTo>
                            <a:lnTo>
                              <a:pt x="0" y="275021"/>
                            </a:lnTo>
                            <a:lnTo>
                              <a:pt x="912064" y="16933"/>
                            </a:lnTo>
                            <a:lnTo>
                              <a:pt x="2323954" y="616023"/>
                            </a:lnTo>
                            <a:lnTo>
                              <a:pt x="3756864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7896" name="Google Shape;7896;p91"/>
                      <p:cNvSpPr/>
                      <p:nvPr/>
                    </p:nvSpPr>
                    <p:spPr>
                      <a:xfrm>
                        <a:off x="8519948" y="3206783"/>
                        <a:ext cx="317042" cy="170569"/>
                      </a:xfrm>
                      <a:custGeom>
                        <a:rect b="b" l="l" r="r" t="t"/>
                        <a:pathLst>
                          <a:path extrusionOk="0" h="903890" w="1744718">
                            <a:moveTo>
                              <a:pt x="21021" y="0"/>
                            </a:moveTo>
                            <a:lnTo>
                              <a:pt x="1744718" y="693683"/>
                            </a:lnTo>
                            <a:lnTo>
                              <a:pt x="1145628" y="903890"/>
                            </a:lnTo>
                            <a:lnTo>
                              <a:pt x="0" y="451945"/>
                            </a:lnTo>
                            <a:lnTo>
                              <a:pt x="21021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7897" name="Google Shape;7897;p91"/>
                      <p:cNvSpPr/>
                      <p:nvPr/>
                    </p:nvSpPr>
                    <p:spPr>
                      <a:xfrm>
                        <a:off x="7939341" y="3206783"/>
                        <a:ext cx="311312" cy="168585"/>
                      </a:xfrm>
                      <a:custGeom>
                        <a:rect b="b" l="l" r="r" t="t"/>
                        <a:pathLst>
                          <a:path extrusionOk="0" h="893380" w="1713187">
                            <a:moveTo>
                              <a:pt x="1702676" y="0"/>
                            </a:moveTo>
                            <a:lnTo>
                              <a:pt x="1713187" y="472966"/>
                            </a:lnTo>
                            <a:lnTo>
                              <a:pt x="578069" y="893380"/>
                            </a:lnTo>
                            <a:lnTo>
                              <a:pt x="0" y="693683"/>
                            </a:lnTo>
                            <a:lnTo>
                              <a:pt x="1702676" y="0"/>
                            </a:lnTo>
                            <a:close/>
                          </a:path>
                        </a:pathLst>
                      </a:custGeom>
                      <a:solidFill>
                        <a:srgbClr val="0000A8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7898" name="Google Shape;7898;p91"/>
                      <p:cNvSpPr/>
                      <p:nvPr/>
                    </p:nvSpPr>
                    <p:spPr>
                      <a:xfrm>
                        <a:off x="8047413" y="3123483"/>
                        <a:ext cx="676892" cy="267753"/>
                      </a:xfrm>
                      <a:custGeom>
                        <a:rect b="b" l="l" r="r" t="t"/>
                        <a:pathLst>
                          <a:path extrusionOk="0" h="1418896" w="3725019">
                            <a:moveTo>
                              <a:pt x="162012" y="73572"/>
                            </a:moveTo>
                            <a:lnTo>
                              <a:pt x="445792" y="0"/>
                            </a:lnTo>
                            <a:lnTo>
                              <a:pt x="1852896" y="591655"/>
                            </a:lnTo>
                            <a:lnTo>
                              <a:pt x="3357157" y="0"/>
                            </a:lnTo>
                            <a:lnTo>
                              <a:pt x="3577874" y="73572"/>
                            </a:lnTo>
                            <a:lnTo>
                              <a:pt x="2632585" y="448868"/>
                            </a:lnTo>
                            <a:lnTo>
                              <a:pt x="2625150" y="902607"/>
                            </a:lnTo>
                            <a:lnTo>
                              <a:pt x="3725019" y="1345324"/>
                            </a:lnTo>
                            <a:lnTo>
                              <a:pt x="3441240" y="1408386"/>
                            </a:lnTo>
                            <a:lnTo>
                              <a:pt x="1864688" y="746234"/>
                            </a:lnTo>
                            <a:lnTo>
                              <a:pt x="256605" y="1418896"/>
                            </a:lnTo>
                            <a:lnTo>
                              <a:pt x="0" y="1331097"/>
                            </a:lnTo>
                            <a:lnTo>
                              <a:pt x="1113454" y="903890"/>
                            </a:lnTo>
                            <a:cubicBezTo>
                              <a:pt x="1113454" y="760249"/>
                              <a:pt x="1102302" y="595586"/>
                              <a:pt x="1102302" y="451945"/>
                            </a:cubicBezTo>
                            <a:lnTo>
                              <a:pt x="183032" y="84081"/>
                            </a:lnTo>
                            <a:cubicBezTo>
                              <a:pt x="26317" y="21019"/>
                              <a:pt x="169019" y="77075"/>
                              <a:pt x="162012" y="73572"/>
                            </a:cubicBezTo>
                            <a:close/>
                          </a:path>
                        </a:pathLst>
                      </a:custGeom>
                      <a:solidFill>
                        <a:srgbClr val="8DA9DB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7899" name="Google Shape;7899;p91"/>
                <p:cNvGrpSpPr/>
                <p:nvPr/>
              </p:nvGrpSpPr>
              <p:grpSpPr>
                <a:xfrm>
                  <a:off x="7734734" y="4641605"/>
                  <a:ext cx="267207" cy="997245"/>
                  <a:chOff x="6424315" y="4488570"/>
                  <a:chExt cx="267207" cy="997245"/>
                </a:xfrm>
              </p:grpSpPr>
              <p:grpSp>
                <p:nvGrpSpPr>
                  <p:cNvPr id="7900" name="Google Shape;7900;p91"/>
                  <p:cNvGrpSpPr/>
                  <p:nvPr/>
                </p:nvGrpSpPr>
                <p:grpSpPr>
                  <a:xfrm>
                    <a:off x="6424315" y="4636502"/>
                    <a:ext cx="237939" cy="849312"/>
                    <a:chOff x="6396366" y="3061857"/>
                    <a:chExt cx="570079" cy="838094"/>
                  </a:xfrm>
                </p:grpSpPr>
                <p:sp>
                  <p:nvSpPr>
                    <p:cNvPr id="7901" name="Google Shape;7901;p91"/>
                    <p:cNvSpPr/>
                    <p:nvPr/>
                  </p:nvSpPr>
                  <p:spPr>
                    <a:xfrm>
                      <a:off x="6509786" y="3061857"/>
                      <a:ext cx="447707" cy="742536"/>
                    </a:xfrm>
                    <a:prstGeom prst="rect">
                      <a:avLst/>
                    </a:prstGeom>
                    <a:noFill/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1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cxnSp>
                  <p:nvCxnSpPr>
                    <p:cNvPr id="7902" name="Google Shape;7902;p91"/>
                    <p:cNvCxnSpPr/>
                    <p:nvPr/>
                  </p:nvCxnSpPr>
                  <p:spPr>
                    <a:xfrm flipH="1" rot="10800000">
                      <a:off x="6847057" y="3061857"/>
                      <a:ext cx="113419" cy="924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sp>
                  <p:nvSpPr>
                    <p:cNvPr id="7903" name="Google Shape;7903;p91"/>
                    <p:cNvSpPr/>
                    <p:nvPr/>
                  </p:nvSpPr>
                  <p:spPr>
                    <a:xfrm>
                      <a:off x="6476953" y="3071256"/>
                      <a:ext cx="131327" cy="115923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1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cxnSp>
                  <p:nvCxnSpPr>
                    <p:cNvPr id="7904" name="Google Shape;7904;p91"/>
                    <p:cNvCxnSpPr/>
                    <p:nvPr/>
                  </p:nvCxnSpPr>
                  <p:spPr>
                    <a:xfrm flipH="1" rot="10800000">
                      <a:off x="6396367" y="3061857"/>
                      <a:ext cx="113419" cy="924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sp>
                  <p:nvSpPr>
                    <p:cNvPr id="7905" name="Google Shape;7905;p91"/>
                    <p:cNvSpPr/>
                    <p:nvPr/>
                  </p:nvSpPr>
                  <p:spPr>
                    <a:xfrm>
                      <a:off x="6817210" y="3702567"/>
                      <a:ext cx="131327" cy="115923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1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906" name="Google Shape;7906;p91"/>
                    <p:cNvSpPr/>
                    <p:nvPr/>
                  </p:nvSpPr>
                  <p:spPr>
                    <a:xfrm>
                      <a:off x="6405320" y="3157415"/>
                      <a:ext cx="444723" cy="742536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1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cxnSp>
                  <p:nvCxnSpPr>
                    <p:cNvPr id="7907" name="Google Shape;7907;p91"/>
                    <p:cNvCxnSpPr/>
                    <p:nvPr/>
                  </p:nvCxnSpPr>
                  <p:spPr>
                    <a:xfrm flipH="1" rot="10800000">
                      <a:off x="6847057" y="3804392"/>
                      <a:ext cx="113419" cy="924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grpSp>
                  <p:nvGrpSpPr>
                    <p:cNvPr id="7908" name="Google Shape;7908;p91"/>
                    <p:cNvGrpSpPr/>
                    <p:nvPr/>
                  </p:nvGrpSpPr>
                  <p:grpSpPr>
                    <a:xfrm>
                      <a:off x="6399350" y="3137050"/>
                      <a:ext cx="561125" cy="92425"/>
                      <a:chOff x="6581076" y="2845711"/>
                      <a:chExt cx="561125" cy="92425"/>
                    </a:xfrm>
                  </p:grpSpPr>
                  <p:cxnSp>
                    <p:nvCxnSpPr>
                      <p:cNvPr id="7909" name="Google Shape;7909;p91"/>
                      <p:cNvCxnSpPr/>
                      <p:nvPr/>
                    </p:nvCxnSpPr>
                    <p:spPr>
                      <a:xfrm flipH="1" rot="10800000">
                        <a:off x="7028782" y="2845711"/>
                        <a:ext cx="113419" cy="92425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910" name="Google Shape;7910;p91"/>
                      <p:cNvCxnSpPr/>
                      <p:nvPr/>
                    </p:nvCxnSpPr>
                    <p:spPr>
                      <a:xfrm>
                        <a:off x="6581076" y="2938136"/>
                        <a:ext cx="453676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911" name="Google Shape;7911;p91"/>
                    <p:cNvGrpSpPr/>
                    <p:nvPr/>
                  </p:nvGrpSpPr>
                  <p:grpSpPr>
                    <a:xfrm>
                      <a:off x="6399351" y="3202845"/>
                      <a:ext cx="567094" cy="89292"/>
                      <a:chOff x="6581557" y="2845642"/>
                      <a:chExt cx="567094" cy="89292"/>
                    </a:xfrm>
                  </p:grpSpPr>
                  <p:cxnSp>
                    <p:nvCxnSpPr>
                      <p:cNvPr id="7912" name="Google Shape;7912;p91"/>
                      <p:cNvCxnSpPr/>
                      <p:nvPr/>
                    </p:nvCxnSpPr>
                    <p:spPr>
                      <a:xfrm flipH="1" rot="10800000">
                        <a:off x="7029263" y="2845642"/>
                        <a:ext cx="119388" cy="892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913" name="Google Shape;7913;p91"/>
                      <p:cNvCxnSpPr/>
                      <p:nvPr/>
                    </p:nvCxnSpPr>
                    <p:spPr>
                      <a:xfrm>
                        <a:off x="6581557" y="2934934"/>
                        <a:ext cx="453676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914" name="Google Shape;7914;p91"/>
                    <p:cNvGrpSpPr/>
                    <p:nvPr/>
                  </p:nvGrpSpPr>
                  <p:grpSpPr>
                    <a:xfrm>
                      <a:off x="6399350" y="3268639"/>
                      <a:ext cx="558142" cy="89292"/>
                      <a:chOff x="6582036" y="2845572"/>
                      <a:chExt cx="558142" cy="89292"/>
                    </a:xfrm>
                  </p:grpSpPr>
                  <p:cxnSp>
                    <p:nvCxnSpPr>
                      <p:cNvPr id="7915" name="Google Shape;7915;p91"/>
                      <p:cNvCxnSpPr/>
                      <p:nvPr/>
                    </p:nvCxnSpPr>
                    <p:spPr>
                      <a:xfrm flipH="1" rot="10800000">
                        <a:off x="7026759" y="2845572"/>
                        <a:ext cx="113419" cy="892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916" name="Google Shape;7916;p91"/>
                      <p:cNvCxnSpPr/>
                      <p:nvPr/>
                    </p:nvCxnSpPr>
                    <p:spPr>
                      <a:xfrm>
                        <a:off x="6582036" y="2934864"/>
                        <a:ext cx="450692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917" name="Google Shape;7917;p91"/>
                    <p:cNvGrpSpPr/>
                    <p:nvPr/>
                  </p:nvGrpSpPr>
                  <p:grpSpPr>
                    <a:xfrm>
                      <a:off x="6399350" y="3334433"/>
                      <a:ext cx="558142" cy="89292"/>
                      <a:chOff x="6582516" y="2845502"/>
                      <a:chExt cx="558142" cy="89292"/>
                    </a:xfrm>
                  </p:grpSpPr>
                  <p:cxnSp>
                    <p:nvCxnSpPr>
                      <p:cNvPr id="7918" name="Google Shape;7918;p91"/>
                      <p:cNvCxnSpPr/>
                      <p:nvPr/>
                    </p:nvCxnSpPr>
                    <p:spPr>
                      <a:xfrm flipH="1" rot="10800000">
                        <a:off x="7027238" y="2845502"/>
                        <a:ext cx="113419" cy="892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919" name="Google Shape;7919;p91"/>
                      <p:cNvCxnSpPr/>
                      <p:nvPr/>
                    </p:nvCxnSpPr>
                    <p:spPr>
                      <a:xfrm>
                        <a:off x="6582516" y="2934794"/>
                        <a:ext cx="450692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920" name="Google Shape;7920;p91"/>
                    <p:cNvGrpSpPr/>
                    <p:nvPr/>
                  </p:nvGrpSpPr>
                  <p:grpSpPr>
                    <a:xfrm>
                      <a:off x="6399349" y="3400228"/>
                      <a:ext cx="558142" cy="89292"/>
                      <a:chOff x="6582995" y="2845433"/>
                      <a:chExt cx="558142" cy="89292"/>
                    </a:xfrm>
                  </p:grpSpPr>
                  <p:cxnSp>
                    <p:nvCxnSpPr>
                      <p:cNvPr id="7921" name="Google Shape;7921;p91"/>
                      <p:cNvCxnSpPr/>
                      <p:nvPr/>
                    </p:nvCxnSpPr>
                    <p:spPr>
                      <a:xfrm flipH="1" rot="10800000">
                        <a:off x="7027718" y="2845433"/>
                        <a:ext cx="113419" cy="892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922" name="Google Shape;7922;p91"/>
                      <p:cNvCxnSpPr/>
                      <p:nvPr/>
                    </p:nvCxnSpPr>
                    <p:spPr>
                      <a:xfrm>
                        <a:off x="6582995" y="2934724"/>
                        <a:ext cx="450692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923" name="Google Shape;7923;p91"/>
                    <p:cNvGrpSpPr/>
                    <p:nvPr/>
                  </p:nvGrpSpPr>
                  <p:grpSpPr>
                    <a:xfrm>
                      <a:off x="6399351" y="3466022"/>
                      <a:ext cx="558141" cy="93992"/>
                      <a:chOff x="6583477" y="2845363"/>
                      <a:chExt cx="558141" cy="93992"/>
                    </a:xfrm>
                  </p:grpSpPr>
                  <p:cxnSp>
                    <p:nvCxnSpPr>
                      <p:cNvPr id="7924" name="Google Shape;7924;p91"/>
                      <p:cNvCxnSpPr/>
                      <p:nvPr/>
                    </p:nvCxnSpPr>
                    <p:spPr>
                      <a:xfrm flipH="1" rot="10800000">
                        <a:off x="7028199" y="2845363"/>
                        <a:ext cx="113419" cy="939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925" name="Google Shape;7925;p91"/>
                      <p:cNvCxnSpPr/>
                      <p:nvPr/>
                    </p:nvCxnSpPr>
                    <p:spPr>
                      <a:xfrm>
                        <a:off x="6583477" y="2939355"/>
                        <a:ext cx="450692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926" name="Google Shape;7926;p91"/>
                    <p:cNvGrpSpPr/>
                    <p:nvPr/>
                  </p:nvGrpSpPr>
                  <p:grpSpPr>
                    <a:xfrm>
                      <a:off x="6396366" y="3528683"/>
                      <a:ext cx="561126" cy="97125"/>
                      <a:chOff x="6580972" y="2842160"/>
                      <a:chExt cx="561126" cy="97125"/>
                    </a:xfrm>
                  </p:grpSpPr>
                  <p:cxnSp>
                    <p:nvCxnSpPr>
                      <p:cNvPr id="7927" name="Google Shape;7927;p91"/>
                      <p:cNvCxnSpPr/>
                      <p:nvPr/>
                    </p:nvCxnSpPr>
                    <p:spPr>
                      <a:xfrm flipH="1" rot="10800000">
                        <a:off x="7028679" y="2842160"/>
                        <a:ext cx="113419" cy="97125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928" name="Google Shape;7928;p91"/>
                      <p:cNvCxnSpPr/>
                      <p:nvPr/>
                    </p:nvCxnSpPr>
                    <p:spPr>
                      <a:xfrm>
                        <a:off x="6580972" y="2939284"/>
                        <a:ext cx="453676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929" name="Google Shape;7929;p91"/>
                    <p:cNvGrpSpPr/>
                    <p:nvPr/>
                  </p:nvGrpSpPr>
                  <p:grpSpPr>
                    <a:xfrm>
                      <a:off x="6396366" y="3594477"/>
                      <a:ext cx="561124" cy="97125"/>
                      <a:chOff x="6581452" y="2842090"/>
                      <a:chExt cx="561124" cy="97125"/>
                    </a:xfrm>
                  </p:grpSpPr>
                  <p:cxnSp>
                    <p:nvCxnSpPr>
                      <p:cNvPr id="7930" name="Google Shape;7930;p91"/>
                      <p:cNvCxnSpPr/>
                      <p:nvPr/>
                    </p:nvCxnSpPr>
                    <p:spPr>
                      <a:xfrm flipH="1" rot="10800000">
                        <a:off x="7029158" y="2842090"/>
                        <a:ext cx="113419" cy="97125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931" name="Google Shape;7931;p91"/>
                      <p:cNvCxnSpPr/>
                      <p:nvPr/>
                    </p:nvCxnSpPr>
                    <p:spPr>
                      <a:xfrm>
                        <a:off x="6581452" y="2939215"/>
                        <a:ext cx="453676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932" name="Google Shape;7932;p91"/>
                    <p:cNvGrpSpPr/>
                    <p:nvPr/>
                  </p:nvGrpSpPr>
                  <p:grpSpPr>
                    <a:xfrm>
                      <a:off x="6396367" y="3664970"/>
                      <a:ext cx="558140" cy="92426"/>
                      <a:chOff x="6581933" y="2846719"/>
                      <a:chExt cx="558140" cy="92426"/>
                    </a:xfrm>
                  </p:grpSpPr>
                  <p:cxnSp>
                    <p:nvCxnSpPr>
                      <p:cNvPr id="7933" name="Google Shape;7933;p91"/>
                      <p:cNvCxnSpPr/>
                      <p:nvPr/>
                    </p:nvCxnSpPr>
                    <p:spPr>
                      <a:xfrm flipH="1" rot="10800000">
                        <a:off x="7026654" y="2846719"/>
                        <a:ext cx="113419" cy="92426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934" name="Google Shape;7934;p91"/>
                      <p:cNvCxnSpPr/>
                      <p:nvPr/>
                    </p:nvCxnSpPr>
                    <p:spPr>
                      <a:xfrm>
                        <a:off x="6581933" y="2939145"/>
                        <a:ext cx="450690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935" name="Google Shape;7935;p91"/>
                    <p:cNvGrpSpPr/>
                    <p:nvPr/>
                  </p:nvGrpSpPr>
                  <p:grpSpPr>
                    <a:xfrm>
                      <a:off x="6396367" y="3730765"/>
                      <a:ext cx="558139" cy="92426"/>
                      <a:chOff x="6582413" y="2846650"/>
                      <a:chExt cx="558139" cy="92426"/>
                    </a:xfrm>
                  </p:grpSpPr>
                  <p:cxnSp>
                    <p:nvCxnSpPr>
                      <p:cNvPr id="7936" name="Google Shape;7936;p91"/>
                      <p:cNvCxnSpPr/>
                      <p:nvPr/>
                    </p:nvCxnSpPr>
                    <p:spPr>
                      <a:xfrm flipH="1" rot="10800000">
                        <a:off x="7027133" y="2846650"/>
                        <a:ext cx="113419" cy="92426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937" name="Google Shape;7937;p91"/>
                      <p:cNvCxnSpPr/>
                      <p:nvPr/>
                    </p:nvCxnSpPr>
                    <p:spPr>
                      <a:xfrm>
                        <a:off x="6582413" y="2939076"/>
                        <a:ext cx="450690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</p:grpSp>
              <p:cxnSp>
                <p:nvCxnSpPr>
                  <p:cNvPr id="7938" name="Google Shape;7938;p91"/>
                  <p:cNvCxnSpPr/>
                  <p:nvPr/>
                </p:nvCxnSpPr>
                <p:spPr>
                  <a:xfrm flipH="1">
                    <a:off x="6685171" y="4525377"/>
                    <a:ext cx="4763" cy="855662"/>
                  </a:xfrm>
                  <a:prstGeom prst="straightConnector1">
                    <a:avLst/>
                  </a:prstGeom>
                  <a:noFill/>
                  <a:ln cap="flat" cmpd="sng" w="254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939" name="Google Shape;7939;p91"/>
                  <p:cNvCxnSpPr/>
                  <p:nvPr/>
                </p:nvCxnSpPr>
                <p:spPr>
                  <a:xfrm>
                    <a:off x="6632784" y="4706352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940" name="Google Shape;7940;p91"/>
                  <p:cNvCxnSpPr/>
                  <p:nvPr/>
                </p:nvCxnSpPr>
                <p:spPr>
                  <a:xfrm>
                    <a:off x="6631196" y="4771439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941" name="Google Shape;7941;p91"/>
                  <p:cNvCxnSpPr/>
                  <p:nvPr/>
                </p:nvCxnSpPr>
                <p:spPr>
                  <a:xfrm>
                    <a:off x="6631196" y="4849227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942" name="Google Shape;7942;p91"/>
                  <p:cNvCxnSpPr/>
                  <p:nvPr/>
                </p:nvCxnSpPr>
                <p:spPr>
                  <a:xfrm>
                    <a:off x="6629609" y="4914314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943" name="Google Shape;7943;p91"/>
                  <p:cNvCxnSpPr/>
                  <p:nvPr/>
                </p:nvCxnSpPr>
                <p:spPr>
                  <a:xfrm>
                    <a:off x="6628021" y="4976227"/>
                    <a:ext cx="60325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944" name="Google Shape;7944;p91"/>
                  <p:cNvCxnSpPr/>
                  <p:nvPr/>
                </p:nvCxnSpPr>
                <p:spPr>
                  <a:xfrm>
                    <a:off x="6628021" y="5044489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945" name="Google Shape;7945;p91"/>
                  <p:cNvCxnSpPr/>
                  <p:nvPr/>
                </p:nvCxnSpPr>
                <p:spPr>
                  <a:xfrm>
                    <a:off x="6626434" y="5114339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946" name="Google Shape;7946;p91"/>
                  <p:cNvCxnSpPr/>
                  <p:nvPr/>
                </p:nvCxnSpPr>
                <p:spPr>
                  <a:xfrm>
                    <a:off x="6629609" y="5184189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947" name="Google Shape;7947;p91"/>
                  <p:cNvCxnSpPr/>
                  <p:nvPr/>
                </p:nvCxnSpPr>
                <p:spPr>
                  <a:xfrm>
                    <a:off x="6631196" y="5252452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948" name="Google Shape;7948;p91"/>
                  <p:cNvCxnSpPr/>
                  <p:nvPr/>
                </p:nvCxnSpPr>
                <p:spPr>
                  <a:xfrm>
                    <a:off x="6631196" y="5322302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949" name="Google Shape;7949;p91"/>
                  <p:cNvCxnSpPr/>
                  <p:nvPr/>
                </p:nvCxnSpPr>
                <p:spPr>
                  <a:xfrm>
                    <a:off x="6632784" y="5387389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950" name="Google Shape;7950;p91"/>
                  <p:cNvCxnSpPr/>
                  <p:nvPr/>
                </p:nvCxnSpPr>
                <p:spPr>
                  <a:xfrm rot="10800000">
                    <a:off x="6632784" y="4531727"/>
                    <a:ext cx="58737" cy="0"/>
                  </a:xfrm>
                  <a:prstGeom prst="straightConnector1">
                    <a:avLst/>
                  </a:prstGeom>
                  <a:noFill/>
                  <a:ln cap="flat" cmpd="sng" w="222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grpSp>
                <p:nvGrpSpPr>
                  <p:cNvPr id="7951" name="Google Shape;7951;p91"/>
                  <p:cNvGrpSpPr/>
                  <p:nvPr/>
                </p:nvGrpSpPr>
                <p:grpSpPr>
                  <a:xfrm>
                    <a:off x="6434171" y="4488570"/>
                    <a:ext cx="224203" cy="179034"/>
                    <a:chOff x="3668110" y="2448910"/>
                    <a:chExt cx="3794234" cy="2165130"/>
                  </a:xfrm>
                </p:grpSpPr>
                <p:sp>
                  <p:nvSpPr>
                    <p:cNvPr id="7952" name="Google Shape;7952;p91"/>
                    <p:cNvSpPr/>
                    <p:nvPr/>
                  </p:nvSpPr>
                  <p:spPr>
                    <a:xfrm>
                      <a:off x="3668110" y="3741409"/>
                      <a:ext cx="3780587" cy="872631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rgbClr val="B8C2C9"/>
                        </a:gs>
                        <a:gs pos="21000">
                          <a:schemeClr val="lt1"/>
                        </a:gs>
                        <a:gs pos="60000">
                          <a:srgbClr val="D6DCE0"/>
                        </a:gs>
                        <a:gs pos="100000">
                          <a:srgbClr val="B8C2C9"/>
                        </a:gs>
                      </a:gsLst>
                      <a:lin ang="0" scaled="0"/>
                    </a:gradFill>
                    <a:ln cap="flat" cmpd="sng" w="9525">
                      <a:solidFill>
                        <a:srgbClr val="31538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953" name="Google Shape;7953;p91"/>
                    <p:cNvSpPr/>
                    <p:nvPr/>
                  </p:nvSpPr>
                  <p:spPr>
                    <a:xfrm>
                      <a:off x="3678620" y="2448910"/>
                      <a:ext cx="3783724" cy="1324303"/>
                    </a:xfrm>
                    <a:custGeom>
                      <a:rect b="b" l="l" r="r" t="t"/>
                      <a:pathLst>
                        <a:path extrusionOk="0" h="1324303" w="3783724">
                          <a:moveTo>
                            <a:pt x="0" y="1313793"/>
                          </a:moveTo>
                          <a:lnTo>
                            <a:pt x="0" y="1313793"/>
                          </a:lnTo>
                          <a:lnTo>
                            <a:pt x="252248" y="0"/>
                          </a:lnTo>
                          <a:lnTo>
                            <a:pt x="3415862" y="21020"/>
                          </a:lnTo>
                          <a:lnTo>
                            <a:pt x="3783724" y="1324303"/>
                          </a:lnTo>
                          <a:lnTo>
                            <a:pt x="0" y="1313793"/>
                          </a:lnTo>
                          <a:close/>
                        </a:path>
                      </a:pathLst>
                    </a:custGeom>
                    <a:solidFill>
                      <a:srgbClr val="B8C2C9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grpSp>
                  <p:nvGrpSpPr>
                    <p:cNvPr id="7954" name="Google Shape;7954;p91"/>
                    <p:cNvGrpSpPr/>
                    <p:nvPr/>
                  </p:nvGrpSpPr>
                  <p:grpSpPr>
                    <a:xfrm>
                      <a:off x="3941376" y="2603243"/>
                      <a:ext cx="3202061" cy="1066110"/>
                      <a:chOff x="7939341" y="3037317"/>
                      <a:chExt cx="897649" cy="353919"/>
                    </a:xfrm>
                  </p:grpSpPr>
                  <p:sp>
                    <p:nvSpPr>
                      <p:cNvPr id="7719" name="Google Shape;7719;p91"/>
                      <p:cNvSpPr/>
                      <p:nvPr/>
                    </p:nvSpPr>
                    <p:spPr>
                      <a:xfrm>
                        <a:off x="7964170" y="3037317"/>
                        <a:ext cx="849158" cy="198115"/>
                      </a:xfrm>
                      <a:custGeom>
                        <a:rect b="b" l="l" r="r" t="t"/>
                        <a:pathLst>
                          <a:path extrusionOk="0" h="1049866" w="4673016">
                            <a:moveTo>
                              <a:pt x="3756864" y="0"/>
                            </a:moveTo>
                            <a:lnTo>
                              <a:pt x="4673016" y="239402"/>
                            </a:lnTo>
                            <a:lnTo>
                              <a:pt x="3993931" y="541866"/>
                            </a:lnTo>
                            <a:lnTo>
                              <a:pt x="3815839" y="467710"/>
                            </a:lnTo>
                            <a:lnTo>
                              <a:pt x="2300598" y="1049866"/>
                            </a:lnTo>
                            <a:lnTo>
                              <a:pt x="912064" y="457200"/>
                            </a:lnTo>
                            <a:lnTo>
                              <a:pt x="624198" y="541866"/>
                            </a:lnTo>
                            <a:lnTo>
                              <a:pt x="0" y="275021"/>
                            </a:lnTo>
                            <a:lnTo>
                              <a:pt x="912064" y="16933"/>
                            </a:lnTo>
                            <a:lnTo>
                              <a:pt x="2323954" y="616023"/>
                            </a:lnTo>
                            <a:lnTo>
                              <a:pt x="3756864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7955" name="Google Shape;7955;p91"/>
                      <p:cNvSpPr/>
                      <p:nvPr/>
                    </p:nvSpPr>
                    <p:spPr>
                      <a:xfrm>
                        <a:off x="8519948" y="3206783"/>
                        <a:ext cx="317042" cy="170569"/>
                      </a:xfrm>
                      <a:custGeom>
                        <a:rect b="b" l="l" r="r" t="t"/>
                        <a:pathLst>
                          <a:path extrusionOk="0" h="903890" w="1744718">
                            <a:moveTo>
                              <a:pt x="21021" y="0"/>
                            </a:moveTo>
                            <a:lnTo>
                              <a:pt x="1744718" y="693683"/>
                            </a:lnTo>
                            <a:lnTo>
                              <a:pt x="1145628" y="903890"/>
                            </a:lnTo>
                            <a:lnTo>
                              <a:pt x="0" y="451945"/>
                            </a:lnTo>
                            <a:lnTo>
                              <a:pt x="21021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7956" name="Google Shape;7956;p91"/>
                      <p:cNvSpPr/>
                      <p:nvPr/>
                    </p:nvSpPr>
                    <p:spPr>
                      <a:xfrm>
                        <a:off x="7939341" y="3206783"/>
                        <a:ext cx="311312" cy="168585"/>
                      </a:xfrm>
                      <a:custGeom>
                        <a:rect b="b" l="l" r="r" t="t"/>
                        <a:pathLst>
                          <a:path extrusionOk="0" h="893380" w="1713187">
                            <a:moveTo>
                              <a:pt x="1702676" y="0"/>
                            </a:moveTo>
                            <a:lnTo>
                              <a:pt x="1713187" y="472966"/>
                            </a:lnTo>
                            <a:lnTo>
                              <a:pt x="578069" y="893380"/>
                            </a:lnTo>
                            <a:lnTo>
                              <a:pt x="0" y="693683"/>
                            </a:lnTo>
                            <a:lnTo>
                              <a:pt x="1702676" y="0"/>
                            </a:lnTo>
                            <a:close/>
                          </a:path>
                        </a:pathLst>
                      </a:custGeom>
                      <a:solidFill>
                        <a:srgbClr val="0000A8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7957" name="Google Shape;7957;p91"/>
                      <p:cNvSpPr/>
                      <p:nvPr/>
                    </p:nvSpPr>
                    <p:spPr>
                      <a:xfrm>
                        <a:off x="8047413" y="3123483"/>
                        <a:ext cx="676892" cy="267753"/>
                      </a:xfrm>
                      <a:custGeom>
                        <a:rect b="b" l="l" r="r" t="t"/>
                        <a:pathLst>
                          <a:path extrusionOk="0" h="1418896" w="3725019">
                            <a:moveTo>
                              <a:pt x="162012" y="73572"/>
                            </a:moveTo>
                            <a:lnTo>
                              <a:pt x="445792" y="0"/>
                            </a:lnTo>
                            <a:lnTo>
                              <a:pt x="1852896" y="591655"/>
                            </a:lnTo>
                            <a:lnTo>
                              <a:pt x="3357157" y="0"/>
                            </a:lnTo>
                            <a:lnTo>
                              <a:pt x="3577874" y="73572"/>
                            </a:lnTo>
                            <a:lnTo>
                              <a:pt x="2632585" y="448868"/>
                            </a:lnTo>
                            <a:lnTo>
                              <a:pt x="2625150" y="902607"/>
                            </a:lnTo>
                            <a:lnTo>
                              <a:pt x="3725019" y="1345324"/>
                            </a:lnTo>
                            <a:lnTo>
                              <a:pt x="3441240" y="1408386"/>
                            </a:lnTo>
                            <a:lnTo>
                              <a:pt x="1864688" y="746234"/>
                            </a:lnTo>
                            <a:lnTo>
                              <a:pt x="256605" y="1418896"/>
                            </a:lnTo>
                            <a:lnTo>
                              <a:pt x="0" y="1331097"/>
                            </a:lnTo>
                            <a:lnTo>
                              <a:pt x="1113454" y="903890"/>
                            </a:lnTo>
                            <a:cubicBezTo>
                              <a:pt x="1113454" y="760249"/>
                              <a:pt x="1102302" y="595586"/>
                              <a:pt x="1102302" y="451945"/>
                            </a:cubicBezTo>
                            <a:lnTo>
                              <a:pt x="183032" y="84081"/>
                            </a:lnTo>
                            <a:cubicBezTo>
                              <a:pt x="26317" y="21019"/>
                              <a:pt x="169019" y="77075"/>
                              <a:pt x="162012" y="73572"/>
                            </a:cubicBezTo>
                            <a:close/>
                          </a:path>
                        </a:pathLst>
                      </a:custGeom>
                      <a:solidFill>
                        <a:srgbClr val="8DA9DB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</p:grpSp>
            </p:grpSp>
            <p:sp>
              <p:nvSpPr>
                <p:cNvPr id="7958" name="Google Shape;7958;p91"/>
                <p:cNvSpPr txBox="1"/>
                <p:nvPr/>
              </p:nvSpPr>
              <p:spPr>
                <a:xfrm>
                  <a:off x="7327436" y="4173759"/>
                  <a:ext cx="343500" cy="379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…</a:t>
                  </a:r>
                  <a:endParaRPr sz="1100"/>
                </a:p>
              </p:txBody>
            </p:sp>
            <p:sp>
              <p:nvSpPr>
                <p:cNvPr id="7959" name="Google Shape;7959;p91"/>
                <p:cNvSpPr txBox="1"/>
                <p:nvPr/>
              </p:nvSpPr>
              <p:spPr>
                <a:xfrm>
                  <a:off x="7423103" y="4980255"/>
                  <a:ext cx="343500" cy="379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…</a:t>
                  </a:r>
                  <a:endParaRPr sz="1100"/>
                </a:p>
              </p:txBody>
            </p:sp>
          </p:grpSp>
          <p:grpSp>
            <p:nvGrpSpPr>
              <p:cNvPr id="7960" name="Google Shape;7960;p91"/>
              <p:cNvGrpSpPr/>
              <p:nvPr/>
            </p:nvGrpSpPr>
            <p:grpSpPr>
              <a:xfrm>
                <a:off x="628632" y="3951330"/>
                <a:ext cx="1425226" cy="1535120"/>
                <a:chOff x="6576715" y="4111039"/>
                <a:chExt cx="1425226" cy="1535120"/>
              </a:xfrm>
            </p:grpSpPr>
            <p:cxnSp>
              <p:nvCxnSpPr>
                <p:cNvPr id="7961" name="Google Shape;7961;p91"/>
                <p:cNvCxnSpPr>
                  <a:endCxn id="7962" idx="4"/>
                </p:cNvCxnSpPr>
                <p:nvPr/>
              </p:nvCxnSpPr>
              <p:spPr>
                <a:xfrm flipH="1">
                  <a:off x="6696047" y="4111039"/>
                  <a:ext cx="436800" cy="591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963" name="Google Shape;7963;p91"/>
                <p:cNvCxnSpPr>
                  <a:endCxn id="7964" idx="2"/>
                </p:cNvCxnSpPr>
                <p:nvPr/>
              </p:nvCxnSpPr>
              <p:spPr>
                <a:xfrm flipH="1">
                  <a:off x="7005572" y="4120564"/>
                  <a:ext cx="264900" cy="5865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965" name="Google Shape;7965;p91"/>
                <p:cNvCxnSpPr>
                  <a:endCxn id="7966" idx="4"/>
                </p:cNvCxnSpPr>
                <p:nvPr/>
              </p:nvCxnSpPr>
              <p:spPr>
                <a:xfrm>
                  <a:off x="7539246" y="4149139"/>
                  <a:ext cx="314700" cy="5547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grpSp>
              <p:nvGrpSpPr>
                <p:cNvPr id="7967" name="Google Shape;7967;p91"/>
                <p:cNvGrpSpPr/>
                <p:nvPr/>
              </p:nvGrpSpPr>
              <p:grpSpPr>
                <a:xfrm>
                  <a:off x="6576715" y="4640970"/>
                  <a:ext cx="267207" cy="997245"/>
                  <a:chOff x="6424315" y="4488570"/>
                  <a:chExt cx="267207" cy="997245"/>
                </a:xfrm>
              </p:grpSpPr>
              <p:grpSp>
                <p:nvGrpSpPr>
                  <p:cNvPr id="7968" name="Google Shape;7968;p91"/>
                  <p:cNvGrpSpPr/>
                  <p:nvPr/>
                </p:nvGrpSpPr>
                <p:grpSpPr>
                  <a:xfrm>
                    <a:off x="6424315" y="4636502"/>
                    <a:ext cx="237939" cy="849312"/>
                    <a:chOff x="6396366" y="3061857"/>
                    <a:chExt cx="570079" cy="838094"/>
                  </a:xfrm>
                </p:grpSpPr>
                <p:sp>
                  <p:nvSpPr>
                    <p:cNvPr id="7969" name="Google Shape;7969;p91"/>
                    <p:cNvSpPr/>
                    <p:nvPr/>
                  </p:nvSpPr>
                  <p:spPr>
                    <a:xfrm>
                      <a:off x="6509786" y="3061857"/>
                      <a:ext cx="447707" cy="742536"/>
                    </a:xfrm>
                    <a:prstGeom prst="rect">
                      <a:avLst/>
                    </a:prstGeom>
                    <a:noFill/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1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cxnSp>
                  <p:nvCxnSpPr>
                    <p:cNvPr id="7970" name="Google Shape;7970;p91"/>
                    <p:cNvCxnSpPr/>
                    <p:nvPr/>
                  </p:nvCxnSpPr>
                  <p:spPr>
                    <a:xfrm flipH="1" rot="10800000">
                      <a:off x="6847057" y="3061857"/>
                      <a:ext cx="113419" cy="924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sp>
                  <p:nvSpPr>
                    <p:cNvPr id="7971" name="Google Shape;7971;p91"/>
                    <p:cNvSpPr/>
                    <p:nvPr/>
                  </p:nvSpPr>
                  <p:spPr>
                    <a:xfrm>
                      <a:off x="6476953" y="3071256"/>
                      <a:ext cx="131327" cy="115923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1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cxnSp>
                  <p:nvCxnSpPr>
                    <p:cNvPr id="7972" name="Google Shape;7972;p91"/>
                    <p:cNvCxnSpPr/>
                    <p:nvPr/>
                  </p:nvCxnSpPr>
                  <p:spPr>
                    <a:xfrm flipH="1" rot="10800000">
                      <a:off x="6396367" y="3061857"/>
                      <a:ext cx="113419" cy="924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sp>
                  <p:nvSpPr>
                    <p:cNvPr id="7973" name="Google Shape;7973;p91"/>
                    <p:cNvSpPr/>
                    <p:nvPr/>
                  </p:nvSpPr>
                  <p:spPr>
                    <a:xfrm>
                      <a:off x="6817210" y="3702567"/>
                      <a:ext cx="131327" cy="115923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1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974" name="Google Shape;7974;p91"/>
                    <p:cNvSpPr/>
                    <p:nvPr/>
                  </p:nvSpPr>
                  <p:spPr>
                    <a:xfrm>
                      <a:off x="6405320" y="3157415"/>
                      <a:ext cx="444723" cy="742536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1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cxnSp>
                  <p:nvCxnSpPr>
                    <p:cNvPr id="7975" name="Google Shape;7975;p91"/>
                    <p:cNvCxnSpPr/>
                    <p:nvPr/>
                  </p:nvCxnSpPr>
                  <p:spPr>
                    <a:xfrm flipH="1" rot="10800000">
                      <a:off x="6847057" y="3804392"/>
                      <a:ext cx="113419" cy="924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grpSp>
                  <p:nvGrpSpPr>
                    <p:cNvPr id="7976" name="Google Shape;7976;p91"/>
                    <p:cNvGrpSpPr/>
                    <p:nvPr/>
                  </p:nvGrpSpPr>
                  <p:grpSpPr>
                    <a:xfrm>
                      <a:off x="6399350" y="3137050"/>
                      <a:ext cx="561125" cy="92425"/>
                      <a:chOff x="6581076" y="2845711"/>
                      <a:chExt cx="561125" cy="92425"/>
                    </a:xfrm>
                  </p:grpSpPr>
                  <p:cxnSp>
                    <p:nvCxnSpPr>
                      <p:cNvPr id="7977" name="Google Shape;7977;p91"/>
                      <p:cNvCxnSpPr/>
                      <p:nvPr/>
                    </p:nvCxnSpPr>
                    <p:spPr>
                      <a:xfrm flipH="1" rot="10800000">
                        <a:off x="7028782" y="2845711"/>
                        <a:ext cx="113419" cy="92425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978" name="Google Shape;7978;p91"/>
                      <p:cNvCxnSpPr/>
                      <p:nvPr/>
                    </p:nvCxnSpPr>
                    <p:spPr>
                      <a:xfrm>
                        <a:off x="6581076" y="2938136"/>
                        <a:ext cx="453676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979" name="Google Shape;7979;p91"/>
                    <p:cNvGrpSpPr/>
                    <p:nvPr/>
                  </p:nvGrpSpPr>
                  <p:grpSpPr>
                    <a:xfrm>
                      <a:off x="6399351" y="3202845"/>
                      <a:ext cx="567094" cy="89292"/>
                      <a:chOff x="6581557" y="2845642"/>
                      <a:chExt cx="567094" cy="89292"/>
                    </a:xfrm>
                  </p:grpSpPr>
                  <p:cxnSp>
                    <p:nvCxnSpPr>
                      <p:cNvPr id="7980" name="Google Shape;7980;p91"/>
                      <p:cNvCxnSpPr/>
                      <p:nvPr/>
                    </p:nvCxnSpPr>
                    <p:spPr>
                      <a:xfrm flipH="1" rot="10800000">
                        <a:off x="7029263" y="2845642"/>
                        <a:ext cx="119388" cy="892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981" name="Google Shape;7981;p91"/>
                      <p:cNvCxnSpPr/>
                      <p:nvPr/>
                    </p:nvCxnSpPr>
                    <p:spPr>
                      <a:xfrm>
                        <a:off x="6581557" y="2934934"/>
                        <a:ext cx="453676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982" name="Google Shape;7982;p91"/>
                    <p:cNvGrpSpPr/>
                    <p:nvPr/>
                  </p:nvGrpSpPr>
                  <p:grpSpPr>
                    <a:xfrm>
                      <a:off x="6399350" y="3268639"/>
                      <a:ext cx="558142" cy="89292"/>
                      <a:chOff x="6582036" y="2845572"/>
                      <a:chExt cx="558142" cy="89292"/>
                    </a:xfrm>
                  </p:grpSpPr>
                  <p:cxnSp>
                    <p:nvCxnSpPr>
                      <p:cNvPr id="7983" name="Google Shape;7983;p91"/>
                      <p:cNvCxnSpPr/>
                      <p:nvPr/>
                    </p:nvCxnSpPr>
                    <p:spPr>
                      <a:xfrm flipH="1" rot="10800000">
                        <a:off x="7026759" y="2845572"/>
                        <a:ext cx="113419" cy="892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984" name="Google Shape;7984;p91"/>
                      <p:cNvCxnSpPr/>
                      <p:nvPr/>
                    </p:nvCxnSpPr>
                    <p:spPr>
                      <a:xfrm>
                        <a:off x="6582036" y="2934864"/>
                        <a:ext cx="450692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985" name="Google Shape;7985;p91"/>
                    <p:cNvGrpSpPr/>
                    <p:nvPr/>
                  </p:nvGrpSpPr>
                  <p:grpSpPr>
                    <a:xfrm>
                      <a:off x="6399350" y="3334433"/>
                      <a:ext cx="558142" cy="89292"/>
                      <a:chOff x="6582516" y="2845502"/>
                      <a:chExt cx="558142" cy="89292"/>
                    </a:xfrm>
                  </p:grpSpPr>
                  <p:cxnSp>
                    <p:nvCxnSpPr>
                      <p:cNvPr id="7986" name="Google Shape;7986;p91"/>
                      <p:cNvCxnSpPr/>
                      <p:nvPr/>
                    </p:nvCxnSpPr>
                    <p:spPr>
                      <a:xfrm flipH="1" rot="10800000">
                        <a:off x="7027238" y="2845502"/>
                        <a:ext cx="113419" cy="892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987" name="Google Shape;7987;p91"/>
                      <p:cNvCxnSpPr/>
                      <p:nvPr/>
                    </p:nvCxnSpPr>
                    <p:spPr>
                      <a:xfrm>
                        <a:off x="6582516" y="2934794"/>
                        <a:ext cx="450692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988" name="Google Shape;7988;p91"/>
                    <p:cNvGrpSpPr/>
                    <p:nvPr/>
                  </p:nvGrpSpPr>
                  <p:grpSpPr>
                    <a:xfrm>
                      <a:off x="6399349" y="3400228"/>
                      <a:ext cx="558142" cy="89292"/>
                      <a:chOff x="6582995" y="2845433"/>
                      <a:chExt cx="558142" cy="89292"/>
                    </a:xfrm>
                  </p:grpSpPr>
                  <p:cxnSp>
                    <p:nvCxnSpPr>
                      <p:cNvPr id="7989" name="Google Shape;7989;p91"/>
                      <p:cNvCxnSpPr/>
                      <p:nvPr/>
                    </p:nvCxnSpPr>
                    <p:spPr>
                      <a:xfrm flipH="1" rot="10800000">
                        <a:off x="7027718" y="2845433"/>
                        <a:ext cx="113419" cy="892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990" name="Google Shape;7990;p91"/>
                      <p:cNvCxnSpPr/>
                      <p:nvPr/>
                    </p:nvCxnSpPr>
                    <p:spPr>
                      <a:xfrm>
                        <a:off x="6582995" y="2934724"/>
                        <a:ext cx="450692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991" name="Google Shape;7991;p91"/>
                    <p:cNvGrpSpPr/>
                    <p:nvPr/>
                  </p:nvGrpSpPr>
                  <p:grpSpPr>
                    <a:xfrm>
                      <a:off x="6399351" y="3466022"/>
                      <a:ext cx="558141" cy="93992"/>
                      <a:chOff x="6583477" y="2845363"/>
                      <a:chExt cx="558141" cy="93992"/>
                    </a:xfrm>
                  </p:grpSpPr>
                  <p:cxnSp>
                    <p:nvCxnSpPr>
                      <p:cNvPr id="7992" name="Google Shape;7992;p91"/>
                      <p:cNvCxnSpPr/>
                      <p:nvPr/>
                    </p:nvCxnSpPr>
                    <p:spPr>
                      <a:xfrm flipH="1" rot="10800000">
                        <a:off x="7028199" y="2845363"/>
                        <a:ext cx="113419" cy="939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993" name="Google Shape;7993;p91"/>
                      <p:cNvCxnSpPr/>
                      <p:nvPr/>
                    </p:nvCxnSpPr>
                    <p:spPr>
                      <a:xfrm>
                        <a:off x="6583477" y="2939355"/>
                        <a:ext cx="450692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994" name="Google Shape;7994;p91"/>
                    <p:cNvGrpSpPr/>
                    <p:nvPr/>
                  </p:nvGrpSpPr>
                  <p:grpSpPr>
                    <a:xfrm>
                      <a:off x="6396366" y="3528683"/>
                      <a:ext cx="561126" cy="97125"/>
                      <a:chOff x="6580972" y="2842160"/>
                      <a:chExt cx="561126" cy="97125"/>
                    </a:xfrm>
                  </p:grpSpPr>
                  <p:cxnSp>
                    <p:nvCxnSpPr>
                      <p:cNvPr id="7995" name="Google Shape;7995;p91"/>
                      <p:cNvCxnSpPr/>
                      <p:nvPr/>
                    </p:nvCxnSpPr>
                    <p:spPr>
                      <a:xfrm flipH="1" rot="10800000">
                        <a:off x="7028679" y="2842160"/>
                        <a:ext cx="113419" cy="97125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996" name="Google Shape;7996;p91"/>
                      <p:cNvCxnSpPr/>
                      <p:nvPr/>
                    </p:nvCxnSpPr>
                    <p:spPr>
                      <a:xfrm>
                        <a:off x="6580972" y="2939284"/>
                        <a:ext cx="453676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7997" name="Google Shape;7997;p91"/>
                    <p:cNvGrpSpPr/>
                    <p:nvPr/>
                  </p:nvGrpSpPr>
                  <p:grpSpPr>
                    <a:xfrm>
                      <a:off x="6396366" y="3594477"/>
                      <a:ext cx="561124" cy="97125"/>
                      <a:chOff x="6581452" y="2842090"/>
                      <a:chExt cx="561124" cy="97125"/>
                    </a:xfrm>
                  </p:grpSpPr>
                  <p:cxnSp>
                    <p:nvCxnSpPr>
                      <p:cNvPr id="7998" name="Google Shape;7998;p91"/>
                      <p:cNvCxnSpPr/>
                      <p:nvPr/>
                    </p:nvCxnSpPr>
                    <p:spPr>
                      <a:xfrm flipH="1" rot="10800000">
                        <a:off x="7029158" y="2842090"/>
                        <a:ext cx="113419" cy="97125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7999" name="Google Shape;7999;p91"/>
                      <p:cNvCxnSpPr/>
                      <p:nvPr/>
                    </p:nvCxnSpPr>
                    <p:spPr>
                      <a:xfrm>
                        <a:off x="6581452" y="2939215"/>
                        <a:ext cx="453676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8000" name="Google Shape;8000;p91"/>
                    <p:cNvGrpSpPr/>
                    <p:nvPr/>
                  </p:nvGrpSpPr>
                  <p:grpSpPr>
                    <a:xfrm>
                      <a:off x="6396367" y="3664970"/>
                      <a:ext cx="558140" cy="92426"/>
                      <a:chOff x="6581933" y="2846719"/>
                      <a:chExt cx="558140" cy="92426"/>
                    </a:xfrm>
                  </p:grpSpPr>
                  <p:cxnSp>
                    <p:nvCxnSpPr>
                      <p:cNvPr id="8001" name="Google Shape;8001;p91"/>
                      <p:cNvCxnSpPr/>
                      <p:nvPr/>
                    </p:nvCxnSpPr>
                    <p:spPr>
                      <a:xfrm flipH="1" rot="10800000">
                        <a:off x="7026654" y="2846719"/>
                        <a:ext cx="113419" cy="92426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8002" name="Google Shape;8002;p91"/>
                      <p:cNvCxnSpPr/>
                      <p:nvPr/>
                    </p:nvCxnSpPr>
                    <p:spPr>
                      <a:xfrm>
                        <a:off x="6581933" y="2939145"/>
                        <a:ext cx="450690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8003" name="Google Shape;8003;p91"/>
                    <p:cNvGrpSpPr/>
                    <p:nvPr/>
                  </p:nvGrpSpPr>
                  <p:grpSpPr>
                    <a:xfrm>
                      <a:off x="6396367" y="3730765"/>
                      <a:ext cx="558139" cy="92426"/>
                      <a:chOff x="6582413" y="2846650"/>
                      <a:chExt cx="558139" cy="92426"/>
                    </a:xfrm>
                  </p:grpSpPr>
                  <p:cxnSp>
                    <p:nvCxnSpPr>
                      <p:cNvPr id="8004" name="Google Shape;8004;p91"/>
                      <p:cNvCxnSpPr/>
                      <p:nvPr/>
                    </p:nvCxnSpPr>
                    <p:spPr>
                      <a:xfrm flipH="1" rot="10800000">
                        <a:off x="7027133" y="2846650"/>
                        <a:ext cx="113419" cy="92426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8005" name="Google Shape;8005;p91"/>
                      <p:cNvCxnSpPr/>
                      <p:nvPr/>
                    </p:nvCxnSpPr>
                    <p:spPr>
                      <a:xfrm>
                        <a:off x="6582413" y="2939076"/>
                        <a:ext cx="450690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</p:grpSp>
              <p:cxnSp>
                <p:nvCxnSpPr>
                  <p:cNvPr id="8006" name="Google Shape;8006;p91"/>
                  <p:cNvCxnSpPr/>
                  <p:nvPr/>
                </p:nvCxnSpPr>
                <p:spPr>
                  <a:xfrm flipH="1">
                    <a:off x="6685171" y="4525377"/>
                    <a:ext cx="4763" cy="855662"/>
                  </a:xfrm>
                  <a:prstGeom prst="straightConnector1">
                    <a:avLst/>
                  </a:prstGeom>
                  <a:noFill/>
                  <a:ln cap="flat" cmpd="sng" w="254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007" name="Google Shape;8007;p91"/>
                  <p:cNvCxnSpPr/>
                  <p:nvPr/>
                </p:nvCxnSpPr>
                <p:spPr>
                  <a:xfrm>
                    <a:off x="6632784" y="4706352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008" name="Google Shape;8008;p91"/>
                  <p:cNvCxnSpPr/>
                  <p:nvPr/>
                </p:nvCxnSpPr>
                <p:spPr>
                  <a:xfrm>
                    <a:off x="6631196" y="4771439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009" name="Google Shape;8009;p91"/>
                  <p:cNvCxnSpPr/>
                  <p:nvPr/>
                </p:nvCxnSpPr>
                <p:spPr>
                  <a:xfrm>
                    <a:off x="6631196" y="4849227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010" name="Google Shape;8010;p91"/>
                  <p:cNvCxnSpPr/>
                  <p:nvPr/>
                </p:nvCxnSpPr>
                <p:spPr>
                  <a:xfrm>
                    <a:off x="6629609" y="4914314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011" name="Google Shape;8011;p91"/>
                  <p:cNvCxnSpPr/>
                  <p:nvPr/>
                </p:nvCxnSpPr>
                <p:spPr>
                  <a:xfrm>
                    <a:off x="6628021" y="4976227"/>
                    <a:ext cx="60325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012" name="Google Shape;8012;p91"/>
                  <p:cNvCxnSpPr/>
                  <p:nvPr/>
                </p:nvCxnSpPr>
                <p:spPr>
                  <a:xfrm>
                    <a:off x="6628021" y="5044489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013" name="Google Shape;8013;p91"/>
                  <p:cNvCxnSpPr/>
                  <p:nvPr/>
                </p:nvCxnSpPr>
                <p:spPr>
                  <a:xfrm>
                    <a:off x="6626434" y="5114339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014" name="Google Shape;8014;p91"/>
                  <p:cNvCxnSpPr/>
                  <p:nvPr/>
                </p:nvCxnSpPr>
                <p:spPr>
                  <a:xfrm>
                    <a:off x="6629609" y="5184189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015" name="Google Shape;8015;p91"/>
                  <p:cNvCxnSpPr/>
                  <p:nvPr/>
                </p:nvCxnSpPr>
                <p:spPr>
                  <a:xfrm>
                    <a:off x="6631196" y="5252452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016" name="Google Shape;8016;p91"/>
                  <p:cNvCxnSpPr/>
                  <p:nvPr/>
                </p:nvCxnSpPr>
                <p:spPr>
                  <a:xfrm>
                    <a:off x="6631196" y="5322302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017" name="Google Shape;8017;p91"/>
                  <p:cNvCxnSpPr/>
                  <p:nvPr/>
                </p:nvCxnSpPr>
                <p:spPr>
                  <a:xfrm>
                    <a:off x="6632784" y="5387389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018" name="Google Shape;8018;p91"/>
                  <p:cNvCxnSpPr/>
                  <p:nvPr/>
                </p:nvCxnSpPr>
                <p:spPr>
                  <a:xfrm rot="10800000">
                    <a:off x="6632784" y="4531727"/>
                    <a:ext cx="58737" cy="0"/>
                  </a:xfrm>
                  <a:prstGeom prst="straightConnector1">
                    <a:avLst/>
                  </a:prstGeom>
                  <a:noFill/>
                  <a:ln cap="flat" cmpd="sng" w="222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grpSp>
                <p:nvGrpSpPr>
                  <p:cNvPr id="8019" name="Google Shape;8019;p91"/>
                  <p:cNvGrpSpPr/>
                  <p:nvPr/>
                </p:nvGrpSpPr>
                <p:grpSpPr>
                  <a:xfrm>
                    <a:off x="6434171" y="4488570"/>
                    <a:ext cx="224203" cy="179034"/>
                    <a:chOff x="3668110" y="2448910"/>
                    <a:chExt cx="3794234" cy="2165130"/>
                  </a:xfrm>
                </p:grpSpPr>
                <p:sp>
                  <p:nvSpPr>
                    <p:cNvPr id="8020" name="Google Shape;8020;p91"/>
                    <p:cNvSpPr/>
                    <p:nvPr/>
                  </p:nvSpPr>
                  <p:spPr>
                    <a:xfrm>
                      <a:off x="3668110" y="3741409"/>
                      <a:ext cx="3780587" cy="872631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rgbClr val="B8C2C9"/>
                        </a:gs>
                        <a:gs pos="21000">
                          <a:schemeClr val="lt1"/>
                        </a:gs>
                        <a:gs pos="60000">
                          <a:srgbClr val="D6DCE0"/>
                        </a:gs>
                        <a:gs pos="100000">
                          <a:srgbClr val="B8C2C9"/>
                        </a:gs>
                      </a:gsLst>
                      <a:lin ang="0" scaled="0"/>
                    </a:gradFill>
                    <a:ln cap="flat" cmpd="sng" w="9525">
                      <a:solidFill>
                        <a:srgbClr val="31538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021" name="Google Shape;8021;p91"/>
                    <p:cNvSpPr/>
                    <p:nvPr/>
                  </p:nvSpPr>
                  <p:spPr>
                    <a:xfrm>
                      <a:off x="3678620" y="2448910"/>
                      <a:ext cx="3783724" cy="1324303"/>
                    </a:xfrm>
                    <a:custGeom>
                      <a:rect b="b" l="l" r="r" t="t"/>
                      <a:pathLst>
                        <a:path extrusionOk="0" h="1324303" w="3783724">
                          <a:moveTo>
                            <a:pt x="0" y="1313793"/>
                          </a:moveTo>
                          <a:lnTo>
                            <a:pt x="0" y="1313793"/>
                          </a:lnTo>
                          <a:lnTo>
                            <a:pt x="252248" y="0"/>
                          </a:lnTo>
                          <a:lnTo>
                            <a:pt x="3415862" y="21020"/>
                          </a:lnTo>
                          <a:lnTo>
                            <a:pt x="3783724" y="1324303"/>
                          </a:lnTo>
                          <a:lnTo>
                            <a:pt x="0" y="1313793"/>
                          </a:lnTo>
                          <a:close/>
                        </a:path>
                      </a:pathLst>
                    </a:custGeom>
                    <a:solidFill>
                      <a:srgbClr val="B8C2C9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grpSp>
                  <p:nvGrpSpPr>
                    <p:cNvPr id="8022" name="Google Shape;8022;p91"/>
                    <p:cNvGrpSpPr/>
                    <p:nvPr/>
                  </p:nvGrpSpPr>
                  <p:grpSpPr>
                    <a:xfrm>
                      <a:off x="3941376" y="2603243"/>
                      <a:ext cx="3202061" cy="1066110"/>
                      <a:chOff x="7939341" y="3037317"/>
                      <a:chExt cx="897649" cy="353919"/>
                    </a:xfrm>
                  </p:grpSpPr>
                  <p:sp>
                    <p:nvSpPr>
                      <p:cNvPr id="7962" name="Google Shape;7962;p91"/>
                      <p:cNvSpPr/>
                      <p:nvPr/>
                    </p:nvSpPr>
                    <p:spPr>
                      <a:xfrm>
                        <a:off x="7964170" y="3037317"/>
                        <a:ext cx="849158" cy="198115"/>
                      </a:xfrm>
                      <a:custGeom>
                        <a:rect b="b" l="l" r="r" t="t"/>
                        <a:pathLst>
                          <a:path extrusionOk="0" h="1049866" w="4673016">
                            <a:moveTo>
                              <a:pt x="3756864" y="0"/>
                            </a:moveTo>
                            <a:lnTo>
                              <a:pt x="4673016" y="239402"/>
                            </a:lnTo>
                            <a:lnTo>
                              <a:pt x="3993931" y="541866"/>
                            </a:lnTo>
                            <a:lnTo>
                              <a:pt x="3815839" y="467710"/>
                            </a:lnTo>
                            <a:lnTo>
                              <a:pt x="2300598" y="1049866"/>
                            </a:lnTo>
                            <a:lnTo>
                              <a:pt x="912064" y="457200"/>
                            </a:lnTo>
                            <a:lnTo>
                              <a:pt x="624198" y="541866"/>
                            </a:lnTo>
                            <a:lnTo>
                              <a:pt x="0" y="275021"/>
                            </a:lnTo>
                            <a:lnTo>
                              <a:pt x="912064" y="16933"/>
                            </a:lnTo>
                            <a:lnTo>
                              <a:pt x="2323954" y="616023"/>
                            </a:lnTo>
                            <a:lnTo>
                              <a:pt x="3756864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8023" name="Google Shape;8023;p91"/>
                      <p:cNvSpPr/>
                      <p:nvPr/>
                    </p:nvSpPr>
                    <p:spPr>
                      <a:xfrm>
                        <a:off x="8519948" y="3206783"/>
                        <a:ext cx="317042" cy="170569"/>
                      </a:xfrm>
                      <a:custGeom>
                        <a:rect b="b" l="l" r="r" t="t"/>
                        <a:pathLst>
                          <a:path extrusionOk="0" h="903890" w="1744718">
                            <a:moveTo>
                              <a:pt x="21021" y="0"/>
                            </a:moveTo>
                            <a:lnTo>
                              <a:pt x="1744718" y="693683"/>
                            </a:lnTo>
                            <a:lnTo>
                              <a:pt x="1145628" y="903890"/>
                            </a:lnTo>
                            <a:lnTo>
                              <a:pt x="0" y="451945"/>
                            </a:lnTo>
                            <a:lnTo>
                              <a:pt x="21021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8024" name="Google Shape;8024;p91"/>
                      <p:cNvSpPr/>
                      <p:nvPr/>
                    </p:nvSpPr>
                    <p:spPr>
                      <a:xfrm>
                        <a:off x="7939341" y="3206783"/>
                        <a:ext cx="311312" cy="168585"/>
                      </a:xfrm>
                      <a:custGeom>
                        <a:rect b="b" l="l" r="r" t="t"/>
                        <a:pathLst>
                          <a:path extrusionOk="0" h="893380" w="1713187">
                            <a:moveTo>
                              <a:pt x="1702676" y="0"/>
                            </a:moveTo>
                            <a:lnTo>
                              <a:pt x="1713187" y="472966"/>
                            </a:lnTo>
                            <a:lnTo>
                              <a:pt x="578069" y="893380"/>
                            </a:lnTo>
                            <a:lnTo>
                              <a:pt x="0" y="693683"/>
                            </a:lnTo>
                            <a:lnTo>
                              <a:pt x="1702676" y="0"/>
                            </a:lnTo>
                            <a:close/>
                          </a:path>
                        </a:pathLst>
                      </a:custGeom>
                      <a:solidFill>
                        <a:srgbClr val="0000A8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8025" name="Google Shape;8025;p91"/>
                      <p:cNvSpPr/>
                      <p:nvPr/>
                    </p:nvSpPr>
                    <p:spPr>
                      <a:xfrm>
                        <a:off x="8047413" y="3123483"/>
                        <a:ext cx="676892" cy="267753"/>
                      </a:xfrm>
                      <a:custGeom>
                        <a:rect b="b" l="l" r="r" t="t"/>
                        <a:pathLst>
                          <a:path extrusionOk="0" h="1418896" w="3725019">
                            <a:moveTo>
                              <a:pt x="162012" y="73572"/>
                            </a:moveTo>
                            <a:lnTo>
                              <a:pt x="445792" y="0"/>
                            </a:lnTo>
                            <a:lnTo>
                              <a:pt x="1852896" y="591655"/>
                            </a:lnTo>
                            <a:lnTo>
                              <a:pt x="3357157" y="0"/>
                            </a:lnTo>
                            <a:lnTo>
                              <a:pt x="3577874" y="73572"/>
                            </a:lnTo>
                            <a:lnTo>
                              <a:pt x="2632585" y="448868"/>
                            </a:lnTo>
                            <a:lnTo>
                              <a:pt x="2625150" y="902607"/>
                            </a:lnTo>
                            <a:lnTo>
                              <a:pt x="3725019" y="1345324"/>
                            </a:lnTo>
                            <a:lnTo>
                              <a:pt x="3441240" y="1408386"/>
                            </a:lnTo>
                            <a:lnTo>
                              <a:pt x="1864688" y="746234"/>
                            </a:lnTo>
                            <a:lnTo>
                              <a:pt x="256605" y="1418896"/>
                            </a:lnTo>
                            <a:lnTo>
                              <a:pt x="0" y="1331097"/>
                            </a:lnTo>
                            <a:lnTo>
                              <a:pt x="1113454" y="903890"/>
                            </a:lnTo>
                            <a:cubicBezTo>
                              <a:pt x="1113454" y="760249"/>
                              <a:pt x="1102302" y="595586"/>
                              <a:pt x="1102302" y="451945"/>
                            </a:cubicBezTo>
                            <a:lnTo>
                              <a:pt x="183032" y="84081"/>
                            </a:lnTo>
                            <a:cubicBezTo>
                              <a:pt x="26317" y="21019"/>
                              <a:pt x="169019" y="77075"/>
                              <a:pt x="162012" y="73572"/>
                            </a:cubicBezTo>
                            <a:close/>
                          </a:path>
                        </a:pathLst>
                      </a:custGeom>
                      <a:solidFill>
                        <a:srgbClr val="8DA9DB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</p:grpSp>
            </p:grpSp>
            <p:cxnSp>
              <p:nvCxnSpPr>
                <p:cNvPr id="8026" name="Google Shape;8026;p91"/>
                <p:cNvCxnSpPr>
                  <a:endCxn id="8027" idx="9"/>
                </p:cNvCxnSpPr>
                <p:nvPr/>
              </p:nvCxnSpPr>
              <p:spPr>
                <a:xfrm>
                  <a:off x="7282802" y="4119099"/>
                  <a:ext cx="32700" cy="5715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grpSp>
              <p:nvGrpSpPr>
                <p:cNvPr id="8028" name="Google Shape;8028;p91"/>
                <p:cNvGrpSpPr/>
                <p:nvPr/>
              </p:nvGrpSpPr>
              <p:grpSpPr>
                <a:xfrm>
                  <a:off x="6885965" y="4644942"/>
                  <a:ext cx="267207" cy="997245"/>
                  <a:chOff x="6424315" y="4488570"/>
                  <a:chExt cx="267207" cy="997245"/>
                </a:xfrm>
              </p:grpSpPr>
              <p:grpSp>
                <p:nvGrpSpPr>
                  <p:cNvPr id="8029" name="Google Shape;8029;p91"/>
                  <p:cNvGrpSpPr/>
                  <p:nvPr/>
                </p:nvGrpSpPr>
                <p:grpSpPr>
                  <a:xfrm>
                    <a:off x="6424315" y="4636502"/>
                    <a:ext cx="237939" cy="849312"/>
                    <a:chOff x="6396366" y="3061857"/>
                    <a:chExt cx="570079" cy="838094"/>
                  </a:xfrm>
                </p:grpSpPr>
                <p:sp>
                  <p:nvSpPr>
                    <p:cNvPr id="8030" name="Google Shape;8030;p91"/>
                    <p:cNvSpPr/>
                    <p:nvPr/>
                  </p:nvSpPr>
                  <p:spPr>
                    <a:xfrm>
                      <a:off x="6509786" y="3061857"/>
                      <a:ext cx="447707" cy="742536"/>
                    </a:xfrm>
                    <a:prstGeom prst="rect">
                      <a:avLst/>
                    </a:prstGeom>
                    <a:noFill/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1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cxnSp>
                  <p:nvCxnSpPr>
                    <p:cNvPr id="8031" name="Google Shape;8031;p91"/>
                    <p:cNvCxnSpPr/>
                    <p:nvPr/>
                  </p:nvCxnSpPr>
                  <p:spPr>
                    <a:xfrm flipH="1" rot="10800000">
                      <a:off x="6847057" y="3061857"/>
                      <a:ext cx="113419" cy="924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sp>
                  <p:nvSpPr>
                    <p:cNvPr id="8032" name="Google Shape;8032;p91"/>
                    <p:cNvSpPr/>
                    <p:nvPr/>
                  </p:nvSpPr>
                  <p:spPr>
                    <a:xfrm>
                      <a:off x="6476953" y="3071256"/>
                      <a:ext cx="131327" cy="115923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1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cxnSp>
                  <p:nvCxnSpPr>
                    <p:cNvPr id="8033" name="Google Shape;8033;p91"/>
                    <p:cNvCxnSpPr/>
                    <p:nvPr/>
                  </p:nvCxnSpPr>
                  <p:spPr>
                    <a:xfrm flipH="1" rot="10800000">
                      <a:off x="6396367" y="3061857"/>
                      <a:ext cx="113419" cy="924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sp>
                  <p:nvSpPr>
                    <p:cNvPr id="8034" name="Google Shape;8034;p91"/>
                    <p:cNvSpPr/>
                    <p:nvPr/>
                  </p:nvSpPr>
                  <p:spPr>
                    <a:xfrm>
                      <a:off x="6817210" y="3702567"/>
                      <a:ext cx="131327" cy="115923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1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035" name="Google Shape;8035;p91"/>
                    <p:cNvSpPr/>
                    <p:nvPr/>
                  </p:nvSpPr>
                  <p:spPr>
                    <a:xfrm>
                      <a:off x="6405320" y="3157415"/>
                      <a:ext cx="444723" cy="742536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1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cxnSp>
                  <p:nvCxnSpPr>
                    <p:cNvPr id="8036" name="Google Shape;8036;p91"/>
                    <p:cNvCxnSpPr/>
                    <p:nvPr/>
                  </p:nvCxnSpPr>
                  <p:spPr>
                    <a:xfrm flipH="1" rot="10800000">
                      <a:off x="6847057" y="3804392"/>
                      <a:ext cx="113419" cy="924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grpSp>
                  <p:nvGrpSpPr>
                    <p:cNvPr id="8037" name="Google Shape;8037;p91"/>
                    <p:cNvGrpSpPr/>
                    <p:nvPr/>
                  </p:nvGrpSpPr>
                  <p:grpSpPr>
                    <a:xfrm>
                      <a:off x="6399350" y="3137050"/>
                      <a:ext cx="561125" cy="92425"/>
                      <a:chOff x="6581076" y="2845711"/>
                      <a:chExt cx="561125" cy="92425"/>
                    </a:xfrm>
                  </p:grpSpPr>
                  <p:cxnSp>
                    <p:nvCxnSpPr>
                      <p:cNvPr id="8038" name="Google Shape;8038;p91"/>
                      <p:cNvCxnSpPr/>
                      <p:nvPr/>
                    </p:nvCxnSpPr>
                    <p:spPr>
                      <a:xfrm flipH="1" rot="10800000">
                        <a:off x="7028782" y="2845711"/>
                        <a:ext cx="113419" cy="92425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8039" name="Google Shape;8039;p91"/>
                      <p:cNvCxnSpPr/>
                      <p:nvPr/>
                    </p:nvCxnSpPr>
                    <p:spPr>
                      <a:xfrm>
                        <a:off x="6581076" y="2938136"/>
                        <a:ext cx="453676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8040" name="Google Shape;8040;p91"/>
                    <p:cNvGrpSpPr/>
                    <p:nvPr/>
                  </p:nvGrpSpPr>
                  <p:grpSpPr>
                    <a:xfrm>
                      <a:off x="6399351" y="3202845"/>
                      <a:ext cx="567094" cy="89292"/>
                      <a:chOff x="6581557" y="2845642"/>
                      <a:chExt cx="567094" cy="89292"/>
                    </a:xfrm>
                  </p:grpSpPr>
                  <p:cxnSp>
                    <p:nvCxnSpPr>
                      <p:cNvPr id="8041" name="Google Shape;8041;p91"/>
                      <p:cNvCxnSpPr/>
                      <p:nvPr/>
                    </p:nvCxnSpPr>
                    <p:spPr>
                      <a:xfrm flipH="1" rot="10800000">
                        <a:off x="7029263" y="2845642"/>
                        <a:ext cx="119388" cy="892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8042" name="Google Shape;8042;p91"/>
                      <p:cNvCxnSpPr/>
                      <p:nvPr/>
                    </p:nvCxnSpPr>
                    <p:spPr>
                      <a:xfrm>
                        <a:off x="6581557" y="2934934"/>
                        <a:ext cx="453676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8043" name="Google Shape;8043;p91"/>
                    <p:cNvGrpSpPr/>
                    <p:nvPr/>
                  </p:nvGrpSpPr>
                  <p:grpSpPr>
                    <a:xfrm>
                      <a:off x="6399350" y="3268639"/>
                      <a:ext cx="558142" cy="89292"/>
                      <a:chOff x="6582036" y="2845572"/>
                      <a:chExt cx="558142" cy="89292"/>
                    </a:xfrm>
                  </p:grpSpPr>
                  <p:cxnSp>
                    <p:nvCxnSpPr>
                      <p:cNvPr id="8044" name="Google Shape;8044;p91"/>
                      <p:cNvCxnSpPr/>
                      <p:nvPr/>
                    </p:nvCxnSpPr>
                    <p:spPr>
                      <a:xfrm flipH="1" rot="10800000">
                        <a:off x="7026759" y="2845572"/>
                        <a:ext cx="113419" cy="892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8045" name="Google Shape;8045;p91"/>
                      <p:cNvCxnSpPr/>
                      <p:nvPr/>
                    </p:nvCxnSpPr>
                    <p:spPr>
                      <a:xfrm>
                        <a:off x="6582036" y="2934864"/>
                        <a:ext cx="450692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8046" name="Google Shape;8046;p91"/>
                    <p:cNvGrpSpPr/>
                    <p:nvPr/>
                  </p:nvGrpSpPr>
                  <p:grpSpPr>
                    <a:xfrm>
                      <a:off x="6399350" y="3334433"/>
                      <a:ext cx="558142" cy="89292"/>
                      <a:chOff x="6582516" y="2845502"/>
                      <a:chExt cx="558142" cy="89292"/>
                    </a:xfrm>
                  </p:grpSpPr>
                  <p:cxnSp>
                    <p:nvCxnSpPr>
                      <p:cNvPr id="8047" name="Google Shape;8047;p91"/>
                      <p:cNvCxnSpPr/>
                      <p:nvPr/>
                    </p:nvCxnSpPr>
                    <p:spPr>
                      <a:xfrm flipH="1" rot="10800000">
                        <a:off x="7027238" y="2845502"/>
                        <a:ext cx="113419" cy="892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8048" name="Google Shape;8048;p91"/>
                      <p:cNvCxnSpPr/>
                      <p:nvPr/>
                    </p:nvCxnSpPr>
                    <p:spPr>
                      <a:xfrm>
                        <a:off x="6582516" y="2934794"/>
                        <a:ext cx="450692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8049" name="Google Shape;8049;p91"/>
                    <p:cNvGrpSpPr/>
                    <p:nvPr/>
                  </p:nvGrpSpPr>
                  <p:grpSpPr>
                    <a:xfrm>
                      <a:off x="6399349" y="3400228"/>
                      <a:ext cx="558142" cy="89292"/>
                      <a:chOff x="6582995" y="2845433"/>
                      <a:chExt cx="558142" cy="89292"/>
                    </a:xfrm>
                  </p:grpSpPr>
                  <p:cxnSp>
                    <p:nvCxnSpPr>
                      <p:cNvPr id="8050" name="Google Shape;8050;p91"/>
                      <p:cNvCxnSpPr/>
                      <p:nvPr/>
                    </p:nvCxnSpPr>
                    <p:spPr>
                      <a:xfrm flipH="1" rot="10800000">
                        <a:off x="7027718" y="2845433"/>
                        <a:ext cx="113419" cy="892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8051" name="Google Shape;8051;p91"/>
                      <p:cNvCxnSpPr/>
                      <p:nvPr/>
                    </p:nvCxnSpPr>
                    <p:spPr>
                      <a:xfrm>
                        <a:off x="6582995" y="2934724"/>
                        <a:ext cx="450692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8052" name="Google Shape;8052;p91"/>
                    <p:cNvGrpSpPr/>
                    <p:nvPr/>
                  </p:nvGrpSpPr>
                  <p:grpSpPr>
                    <a:xfrm>
                      <a:off x="6399351" y="3466022"/>
                      <a:ext cx="558141" cy="93992"/>
                      <a:chOff x="6583477" y="2845363"/>
                      <a:chExt cx="558141" cy="93992"/>
                    </a:xfrm>
                  </p:grpSpPr>
                  <p:cxnSp>
                    <p:nvCxnSpPr>
                      <p:cNvPr id="8053" name="Google Shape;8053;p91"/>
                      <p:cNvCxnSpPr/>
                      <p:nvPr/>
                    </p:nvCxnSpPr>
                    <p:spPr>
                      <a:xfrm flipH="1" rot="10800000">
                        <a:off x="7028199" y="2845363"/>
                        <a:ext cx="113419" cy="939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8054" name="Google Shape;8054;p91"/>
                      <p:cNvCxnSpPr/>
                      <p:nvPr/>
                    </p:nvCxnSpPr>
                    <p:spPr>
                      <a:xfrm>
                        <a:off x="6583477" y="2939355"/>
                        <a:ext cx="450692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8055" name="Google Shape;8055;p91"/>
                    <p:cNvGrpSpPr/>
                    <p:nvPr/>
                  </p:nvGrpSpPr>
                  <p:grpSpPr>
                    <a:xfrm>
                      <a:off x="6396366" y="3528683"/>
                      <a:ext cx="561126" cy="97125"/>
                      <a:chOff x="6580972" y="2842160"/>
                      <a:chExt cx="561126" cy="97125"/>
                    </a:xfrm>
                  </p:grpSpPr>
                  <p:cxnSp>
                    <p:nvCxnSpPr>
                      <p:cNvPr id="8056" name="Google Shape;8056;p91"/>
                      <p:cNvCxnSpPr/>
                      <p:nvPr/>
                    </p:nvCxnSpPr>
                    <p:spPr>
                      <a:xfrm flipH="1" rot="10800000">
                        <a:off x="7028679" y="2842160"/>
                        <a:ext cx="113419" cy="97125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8057" name="Google Shape;8057;p91"/>
                      <p:cNvCxnSpPr/>
                      <p:nvPr/>
                    </p:nvCxnSpPr>
                    <p:spPr>
                      <a:xfrm>
                        <a:off x="6580972" y="2939284"/>
                        <a:ext cx="453676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8058" name="Google Shape;8058;p91"/>
                    <p:cNvGrpSpPr/>
                    <p:nvPr/>
                  </p:nvGrpSpPr>
                  <p:grpSpPr>
                    <a:xfrm>
                      <a:off x="6396366" y="3594477"/>
                      <a:ext cx="561124" cy="97125"/>
                      <a:chOff x="6581452" y="2842090"/>
                      <a:chExt cx="561124" cy="97125"/>
                    </a:xfrm>
                  </p:grpSpPr>
                  <p:cxnSp>
                    <p:nvCxnSpPr>
                      <p:cNvPr id="8059" name="Google Shape;8059;p91"/>
                      <p:cNvCxnSpPr/>
                      <p:nvPr/>
                    </p:nvCxnSpPr>
                    <p:spPr>
                      <a:xfrm flipH="1" rot="10800000">
                        <a:off x="7029158" y="2842090"/>
                        <a:ext cx="113419" cy="97125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8060" name="Google Shape;8060;p91"/>
                      <p:cNvCxnSpPr/>
                      <p:nvPr/>
                    </p:nvCxnSpPr>
                    <p:spPr>
                      <a:xfrm>
                        <a:off x="6581452" y="2939215"/>
                        <a:ext cx="453676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8061" name="Google Shape;8061;p91"/>
                    <p:cNvGrpSpPr/>
                    <p:nvPr/>
                  </p:nvGrpSpPr>
                  <p:grpSpPr>
                    <a:xfrm>
                      <a:off x="6396367" y="3664970"/>
                      <a:ext cx="558140" cy="92426"/>
                      <a:chOff x="6581933" y="2846719"/>
                      <a:chExt cx="558140" cy="92426"/>
                    </a:xfrm>
                  </p:grpSpPr>
                  <p:cxnSp>
                    <p:nvCxnSpPr>
                      <p:cNvPr id="8062" name="Google Shape;8062;p91"/>
                      <p:cNvCxnSpPr/>
                      <p:nvPr/>
                    </p:nvCxnSpPr>
                    <p:spPr>
                      <a:xfrm flipH="1" rot="10800000">
                        <a:off x="7026654" y="2846719"/>
                        <a:ext cx="113419" cy="92426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8063" name="Google Shape;8063;p91"/>
                      <p:cNvCxnSpPr/>
                      <p:nvPr/>
                    </p:nvCxnSpPr>
                    <p:spPr>
                      <a:xfrm>
                        <a:off x="6581933" y="2939145"/>
                        <a:ext cx="450690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8064" name="Google Shape;8064;p91"/>
                    <p:cNvGrpSpPr/>
                    <p:nvPr/>
                  </p:nvGrpSpPr>
                  <p:grpSpPr>
                    <a:xfrm>
                      <a:off x="6396367" y="3730765"/>
                      <a:ext cx="558139" cy="92426"/>
                      <a:chOff x="6582413" y="2846650"/>
                      <a:chExt cx="558139" cy="92426"/>
                    </a:xfrm>
                  </p:grpSpPr>
                  <p:cxnSp>
                    <p:nvCxnSpPr>
                      <p:cNvPr id="8065" name="Google Shape;8065;p91"/>
                      <p:cNvCxnSpPr/>
                      <p:nvPr/>
                    </p:nvCxnSpPr>
                    <p:spPr>
                      <a:xfrm flipH="1" rot="10800000">
                        <a:off x="7027133" y="2846650"/>
                        <a:ext cx="113419" cy="92426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8066" name="Google Shape;8066;p91"/>
                      <p:cNvCxnSpPr/>
                      <p:nvPr/>
                    </p:nvCxnSpPr>
                    <p:spPr>
                      <a:xfrm>
                        <a:off x="6582413" y="2939076"/>
                        <a:ext cx="450690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</p:grpSp>
              <p:cxnSp>
                <p:nvCxnSpPr>
                  <p:cNvPr id="8067" name="Google Shape;8067;p91"/>
                  <p:cNvCxnSpPr/>
                  <p:nvPr/>
                </p:nvCxnSpPr>
                <p:spPr>
                  <a:xfrm flipH="1">
                    <a:off x="6685171" y="4525377"/>
                    <a:ext cx="4763" cy="855662"/>
                  </a:xfrm>
                  <a:prstGeom prst="straightConnector1">
                    <a:avLst/>
                  </a:prstGeom>
                  <a:noFill/>
                  <a:ln cap="flat" cmpd="sng" w="254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068" name="Google Shape;8068;p91"/>
                  <p:cNvCxnSpPr/>
                  <p:nvPr/>
                </p:nvCxnSpPr>
                <p:spPr>
                  <a:xfrm>
                    <a:off x="6632784" y="4706352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069" name="Google Shape;8069;p91"/>
                  <p:cNvCxnSpPr/>
                  <p:nvPr/>
                </p:nvCxnSpPr>
                <p:spPr>
                  <a:xfrm>
                    <a:off x="6631196" y="4771439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070" name="Google Shape;8070;p91"/>
                  <p:cNvCxnSpPr/>
                  <p:nvPr/>
                </p:nvCxnSpPr>
                <p:spPr>
                  <a:xfrm>
                    <a:off x="6631196" y="4849227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071" name="Google Shape;8071;p91"/>
                  <p:cNvCxnSpPr/>
                  <p:nvPr/>
                </p:nvCxnSpPr>
                <p:spPr>
                  <a:xfrm>
                    <a:off x="6629609" y="4914314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072" name="Google Shape;8072;p91"/>
                  <p:cNvCxnSpPr/>
                  <p:nvPr/>
                </p:nvCxnSpPr>
                <p:spPr>
                  <a:xfrm>
                    <a:off x="6628021" y="4976227"/>
                    <a:ext cx="60325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073" name="Google Shape;8073;p91"/>
                  <p:cNvCxnSpPr/>
                  <p:nvPr/>
                </p:nvCxnSpPr>
                <p:spPr>
                  <a:xfrm>
                    <a:off x="6628021" y="5044489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074" name="Google Shape;8074;p91"/>
                  <p:cNvCxnSpPr/>
                  <p:nvPr/>
                </p:nvCxnSpPr>
                <p:spPr>
                  <a:xfrm>
                    <a:off x="6626434" y="5114339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075" name="Google Shape;8075;p91"/>
                  <p:cNvCxnSpPr/>
                  <p:nvPr/>
                </p:nvCxnSpPr>
                <p:spPr>
                  <a:xfrm>
                    <a:off x="6629609" y="5184189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076" name="Google Shape;8076;p91"/>
                  <p:cNvCxnSpPr/>
                  <p:nvPr/>
                </p:nvCxnSpPr>
                <p:spPr>
                  <a:xfrm>
                    <a:off x="6631196" y="5252452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077" name="Google Shape;8077;p91"/>
                  <p:cNvCxnSpPr/>
                  <p:nvPr/>
                </p:nvCxnSpPr>
                <p:spPr>
                  <a:xfrm>
                    <a:off x="6631196" y="5322302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078" name="Google Shape;8078;p91"/>
                  <p:cNvCxnSpPr/>
                  <p:nvPr/>
                </p:nvCxnSpPr>
                <p:spPr>
                  <a:xfrm>
                    <a:off x="6632784" y="5387389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079" name="Google Shape;8079;p91"/>
                  <p:cNvCxnSpPr/>
                  <p:nvPr/>
                </p:nvCxnSpPr>
                <p:spPr>
                  <a:xfrm rot="10800000">
                    <a:off x="6632784" y="4531727"/>
                    <a:ext cx="58737" cy="0"/>
                  </a:xfrm>
                  <a:prstGeom prst="straightConnector1">
                    <a:avLst/>
                  </a:prstGeom>
                  <a:noFill/>
                  <a:ln cap="flat" cmpd="sng" w="222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grpSp>
                <p:nvGrpSpPr>
                  <p:cNvPr id="8080" name="Google Shape;8080;p91"/>
                  <p:cNvGrpSpPr/>
                  <p:nvPr/>
                </p:nvGrpSpPr>
                <p:grpSpPr>
                  <a:xfrm>
                    <a:off x="6434171" y="4488570"/>
                    <a:ext cx="224203" cy="179034"/>
                    <a:chOff x="3668110" y="2448910"/>
                    <a:chExt cx="3794234" cy="2165130"/>
                  </a:xfrm>
                </p:grpSpPr>
                <p:sp>
                  <p:nvSpPr>
                    <p:cNvPr id="8081" name="Google Shape;8081;p91"/>
                    <p:cNvSpPr/>
                    <p:nvPr/>
                  </p:nvSpPr>
                  <p:spPr>
                    <a:xfrm>
                      <a:off x="3668110" y="3741409"/>
                      <a:ext cx="3780587" cy="872631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rgbClr val="B8C2C9"/>
                        </a:gs>
                        <a:gs pos="21000">
                          <a:schemeClr val="lt1"/>
                        </a:gs>
                        <a:gs pos="60000">
                          <a:srgbClr val="D6DCE0"/>
                        </a:gs>
                        <a:gs pos="100000">
                          <a:srgbClr val="B8C2C9"/>
                        </a:gs>
                      </a:gsLst>
                      <a:lin ang="0" scaled="0"/>
                    </a:gradFill>
                    <a:ln cap="flat" cmpd="sng" w="9525">
                      <a:solidFill>
                        <a:srgbClr val="31538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082" name="Google Shape;8082;p91"/>
                    <p:cNvSpPr/>
                    <p:nvPr/>
                  </p:nvSpPr>
                  <p:spPr>
                    <a:xfrm>
                      <a:off x="3678620" y="2448910"/>
                      <a:ext cx="3783724" cy="1324303"/>
                    </a:xfrm>
                    <a:custGeom>
                      <a:rect b="b" l="l" r="r" t="t"/>
                      <a:pathLst>
                        <a:path extrusionOk="0" h="1324303" w="3783724">
                          <a:moveTo>
                            <a:pt x="0" y="1313793"/>
                          </a:moveTo>
                          <a:lnTo>
                            <a:pt x="0" y="1313793"/>
                          </a:lnTo>
                          <a:lnTo>
                            <a:pt x="252248" y="0"/>
                          </a:lnTo>
                          <a:lnTo>
                            <a:pt x="3415862" y="21020"/>
                          </a:lnTo>
                          <a:lnTo>
                            <a:pt x="3783724" y="1324303"/>
                          </a:lnTo>
                          <a:lnTo>
                            <a:pt x="0" y="1313793"/>
                          </a:lnTo>
                          <a:close/>
                        </a:path>
                      </a:pathLst>
                    </a:custGeom>
                    <a:solidFill>
                      <a:srgbClr val="B8C2C9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grpSp>
                  <p:nvGrpSpPr>
                    <p:cNvPr id="8083" name="Google Shape;8083;p91"/>
                    <p:cNvGrpSpPr/>
                    <p:nvPr/>
                  </p:nvGrpSpPr>
                  <p:grpSpPr>
                    <a:xfrm>
                      <a:off x="3941376" y="2603243"/>
                      <a:ext cx="3202061" cy="1066110"/>
                      <a:chOff x="7939341" y="3037317"/>
                      <a:chExt cx="897649" cy="353919"/>
                    </a:xfrm>
                  </p:grpSpPr>
                  <p:sp>
                    <p:nvSpPr>
                      <p:cNvPr id="8084" name="Google Shape;8084;p91"/>
                      <p:cNvSpPr/>
                      <p:nvPr/>
                    </p:nvSpPr>
                    <p:spPr>
                      <a:xfrm>
                        <a:off x="7964170" y="3037317"/>
                        <a:ext cx="849158" cy="198115"/>
                      </a:xfrm>
                      <a:custGeom>
                        <a:rect b="b" l="l" r="r" t="t"/>
                        <a:pathLst>
                          <a:path extrusionOk="0" h="1049866" w="4673016">
                            <a:moveTo>
                              <a:pt x="3756864" y="0"/>
                            </a:moveTo>
                            <a:lnTo>
                              <a:pt x="4673016" y="239402"/>
                            </a:lnTo>
                            <a:lnTo>
                              <a:pt x="3993931" y="541866"/>
                            </a:lnTo>
                            <a:lnTo>
                              <a:pt x="3815839" y="467710"/>
                            </a:lnTo>
                            <a:lnTo>
                              <a:pt x="2300598" y="1049866"/>
                            </a:lnTo>
                            <a:lnTo>
                              <a:pt x="912064" y="457200"/>
                            </a:lnTo>
                            <a:lnTo>
                              <a:pt x="624198" y="541866"/>
                            </a:lnTo>
                            <a:lnTo>
                              <a:pt x="0" y="275021"/>
                            </a:lnTo>
                            <a:lnTo>
                              <a:pt x="912064" y="16933"/>
                            </a:lnTo>
                            <a:lnTo>
                              <a:pt x="2323954" y="616023"/>
                            </a:lnTo>
                            <a:lnTo>
                              <a:pt x="3756864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8085" name="Google Shape;8085;p91"/>
                      <p:cNvSpPr/>
                      <p:nvPr/>
                    </p:nvSpPr>
                    <p:spPr>
                      <a:xfrm>
                        <a:off x="8519948" y="3206783"/>
                        <a:ext cx="317042" cy="170569"/>
                      </a:xfrm>
                      <a:custGeom>
                        <a:rect b="b" l="l" r="r" t="t"/>
                        <a:pathLst>
                          <a:path extrusionOk="0" h="903890" w="1744718">
                            <a:moveTo>
                              <a:pt x="21021" y="0"/>
                            </a:moveTo>
                            <a:lnTo>
                              <a:pt x="1744718" y="693683"/>
                            </a:lnTo>
                            <a:lnTo>
                              <a:pt x="1145628" y="903890"/>
                            </a:lnTo>
                            <a:lnTo>
                              <a:pt x="0" y="451945"/>
                            </a:lnTo>
                            <a:lnTo>
                              <a:pt x="21021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8086" name="Google Shape;8086;p91"/>
                      <p:cNvSpPr/>
                      <p:nvPr/>
                    </p:nvSpPr>
                    <p:spPr>
                      <a:xfrm>
                        <a:off x="7939341" y="3206783"/>
                        <a:ext cx="311312" cy="168585"/>
                      </a:xfrm>
                      <a:custGeom>
                        <a:rect b="b" l="l" r="r" t="t"/>
                        <a:pathLst>
                          <a:path extrusionOk="0" h="893380" w="1713187">
                            <a:moveTo>
                              <a:pt x="1702676" y="0"/>
                            </a:moveTo>
                            <a:lnTo>
                              <a:pt x="1713187" y="472966"/>
                            </a:lnTo>
                            <a:lnTo>
                              <a:pt x="578069" y="893380"/>
                            </a:lnTo>
                            <a:lnTo>
                              <a:pt x="0" y="693683"/>
                            </a:lnTo>
                            <a:lnTo>
                              <a:pt x="1702676" y="0"/>
                            </a:lnTo>
                            <a:close/>
                          </a:path>
                        </a:pathLst>
                      </a:custGeom>
                      <a:solidFill>
                        <a:srgbClr val="0000A8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7964" name="Google Shape;7964;p91"/>
                      <p:cNvSpPr/>
                      <p:nvPr/>
                    </p:nvSpPr>
                    <p:spPr>
                      <a:xfrm>
                        <a:off x="8047413" y="3123483"/>
                        <a:ext cx="676892" cy="267753"/>
                      </a:xfrm>
                      <a:custGeom>
                        <a:rect b="b" l="l" r="r" t="t"/>
                        <a:pathLst>
                          <a:path extrusionOk="0" h="1418896" w="3725019">
                            <a:moveTo>
                              <a:pt x="162012" y="73572"/>
                            </a:moveTo>
                            <a:lnTo>
                              <a:pt x="445792" y="0"/>
                            </a:lnTo>
                            <a:lnTo>
                              <a:pt x="1852896" y="591655"/>
                            </a:lnTo>
                            <a:lnTo>
                              <a:pt x="3357157" y="0"/>
                            </a:lnTo>
                            <a:lnTo>
                              <a:pt x="3577874" y="73572"/>
                            </a:lnTo>
                            <a:lnTo>
                              <a:pt x="2632585" y="448868"/>
                            </a:lnTo>
                            <a:lnTo>
                              <a:pt x="2625150" y="902607"/>
                            </a:lnTo>
                            <a:lnTo>
                              <a:pt x="3725019" y="1345324"/>
                            </a:lnTo>
                            <a:lnTo>
                              <a:pt x="3441240" y="1408386"/>
                            </a:lnTo>
                            <a:lnTo>
                              <a:pt x="1864688" y="746234"/>
                            </a:lnTo>
                            <a:lnTo>
                              <a:pt x="256605" y="1418896"/>
                            </a:lnTo>
                            <a:lnTo>
                              <a:pt x="0" y="1331097"/>
                            </a:lnTo>
                            <a:lnTo>
                              <a:pt x="1113454" y="903890"/>
                            </a:lnTo>
                            <a:cubicBezTo>
                              <a:pt x="1113454" y="760249"/>
                              <a:pt x="1102302" y="595586"/>
                              <a:pt x="1102302" y="451945"/>
                            </a:cubicBezTo>
                            <a:lnTo>
                              <a:pt x="183032" y="84081"/>
                            </a:lnTo>
                            <a:cubicBezTo>
                              <a:pt x="26317" y="21019"/>
                              <a:pt x="169019" y="77075"/>
                              <a:pt x="162012" y="73572"/>
                            </a:cubicBezTo>
                            <a:close/>
                          </a:path>
                        </a:pathLst>
                      </a:custGeom>
                      <a:solidFill>
                        <a:srgbClr val="8DA9DB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8087" name="Google Shape;8087;p91"/>
                <p:cNvGrpSpPr/>
                <p:nvPr/>
              </p:nvGrpSpPr>
              <p:grpSpPr>
                <a:xfrm>
                  <a:off x="7195215" y="4648914"/>
                  <a:ext cx="267207" cy="997245"/>
                  <a:chOff x="6424315" y="4488570"/>
                  <a:chExt cx="267207" cy="997245"/>
                </a:xfrm>
              </p:grpSpPr>
              <p:grpSp>
                <p:nvGrpSpPr>
                  <p:cNvPr id="8088" name="Google Shape;8088;p91"/>
                  <p:cNvGrpSpPr/>
                  <p:nvPr/>
                </p:nvGrpSpPr>
                <p:grpSpPr>
                  <a:xfrm>
                    <a:off x="6424315" y="4636502"/>
                    <a:ext cx="237939" cy="849312"/>
                    <a:chOff x="6396366" y="3061857"/>
                    <a:chExt cx="570079" cy="838094"/>
                  </a:xfrm>
                </p:grpSpPr>
                <p:sp>
                  <p:nvSpPr>
                    <p:cNvPr id="8089" name="Google Shape;8089;p91"/>
                    <p:cNvSpPr/>
                    <p:nvPr/>
                  </p:nvSpPr>
                  <p:spPr>
                    <a:xfrm>
                      <a:off x="6509786" y="3061857"/>
                      <a:ext cx="447707" cy="742536"/>
                    </a:xfrm>
                    <a:prstGeom prst="rect">
                      <a:avLst/>
                    </a:prstGeom>
                    <a:noFill/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1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cxnSp>
                  <p:nvCxnSpPr>
                    <p:cNvPr id="8090" name="Google Shape;8090;p91"/>
                    <p:cNvCxnSpPr/>
                    <p:nvPr/>
                  </p:nvCxnSpPr>
                  <p:spPr>
                    <a:xfrm flipH="1" rot="10800000">
                      <a:off x="6847057" y="3061857"/>
                      <a:ext cx="113419" cy="924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sp>
                  <p:nvSpPr>
                    <p:cNvPr id="8091" name="Google Shape;8091;p91"/>
                    <p:cNvSpPr/>
                    <p:nvPr/>
                  </p:nvSpPr>
                  <p:spPr>
                    <a:xfrm>
                      <a:off x="6476953" y="3071256"/>
                      <a:ext cx="131327" cy="115923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1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cxnSp>
                  <p:nvCxnSpPr>
                    <p:cNvPr id="8092" name="Google Shape;8092;p91"/>
                    <p:cNvCxnSpPr/>
                    <p:nvPr/>
                  </p:nvCxnSpPr>
                  <p:spPr>
                    <a:xfrm flipH="1" rot="10800000">
                      <a:off x="6396367" y="3061857"/>
                      <a:ext cx="113419" cy="924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sp>
                  <p:nvSpPr>
                    <p:cNvPr id="8093" name="Google Shape;8093;p91"/>
                    <p:cNvSpPr/>
                    <p:nvPr/>
                  </p:nvSpPr>
                  <p:spPr>
                    <a:xfrm>
                      <a:off x="6817210" y="3702567"/>
                      <a:ext cx="131327" cy="115923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1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094" name="Google Shape;8094;p91"/>
                    <p:cNvSpPr/>
                    <p:nvPr/>
                  </p:nvSpPr>
                  <p:spPr>
                    <a:xfrm>
                      <a:off x="6405320" y="3157415"/>
                      <a:ext cx="444723" cy="742536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1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cxnSp>
                  <p:nvCxnSpPr>
                    <p:cNvPr id="8095" name="Google Shape;8095;p91"/>
                    <p:cNvCxnSpPr/>
                    <p:nvPr/>
                  </p:nvCxnSpPr>
                  <p:spPr>
                    <a:xfrm flipH="1" rot="10800000">
                      <a:off x="6847057" y="3804392"/>
                      <a:ext cx="113419" cy="924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grpSp>
                  <p:nvGrpSpPr>
                    <p:cNvPr id="8096" name="Google Shape;8096;p91"/>
                    <p:cNvGrpSpPr/>
                    <p:nvPr/>
                  </p:nvGrpSpPr>
                  <p:grpSpPr>
                    <a:xfrm>
                      <a:off x="6399350" y="3137050"/>
                      <a:ext cx="561125" cy="92425"/>
                      <a:chOff x="6581076" y="2845711"/>
                      <a:chExt cx="561125" cy="92425"/>
                    </a:xfrm>
                  </p:grpSpPr>
                  <p:cxnSp>
                    <p:nvCxnSpPr>
                      <p:cNvPr id="8097" name="Google Shape;8097;p91"/>
                      <p:cNvCxnSpPr/>
                      <p:nvPr/>
                    </p:nvCxnSpPr>
                    <p:spPr>
                      <a:xfrm flipH="1" rot="10800000">
                        <a:off x="7028782" y="2845711"/>
                        <a:ext cx="113419" cy="92425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8098" name="Google Shape;8098;p91"/>
                      <p:cNvCxnSpPr/>
                      <p:nvPr/>
                    </p:nvCxnSpPr>
                    <p:spPr>
                      <a:xfrm>
                        <a:off x="6581076" y="2938136"/>
                        <a:ext cx="453676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8099" name="Google Shape;8099;p91"/>
                    <p:cNvGrpSpPr/>
                    <p:nvPr/>
                  </p:nvGrpSpPr>
                  <p:grpSpPr>
                    <a:xfrm>
                      <a:off x="6399351" y="3202845"/>
                      <a:ext cx="567094" cy="89292"/>
                      <a:chOff x="6581557" y="2845642"/>
                      <a:chExt cx="567094" cy="89292"/>
                    </a:xfrm>
                  </p:grpSpPr>
                  <p:cxnSp>
                    <p:nvCxnSpPr>
                      <p:cNvPr id="8100" name="Google Shape;8100;p91"/>
                      <p:cNvCxnSpPr/>
                      <p:nvPr/>
                    </p:nvCxnSpPr>
                    <p:spPr>
                      <a:xfrm flipH="1" rot="10800000">
                        <a:off x="7029263" y="2845642"/>
                        <a:ext cx="119388" cy="892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8101" name="Google Shape;8101;p91"/>
                      <p:cNvCxnSpPr/>
                      <p:nvPr/>
                    </p:nvCxnSpPr>
                    <p:spPr>
                      <a:xfrm>
                        <a:off x="6581557" y="2934934"/>
                        <a:ext cx="453676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8102" name="Google Shape;8102;p91"/>
                    <p:cNvGrpSpPr/>
                    <p:nvPr/>
                  </p:nvGrpSpPr>
                  <p:grpSpPr>
                    <a:xfrm>
                      <a:off x="6399350" y="3268639"/>
                      <a:ext cx="558142" cy="89292"/>
                      <a:chOff x="6582036" y="2845572"/>
                      <a:chExt cx="558142" cy="89292"/>
                    </a:xfrm>
                  </p:grpSpPr>
                  <p:cxnSp>
                    <p:nvCxnSpPr>
                      <p:cNvPr id="8103" name="Google Shape;8103;p91"/>
                      <p:cNvCxnSpPr/>
                      <p:nvPr/>
                    </p:nvCxnSpPr>
                    <p:spPr>
                      <a:xfrm flipH="1" rot="10800000">
                        <a:off x="7026759" y="2845572"/>
                        <a:ext cx="113419" cy="892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8104" name="Google Shape;8104;p91"/>
                      <p:cNvCxnSpPr/>
                      <p:nvPr/>
                    </p:nvCxnSpPr>
                    <p:spPr>
                      <a:xfrm>
                        <a:off x="6582036" y="2934864"/>
                        <a:ext cx="450692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8105" name="Google Shape;8105;p91"/>
                    <p:cNvGrpSpPr/>
                    <p:nvPr/>
                  </p:nvGrpSpPr>
                  <p:grpSpPr>
                    <a:xfrm>
                      <a:off x="6399350" y="3334433"/>
                      <a:ext cx="558142" cy="89292"/>
                      <a:chOff x="6582516" y="2845502"/>
                      <a:chExt cx="558142" cy="89292"/>
                    </a:xfrm>
                  </p:grpSpPr>
                  <p:cxnSp>
                    <p:nvCxnSpPr>
                      <p:cNvPr id="8106" name="Google Shape;8106;p91"/>
                      <p:cNvCxnSpPr/>
                      <p:nvPr/>
                    </p:nvCxnSpPr>
                    <p:spPr>
                      <a:xfrm flipH="1" rot="10800000">
                        <a:off x="7027238" y="2845502"/>
                        <a:ext cx="113419" cy="892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8107" name="Google Shape;8107;p91"/>
                      <p:cNvCxnSpPr/>
                      <p:nvPr/>
                    </p:nvCxnSpPr>
                    <p:spPr>
                      <a:xfrm>
                        <a:off x="6582516" y="2934794"/>
                        <a:ext cx="450692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8108" name="Google Shape;8108;p91"/>
                    <p:cNvGrpSpPr/>
                    <p:nvPr/>
                  </p:nvGrpSpPr>
                  <p:grpSpPr>
                    <a:xfrm>
                      <a:off x="6399349" y="3400228"/>
                      <a:ext cx="558142" cy="89292"/>
                      <a:chOff x="6582995" y="2845433"/>
                      <a:chExt cx="558142" cy="89292"/>
                    </a:xfrm>
                  </p:grpSpPr>
                  <p:cxnSp>
                    <p:nvCxnSpPr>
                      <p:cNvPr id="8109" name="Google Shape;8109;p91"/>
                      <p:cNvCxnSpPr/>
                      <p:nvPr/>
                    </p:nvCxnSpPr>
                    <p:spPr>
                      <a:xfrm flipH="1" rot="10800000">
                        <a:off x="7027718" y="2845433"/>
                        <a:ext cx="113419" cy="892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8110" name="Google Shape;8110;p91"/>
                      <p:cNvCxnSpPr/>
                      <p:nvPr/>
                    </p:nvCxnSpPr>
                    <p:spPr>
                      <a:xfrm>
                        <a:off x="6582995" y="2934724"/>
                        <a:ext cx="450692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8111" name="Google Shape;8111;p91"/>
                    <p:cNvGrpSpPr/>
                    <p:nvPr/>
                  </p:nvGrpSpPr>
                  <p:grpSpPr>
                    <a:xfrm>
                      <a:off x="6399351" y="3466022"/>
                      <a:ext cx="558141" cy="93992"/>
                      <a:chOff x="6583477" y="2845363"/>
                      <a:chExt cx="558141" cy="93992"/>
                    </a:xfrm>
                  </p:grpSpPr>
                  <p:cxnSp>
                    <p:nvCxnSpPr>
                      <p:cNvPr id="8112" name="Google Shape;8112;p91"/>
                      <p:cNvCxnSpPr/>
                      <p:nvPr/>
                    </p:nvCxnSpPr>
                    <p:spPr>
                      <a:xfrm flipH="1" rot="10800000">
                        <a:off x="7028199" y="2845363"/>
                        <a:ext cx="113419" cy="939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8113" name="Google Shape;8113;p91"/>
                      <p:cNvCxnSpPr/>
                      <p:nvPr/>
                    </p:nvCxnSpPr>
                    <p:spPr>
                      <a:xfrm>
                        <a:off x="6583477" y="2939355"/>
                        <a:ext cx="450692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8114" name="Google Shape;8114;p91"/>
                    <p:cNvGrpSpPr/>
                    <p:nvPr/>
                  </p:nvGrpSpPr>
                  <p:grpSpPr>
                    <a:xfrm>
                      <a:off x="6396366" y="3528683"/>
                      <a:ext cx="561126" cy="97125"/>
                      <a:chOff x="6580972" y="2842160"/>
                      <a:chExt cx="561126" cy="97125"/>
                    </a:xfrm>
                  </p:grpSpPr>
                  <p:cxnSp>
                    <p:nvCxnSpPr>
                      <p:cNvPr id="8115" name="Google Shape;8115;p91"/>
                      <p:cNvCxnSpPr/>
                      <p:nvPr/>
                    </p:nvCxnSpPr>
                    <p:spPr>
                      <a:xfrm flipH="1" rot="10800000">
                        <a:off x="7028679" y="2842160"/>
                        <a:ext cx="113419" cy="97125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8116" name="Google Shape;8116;p91"/>
                      <p:cNvCxnSpPr/>
                      <p:nvPr/>
                    </p:nvCxnSpPr>
                    <p:spPr>
                      <a:xfrm>
                        <a:off x="6580972" y="2939284"/>
                        <a:ext cx="453676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8117" name="Google Shape;8117;p91"/>
                    <p:cNvGrpSpPr/>
                    <p:nvPr/>
                  </p:nvGrpSpPr>
                  <p:grpSpPr>
                    <a:xfrm>
                      <a:off x="6396366" y="3594477"/>
                      <a:ext cx="561124" cy="97125"/>
                      <a:chOff x="6581452" y="2842090"/>
                      <a:chExt cx="561124" cy="97125"/>
                    </a:xfrm>
                  </p:grpSpPr>
                  <p:cxnSp>
                    <p:nvCxnSpPr>
                      <p:cNvPr id="8118" name="Google Shape;8118;p91"/>
                      <p:cNvCxnSpPr/>
                      <p:nvPr/>
                    </p:nvCxnSpPr>
                    <p:spPr>
                      <a:xfrm flipH="1" rot="10800000">
                        <a:off x="7029158" y="2842090"/>
                        <a:ext cx="113419" cy="97125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8119" name="Google Shape;8119;p91"/>
                      <p:cNvCxnSpPr/>
                      <p:nvPr/>
                    </p:nvCxnSpPr>
                    <p:spPr>
                      <a:xfrm>
                        <a:off x="6581452" y="2939215"/>
                        <a:ext cx="453676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8120" name="Google Shape;8120;p91"/>
                    <p:cNvGrpSpPr/>
                    <p:nvPr/>
                  </p:nvGrpSpPr>
                  <p:grpSpPr>
                    <a:xfrm>
                      <a:off x="6396367" y="3664970"/>
                      <a:ext cx="558140" cy="92426"/>
                      <a:chOff x="6581933" y="2846719"/>
                      <a:chExt cx="558140" cy="92426"/>
                    </a:xfrm>
                  </p:grpSpPr>
                  <p:cxnSp>
                    <p:nvCxnSpPr>
                      <p:cNvPr id="8121" name="Google Shape;8121;p91"/>
                      <p:cNvCxnSpPr/>
                      <p:nvPr/>
                    </p:nvCxnSpPr>
                    <p:spPr>
                      <a:xfrm flipH="1" rot="10800000">
                        <a:off x="7026654" y="2846719"/>
                        <a:ext cx="113419" cy="92426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8122" name="Google Shape;8122;p91"/>
                      <p:cNvCxnSpPr/>
                      <p:nvPr/>
                    </p:nvCxnSpPr>
                    <p:spPr>
                      <a:xfrm>
                        <a:off x="6581933" y="2939145"/>
                        <a:ext cx="450690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8123" name="Google Shape;8123;p91"/>
                    <p:cNvGrpSpPr/>
                    <p:nvPr/>
                  </p:nvGrpSpPr>
                  <p:grpSpPr>
                    <a:xfrm>
                      <a:off x="6396367" y="3730765"/>
                      <a:ext cx="558139" cy="92426"/>
                      <a:chOff x="6582413" y="2846650"/>
                      <a:chExt cx="558139" cy="92426"/>
                    </a:xfrm>
                  </p:grpSpPr>
                  <p:cxnSp>
                    <p:nvCxnSpPr>
                      <p:cNvPr id="8124" name="Google Shape;8124;p91"/>
                      <p:cNvCxnSpPr/>
                      <p:nvPr/>
                    </p:nvCxnSpPr>
                    <p:spPr>
                      <a:xfrm flipH="1" rot="10800000">
                        <a:off x="7027133" y="2846650"/>
                        <a:ext cx="113419" cy="92426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8125" name="Google Shape;8125;p91"/>
                      <p:cNvCxnSpPr/>
                      <p:nvPr/>
                    </p:nvCxnSpPr>
                    <p:spPr>
                      <a:xfrm>
                        <a:off x="6582413" y="2939076"/>
                        <a:ext cx="450690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</p:grpSp>
              <p:cxnSp>
                <p:nvCxnSpPr>
                  <p:cNvPr id="8126" name="Google Shape;8126;p91"/>
                  <p:cNvCxnSpPr/>
                  <p:nvPr/>
                </p:nvCxnSpPr>
                <p:spPr>
                  <a:xfrm flipH="1">
                    <a:off x="6685171" y="4525377"/>
                    <a:ext cx="4763" cy="855662"/>
                  </a:xfrm>
                  <a:prstGeom prst="straightConnector1">
                    <a:avLst/>
                  </a:prstGeom>
                  <a:noFill/>
                  <a:ln cap="flat" cmpd="sng" w="254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127" name="Google Shape;8127;p91"/>
                  <p:cNvCxnSpPr/>
                  <p:nvPr/>
                </p:nvCxnSpPr>
                <p:spPr>
                  <a:xfrm>
                    <a:off x="6632784" y="4706352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128" name="Google Shape;8128;p91"/>
                  <p:cNvCxnSpPr/>
                  <p:nvPr/>
                </p:nvCxnSpPr>
                <p:spPr>
                  <a:xfrm>
                    <a:off x="6631196" y="4771439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129" name="Google Shape;8129;p91"/>
                  <p:cNvCxnSpPr/>
                  <p:nvPr/>
                </p:nvCxnSpPr>
                <p:spPr>
                  <a:xfrm>
                    <a:off x="6631196" y="4849227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130" name="Google Shape;8130;p91"/>
                  <p:cNvCxnSpPr/>
                  <p:nvPr/>
                </p:nvCxnSpPr>
                <p:spPr>
                  <a:xfrm>
                    <a:off x="6629609" y="4914314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131" name="Google Shape;8131;p91"/>
                  <p:cNvCxnSpPr/>
                  <p:nvPr/>
                </p:nvCxnSpPr>
                <p:spPr>
                  <a:xfrm>
                    <a:off x="6628021" y="4976227"/>
                    <a:ext cx="60325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132" name="Google Shape;8132;p91"/>
                  <p:cNvCxnSpPr/>
                  <p:nvPr/>
                </p:nvCxnSpPr>
                <p:spPr>
                  <a:xfrm>
                    <a:off x="6628021" y="5044489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133" name="Google Shape;8133;p91"/>
                  <p:cNvCxnSpPr/>
                  <p:nvPr/>
                </p:nvCxnSpPr>
                <p:spPr>
                  <a:xfrm>
                    <a:off x="6626434" y="5114339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134" name="Google Shape;8134;p91"/>
                  <p:cNvCxnSpPr/>
                  <p:nvPr/>
                </p:nvCxnSpPr>
                <p:spPr>
                  <a:xfrm>
                    <a:off x="6629609" y="5184189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135" name="Google Shape;8135;p91"/>
                  <p:cNvCxnSpPr/>
                  <p:nvPr/>
                </p:nvCxnSpPr>
                <p:spPr>
                  <a:xfrm>
                    <a:off x="6631196" y="5252452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136" name="Google Shape;8136;p91"/>
                  <p:cNvCxnSpPr/>
                  <p:nvPr/>
                </p:nvCxnSpPr>
                <p:spPr>
                  <a:xfrm>
                    <a:off x="6631196" y="5322302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137" name="Google Shape;8137;p91"/>
                  <p:cNvCxnSpPr/>
                  <p:nvPr/>
                </p:nvCxnSpPr>
                <p:spPr>
                  <a:xfrm>
                    <a:off x="6632784" y="5387389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138" name="Google Shape;8138;p91"/>
                  <p:cNvCxnSpPr/>
                  <p:nvPr/>
                </p:nvCxnSpPr>
                <p:spPr>
                  <a:xfrm rot="10800000">
                    <a:off x="6632784" y="4531727"/>
                    <a:ext cx="58737" cy="0"/>
                  </a:xfrm>
                  <a:prstGeom prst="straightConnector1">
                    <a:avLst/>
                  </a:prstGeom>
                  <a:noFill/>
                  <a:ln cap="flat" cmpd="sng" w="222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grpSp>
                <p:nvGrpSpPr>
                  <p:cNvPr id="8139" name="Google Shape;8139;p91"/>
                  <p:cNvGrpSpPr/>
                  <p:nvPr/>
                </p:nvGrpSpPr>
                <p:grpSpPr>
                  <a:xfrm>
                    <a:off x="6434171" y="4488570"/>
                    <a:ext cx="224203" cy="179034"/>
                    <a:chOff x="3668110" y="2448910"/>
                    <a:chExt cx="3794234" cy="2165130"/>
                  </a:xfrm>
                </p:grpSpPr>
                <p:sp>
                  <p:nvSpPr>
                    <p:cNvPr id="8140" name="Google Shape;8140;p91"/>
                    <p:cNvSpPr/>
                    <p:nvPr/>
                  </p:nvSpPr>
                  <p:spPr>
                    <a:xfrm>
                      <a:off x="3668110" y="3741409"/>
                      <a:ext cx="3780587" cy="872631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rgbClr val="B8C2C9"/>
                        </a:gs>
                        <a:gs pos="21000">
                          <a:schemeClr val="lt1"/>
                        </a:gs>
                        <a:gs pos="60000">
                          <a:srgbClr val="D6DCE0"/>
                        </a:gs>
                        <a:gs pos="100000">
                          <a:srgbClr val="B8C2C9"/>
                        </a:gs>
                      </a:gsLst>
                      <a:lin ang="0" scaled="0"/>
                    </a:gradFill>
                    <a:ln cap="flat" cmpd="sng" w="9525">
                      <a:solidFill>
                        <a:srgbClr val="31538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141" name="Google Shape;8141;p91"/>
                    <p:cNvSpPr/>
                    <p:nvPr/>
                  </p:nvSpPr>
                  <p:spPr>
                    <a:xfrm>
                      <a:off x="3678620" y="2448910"/>
                      <a:ext cx="3783724" cy="1324303"/>
                    </a:xfrm>
                    <a:custGeom>
                      <a:rect b="b" l="l" r="r" t="t"/>
                      <a:pathLst>
                        <a:path extrusionOk="0" h="1324303" w="3783724">
                          <a:moveTo>
                            <a:pt x="0" y="1313793"/>
                          </a:moveTo>
                          <a:lnTo>
                            <a:pt x="0" y="1313793"/>
                          </a:lnTo>
                          <a:lnTo>
                            <a:pt x="252248" y="0"/>
                          </a:lnTo>
                          <a:lnTo>
                            <a:pt x="3415862" y="21020"/>
                          </a:lnTo>
                          <a:lnTo>
                            <a:pt x="3783724" y="1324303"/>
                          </a:lnTo>
                          <a:lnTo>
                            <a:pt x="0" y="1313793"/>
                          </a:lnTo>
                          <a:close/>
                        </a:path>
                      </a:pathLst>
                    </a:custGeom>
                    <a:solidFill>
                      <a:srgbClr val="B8C2C9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grpSp>
                  <p:nvGrpSpPr>
                    <p:cNvPr id="8142" name="Google Shape;8142;p91"/>
                    <p:cNvGrpSpPr/>
                    <p:nvPr/>
                  </p:nvGrpSpPr>
                  <p:grpSpPr>
                    <a:xfrm>
                      <a:off x="3941376" y="2603243"/>
                      <a:ext cx="3202061" cy="1066110"/>
                      <a:chOff x="7939341" y="3037317"/>
                      <a:chExt cx="897649" cy="353919"/>
                    </a:xfrm>
                  </p:grpSpPr>
                  <p:sp>
                    <p:nvSpPr>
                      <p:cNvPr id="8027" name="Google Shape;8027;p91"/>
                      <p:cNvSpPr/>
                      <p:nvPr/>
                    </p:nvSpPr>
                    <p:spPr>
                      <a:xfrm>
                        <a:off x="7964170" y="3037317"/>
                        <a:ext cx="849158" cy="198115"/>
                      </a:xfrm>
                      <a:custGeom>
                        <a:rect b="b" l="l" r="r" t="t"/>
                        <a:pathLst>
                          <a:path extrusionOk="0" h="1049866" w="4673016">
                            <a:moveTo>
                              <a:pt x="3756864" y="0"/>
                            </a:moveTo>
                            <a:lnTo>
                              <a:pt x="4673016" y="239402"/>
                            </a:lnTo>
                            <a:lnTo>
                              <a:pt x="3993931" y="541866"/>
                            </a:lnTo>
                            <a:lnTo>
                              <a:pt x="3815839" y="467710"/>
                            </a:lnTo>
                            <a:lnTo>
                              <a:pt x="2300598" y="1049866"/>
                            </a:lnTo>
                            <a:lnTo>
                              <a:pt x="912064" y="457200"/>
                            </a:lnTo>
                            <a:lnTo>
                              <a:pt x="624198" y="541866"/>
                            </a:lnTo>
                            <a:lnTo>
                              <a:pt x="0" y="275021"/>
                            </a:lnTo>
                            <a:lnTo>
                              <a:pt x="912064" y="16933"/>
                            </a:lnTo>
                            <a:lnTo>
                              <a:pt x="2323954" y="616023"/>
                            </a:lnTo>
                            <a:lnTo>
                              <a:pt x="3756864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8143" name="Google Shape;8143;p91"/>
                      <p:cNvSpPr/>
                      <p:nvPr/>
                    </p:nvSpPr>
                    <p:spPr>
                      <a:xfrm>
                        <a:off x="8519948" y="3206783"/>
                        <a:ext cx="317042" cy="170569"/>
                      </a:xfrm>
                      <a:custGeom>
                        <a:rect b="b" l="l" r="r" t="t"/>
                        <a:pathLst>
                          <a:path extrusionOk="0" h="903890" w="1744718">
                            <a:moveTo>
                              <a:pt x="21021" y="0"/>
                            </a:moveTo>
                            <a:lnTo>
                              <a:pt x="1744718" y="693683"/>
                            </a:lnTo>
                            <a:lnTo>
                              <a:pt x="1145628" y="903890"/>
                            </a:lnTo>
                            <a:lnTo>
                              <a:pt x="0" y="451945"/>
                            </a:lnTo>
                            <a:lnTo>
                              <a:pt x="21021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8144" name="Google Shape;8144;p91"/>
                      <p:cNvSpPr/>
                      <p:nvPr/>
                    </p:nvSpPr>
                    <p:spPr>
                      <a:xfrm>
                        <a:off x="7939341" y="3206783"/>
                        <a:ext cx="311312" cy="168585"/>
                      </a:xfrm>
                      <a:custGeom>
                        <a:rect b="b" l="l" r="r" t="t"/>
                        <a:pathLst>
                          <a:path extrusionOk="0" h="893380" w="1713187">
                            <a:moveTo>
                              <a:pt x="1702676" y="0"/>
                            </a:moveTo>
                            <a:lnTo>
                              <a:pt x="1713187" y="472966"/>
                            </a:lnTo>
                            <a:lnTo>
                              <a:pt x="578069" y="893380"/>
                            </a:lnTo>
                            <a:lnTo>
                              <a:pt x="0" y="693683"/>
                            </a:lnTo>
                            <a:lnTo>
                              <a:pt x="1702676" y="0"/>
                            </a:lnTo>
                            <a:close/>
                          </a:path>
                        </a:pathLst>
                      </a:custGeom>
                      <a:solidFill>
                        <a:srgbClr val="0000A8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8145" name="Google Shape;8145;p91"/>
                      <p:cNvSpPr/>
                      <p:nvPr/>
                    </p:nvSpPr>
                    <p:spPr>
                      <a:xfrm>
                        <a:off x="8047413" y="3123483"/>
                        <a:ext cx="676892" cy="267753"/>
                      </a:xfrm>
                      <a:custGeom>
                        <a:rect b="b" l="l" r="r" t="t"/>
                        <a:pathLst>
                          <a:path extrusionOk="0" h="1418896" w="3725019">
                            <a:moveTo>
                              <a:pt x="162012" y="73572"/>
                            </a:moveTo>
                            <a:lnTo>
                              <a:pt x="445792" y="0"/>
                            </a:lnTo>
                            <a:lnTo>
                              <a:pt x="1852896" y="591655"/>
                            </a:lnTo>
                            <a:lnTo>
                              <a:pt x="3357157" y="0"/>
                            </a:lnTo>
                            <a:lnTo>
                              <a:pt x="3577874" y="73572"/>
                            </a:lnTo>
                            <a:lnTo>
                              <a:pt x="2632585" y="448868"/>
                            </a:lnTo>
                            <a:lnTo>
                              <a:pt x="2625150" y="902607"/>
                            </a:lnTo>
                            <a:lnTo>
                              <a:pt x="3725019" y="1345324"/>
                            </a:lnTo>
                            <a:lnTo>
                              <a:pt x="3441240" y="1408386"/>
                            </a:lnTo>
                            <a:lnTo>
                              <a:pt x="1864688" y="746234"/>
                            </a:lnTo>
                            <a:lnTo>
                              <a:pt x="256605" y="1418896"/>
                            </a:lnTo>
                            <a:lnTo>
                              <a:pt x="0" y="1331097"/>
                            </a:lnTo>
                            <a:lnTo>
                              <a:pt x="1113454" y="903890"/>
                            </a:lnTo>
                            <a:cubicBezTo>
                              <a:pt x="1113454" y="760249"/>
                              <a:pt x="1102302" y="595586"/>
                              <a:pt x="1102302" y="451945"/>
                            </a:cubicBezTo>
                            <a:lnTo>
                              <a:pt x="183032" y="84081"/>
                            </a:lnTo>
                            <a:cubicBezTo>
                              <a:pt x="26317" y="21019"/>
                              <a:pt x="169019" y="77075"/>
                              <a:pt x="162012" y="73572"/>
                            </a:cubicBezTo>
                            <a:close/>
                          </a:path>
                        </a:pathLst>
                      </a:custGeom>
                      <a:solidFill>
                        <a:srgbClr val="8DA9DB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8146" name="Google Shape;8146;p91"/>
                <p:cNvGrpSpPr/>
                <p:nvPr/>
              </p:nvGrpSpPr>
              <p:grpSpPr>
                <a:xfrm>
                  <a:off x="7734734" y="4641605"/>
                  <a:ext cx="267207" cy="997245"/>
                  <a:chOff x="6424315" y="4488570"/>
                  <a:chExt cx="267207" cy="997245"/>
                </a:xfrm>
              </p:grpSpPr>
              <p:grpSp>
                <p:nvGrpSpPr>
                  <p:cNvPr id="8147" name="Google Shape;8147;p91"/>
                  <p:cNvGrpSpPr/>
                  <p:nvPr/>
                </p:nvGrpSpPr>
                <p:grpSpPr>
                  <a:xfrm>
                    <a:off x="6424315" y="4636502"/>
                    <a:ext cx="237939" cy="849312"/>
                    <a:chOff x="6396366" y="3061857"/>
                    <a:chExt cx="570079" cy="838094"/>
                  </a:xfrm>
                </p:grpSpPr>
                <p:sp>
                  <p:nvSpPr>
                    <p:cNvPr id="8148" name="Google Shape;8148;p91"/>
                    <p:cNvSpPr/>
                    <p:nvPr/>
                  </p:nvSpPr>
                  <p:spPr>
                    <a:xfrm>
                      <a:off x="6509786" y="3061857"/>
                      <a:ext cx="447707" cy="742536"/>
                    </a:xfrm>
                    <a:prstGeom prst="rect">
                      <a:avLst/>
                    </a:prstGeom>
                    <a:noFill/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1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cxnSp>
                  <p:nvCxnSpPr>
                    <p:cNvPr id="8149" name="Google Shape;8149;p91"/>
                    <p:cNvCxnSpPr/>
                    <p:nvPr/>
                  </p:nvCxnSpPr>
                  <p:spPr>
                    <a:xfrm flipH="1" rot="10800000">
                      <a:off x="6847057" y="3061857"/>
                      <a:ext cx="113419" cy="924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sp>
                  <p:nvSpPr>
                    <p:cNvPr id="8150" name="Google Shape;8150;p91"/>
                    <p:cNvSpPr/>
                    <p:nvPr/>
                  </p:nvSpPr>
                  <p:spPr>
                    <a:xfrm>
                      <a:off x="6476953" y="3071256"/>
                      <a:ext cx="131327" cy="115923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1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cxnSp>
                  <p:nvCxnSpPr>
                    <p:cNvPr id="8151" name="Google Shape;8151;p91"/>
                    <p:cNvCxnSpPr/>
                    <p:nvPr/>
                  </p:nvCxnSpPr>
                  <p:spPr>
                    <a:xfrm flipH="1" rot="10800000">
                      <a:off x="6396367" y="3061857"/>
                      <a:ext cx="113419" cy="924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sp>
                  <p:nvSpPr>
                    <p:cNvPr id="8152" name="Google Shape;8152;p91"/>
                    <p:cNvSpPr/>
                    <p:nvPr/>
                  </p:nvSpPr>
                  <p:spPr>
                    <a:xfrm>
                      <a:off x="6817210" y="3702567"/>
                      <a:ext cx="131327" cy="115923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1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153" name="Google Shape;8153;p91"/>
                    <p:cNvSpPr/>
                    <p:nvPr/>
                  </p:nvSpPr>
                  <p:spPr>
                    <a:xfrm>
                      <a:off x="6405320" y="3157415"/>
                      <a:ext cx="444723" cy="742536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1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cxnSp>
                  <p:nvCxnSpPr>
                    <p:cNvPr id="8154" name="Google Shape;8154;p91"/>
                    <p:cNvCxnSpPr/>
                    <p:nvPr/>
                  </p:nvCxnSpPr>
                  <p:spPr>
                    <a:xfrm flipH="1" rot="10800000">
                      <a:off x="6847057" y="3804392"/>
                      <a:ext cx="113419" cy="92425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grpSp>
                  <p:nvGrpSpPr>
                    <p:cNvPr id="8155" name="Google Shape;8155;p91"/>
                    <p:cNvGrpSpPr/>
                    <p:nvPr/>
                  </p:nvGrpSpPr>
                  <p:grpSpPr>
                    <a:xfrm>
                      <a:off x="6399350" y="3137050"/>
                      <a:ext cx="561125" cy="92425"/>
                      <a:chOff x="6581076" y="2845711"/>
                      <a:chExt cx="561125" cy="92425"/>
                    </a:xfrm>
                  </p:grpSpPr>
                  <p:cxnSp>
                    <p:nvCxnSpPr>
                      <p:cNvPr id="8156" name="Google Shape;8156;p91"/>
                      <p:cNvCxnSpPr/>
                      <p:nvPr/>
                    </p:nvCxnSpPr>
                    <p:spPr>
                      <a:xfrm flipH="1" rot="10800000">
                        <a:off x="7028782" y="2845711"/>
                        <a:ext cx="113419" cy="92425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8157" name="Google Shape;8157;p91"/>
                      <p:cNvCxnSpPr/>
                      <p:nvPr/>
                    </p:nvCxnSpPr>
                    <p:spPr>
                      <a:xfrm>
                        <a:off x="6581076" y="2938136"/>
                        <a:ext cx="453676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8158" name="Google Shape;8158;p91"/>
                    <p:cNvGrpSpPr/>
                    <p:nvPr/>
                  </p:nvGrpSpPr>
                  <p:grpSpPr>
                    <a:xfrm>
                      <a:off x="6399351" y="3202845"/>
                      <a:ext cx="567094" cy="89292"/>
                      <a:chOff x="6581557" y="2845642"/>
                      <a:chExt cx="567094" cy="89292"/>
                    </a:xfrm>
                  </p:grpSpPr>
                  <p:cxnSp>
                    <p:nvCxnSpPr>
                      <p:cNvPr id="8159" name="Google Shape;8159;p91"/>
                      <p:cNvCxnSpPr/>
                      <p:nvPr/>
                    </p:nvCxnSpPr>
                    <p:spPr>
                      <a:xfrm flipH="1" rot="10800000">
                        <a:off x="7029263" y="2845642"/>
                        <a:ext cx="119388" cy="892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8160" name="Google Shape;8160;p91"/>
                      <p:cNvCxnSpPr/>
                      <p:nvPr/>
                    </p:nvCxnSpPr>
                    <p:spPr>
                      <a:xfrm>
                        <a:off x="6581557" y="2934934"/>
                        <a:ext cx="453676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8161" name="Google Shape;8161;p91"/>
                    <p:cNvGrpSpPr/>
                    <p:nvPr/>
                  </p:nvGrpSpPr>
                  <p:grpSpPr>
                    <a:xfrm>
                      <a:off x="6399350" y="3268639"/>
                      <a:ext cx="558142" cy="89292"/>
                      <a:chOff x="6582036" y="2845572"/>
                      <a:chExt cx="558142" cy="89292"/>
                    </a:xfrm>
                  </p:grpSpPr>
                  <p:cxnSp>
                    <p:nvCxnSpPr>
                      <p:cNvPr id="8162" name="Google Shape;8162;p91"/>
                      <p:cNvCxnSpPr/>
                      <p:nvPr/>
                    </p:nvCxnSpPr>
                    <p:spPr>
                      <a:xfrm flipH="1" rot="10800000">
                        <a:off x="7026759" y="2845572"/>
                        <a:ext cx="113419" cy="892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8163" name="Google Shape;8163;p91"/>
                      <p:cNvCxnSpPr/>
                      <p:nvPr/>
                    </p:nvCxnSpPr>
                    <p:spPr>
                      <a:xfrm>
                        <a:off x="6582036" y="2934864"/>
                        <a:ext cx="450692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8164" name="Google Shape;8164;p91"/>
                    <p:cNvGrpSpPr/>
                    <p:nvPr/>
                  </p:nvGrpSpPr>
                  <p:grpSpPr>
                    <a:xfrm>
                      <a:off x="6399350" y="3334433"/>
                      <a:ext cx="558142" cy="89292"/>
                      <a:chOff x="6582516" y="2845502"/>
                      <a:chExt cx="558142" cy="89292"/>
                    </a:xfrm>
                  </p:grpSpPr>
                  <p:cxnSp>
                    <p:nvCxnSpPr>
                      <p:cNvPr id="8165" name="Google Shape;8165;p91"/>
                      <p:cNvCxnSpPr/>
                      <p:nvPr/>
                    </p:nvCxnSpPr>
                    <p:spPr>
                      <a:xfrm flipH="1" rot="10800000">
                        <a:off x="7027238" y="2845502"/>
                        <a:ext cx="113419" cy="892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8166" name="Google Shape;8166;p91"/>
                      <p:cNvCxnSpPr/>
                      <p:nvPr/>
                    </p:nvCxnSpPr>
                    <p:spPr>
                      <a:xfrm>
                        <a:off x="6582516" y="2934794"/>
                        <a:ext cx="450692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8167" name="Google Shape;8167;p91"/>
                    <p:cNvGrpSpPr/>
                    <p:nvPr/>
                  </p:nvGrpSpPr>
                  <p:grpSpPr>
                    <a:xfrm>
                      <a:off x="6399349" y="3400228"/>
                      <a:ext cx="558142" cy="89292"/>
                      <a:chOff x="6582995" y="2845433"/>
                      <a:chExt cx="558142" cy="89292"/>
                    </a:xfrm>
                  </p:grpSpPr>
                  <p:cxnSp>
                    <p:nvCxnSpPr>
                      <p:cNvPr id="8168" name="Google Shape;8168;p91"/>
                      <p:cNvCxnSpPr/>
                      <p:nvPr/>
                    </p:nvCxnSpPr>
                    <p:spPr>
                      <a:xfrm flipH="1" rot="10800000">
                        <a:off x="7027718" y="2845433"/>
                        <a:ext cx="113419" cy="892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8169" name="Google Shape;8169;p91"/>
                      <p:cNvCxnSpPr/>
                      <p:nvPr/>
                    </p:nvCxnSpPr>
                    <p:spPr>
                      <a:xfrm>
                        <a:off x="6582995" y="2934724"/>
                        <a:ext cx="450692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8170" name="Google Shape;8170;p91"/>
                    <p:cNvGrpSpPr/>
                    <p:nvPr/>
                  </p:nvGrpSpPr>
                  <p:grpSpPr>
                    <a:xfrm>
                      <a:off x="6399351" y="3466022"/>
                      <a:ext cx="558141" cy="93992"/>
                      <a:chOff x="6583477" y="2845363"/>
                      <a:chExt cx="558141" cy="93992"/>
                    </a:xfrm>
                  </p:grpSpPr>
                  <p:cxnSp>
                    <p:nvCxnSpPr>
                      <p:cNvPr id="8171" name="Google Shape;8171;p91"/>
                      <p:cNvCxnSpPr/>
                      <p:nvPr/>
                    </p:nvCxnSpPr>
                    <p:spPr>
                      <a:xfrm flipH="1" rot="10800000">
                        <a:off x="7028199" y="2845363"/>
                        <a:ext cx="113419" cy="93992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8172" name="Google Shape;8172;p91"/>
                      <p:cNvCxnSpPr/>
                      <p:nvPr/>
                    </p:nvCxnSpPr>
                    <p:spPr>
                      <a:xfrm>
                        <a:off x="6583477" y="2939355"/>
                        <a:ext cx="450692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8173" name="Google Shape;8173;p91"/>
                    <p:cNvGrpSpPr/>
                    <p:nvPr/>
                  </p:nvGrpSpPr>
                  <p:grpSpPr>
                    <a:xfrm>
                      <a:off x="6396366" y="3528683"/>
                      <a:ext cx="561126" cy="97125"/>
                      <a:chOff x="6580972" y="2842160"/>
                      <a:chExt cx="561126" cy="97125"/>
                    </a:xfrm>
                  </p:grpSpPr>
                  <p:cxnSp>
                    <p:nvCxnSpPr>
                      <p:cNvPr id="8174" name="Google Shape;8174;p91"/>
                      <p:cNvCxnSpPr/>
                      <p:nvPr/>
                    </p:nvCxnSpPr>
                    <p:spPr>
                      <a:xfrm flipH="1" rot="10800000">
                        <a:off x="7028679" y="2842160"/>
                        <a:ext cx="113419" cy="97125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8175" name="Google Shape;8175;p91"/>
                      <p:cNvCxnSpPr/>
                      <p:nvPr/>
                    </p:nvCxnSpPr>
                    <p:spPr>
                      <a:xfrm>
                        <a:off x="6580972" y="2939284"/>
                        <a:ext cx="453676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8176" name="Google Shape;8176;p91"/>
                    <p:cNvGrpSpPr/>
                    <p:nvPr/>
                  </p:nvGrpSpPr>
                  <p:grpSpPr>
                    <a:xfrm>
                      <a:off x="6396366" y="3594477"/>
                      <a:ext cx="561124" cy="97125"/>
                      <a:chOff x="6581452" y="2842090"/>
                      <a:chExt cx="561124" cy="97125"/>
                    </a:xfrm>
                  </p:grpSpPr>
                  <p:cxnSp>
                    <p:nvCxnSpPr>
                      <p:cNvPr id="8177" name="Google Shape;8177;p91"/>
                      <p:cNvCxnSpPr/>
                      <p:nvPr/>
                    </p:nvCxnSpPr>
                    <p:spPr>
                      <a:xfrm flipH="1" rot="10800000">
                        <a:off x="7029158" y="2842090"/>
                        <a:ext cx="113419" cy="97125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8178" name="Google Shape;8178;p91"/>
                      <p:cNvCxnSpPr/>
                      <p:nvPr/>
                    </p:nvCxnSpPr>
                    <p:spPr>
                      <a:xfrm>
                        <a:off x="6581452" y="2939215"/>
                        <a:ext cx="453676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8179" name="Google Shape;8179;p91"/>
                    <p:cNvGrpSpPr/>
                    <p:nvPr/>
                  </p:nvGrpSpPr>
                  <p:grpSpPr>
                    <a:xfrm>
                      <a:off x="6396367" y="3664970"/>
                      <a:ext cx="558140" cy="92426"/>
                      <a:chOff x="6581933" y="2846719"/>
                      <a:chExt cx="558140" cy="92426"/>
                    </a:xfrm>
                  </p:grpSpPr>
                  <p:cxnSp>
                    <p:nvCxnSpPr>
                      <p:cNvPr id="8180" name="Google Shape;8180;p91"/>
                      <p:cNvCxnSpPr/>
                      <p:nvPr/>
                    </p:nvCxnSpPr>
                    <p:spPr>
                      <a:xfrm flipH="1" rot="10800000">
                        <a:off x="7026654" y="2846719"/>
                        <a:ext cx="113419" cy="92426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8181" name="Google Shape;8181;p91"/>
                      <p:cNvCxnSpPr/>
                      <p:nvPr/>
                    </p:nvCxnSpPr>
                    <p:spPr>
                      <a:xfrm>
                        <a:off x="6581933" y="2939145"/>
                        <a:ext cx="450690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  <p:grpSp>
                  <p:nvGrpSpPr>
                    <p:cNvPr id="8182" name="Google Shape;8182;p91"/>
                    <p:cNvGrpSpPr/>
                    <p:nvPr/>
                  </p:nvGrpSpPr>
                  <p:grpSpPr>
                    <a:xfrm>
                      <a:off x="6396367" y="3730765"/>
                      <a:ext cx="558139" cy="92426"/>
                      <a:chOff x="6582413" y="2846650"/>
                      <a:chExt cx="558139" cy="92426"/>
                    </a:xfrm>
                  </p:grpSpPr>
                  <p:cxnSp>
                    <p:nvCxnSpPr>
                      <p:cNvPr id="8183" name="Google Shape;8183;p91"/>
                      <p:cNvCxnSpPr/>
                      <p:nvPr/>
                    </p:nvCxnSpPr>
                    <p:spPr>
                      <a:xfrm flipH="1" rot="10800000">
                        <a:off x="7027133" y="2846650"/>
                        <a:ext cx="113419" cy="92426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8184" name="Google Shape;8184;p91"/>
                      <p:cNvCxnSpPr/>
                      <p:nvPr/>
                    </p:nvCxnSpPr>
                    <p:spPr>
                      <a:xfrm>
                        <a:off x="6582413" y="2939076"/>
                        <a:ext cx="450690" cy="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cxnSp>
                </p:grpSp>
              </p:grpSp>
              <p:cxnSp>
                <p:nvCxnSpPr>
                  <p:cNvPr id="8185" name="Google Shape;8185;p91"/>
                  <p:cNvCxnSpPr/>
                  <p:nvPr/>
                </p:nvCxnSpPr>
                <p:spPr>
                  <a:xfrm flipH="1">
                    <a:off x="6685171" y="4525377"/>
                    <a:ext cx="4763" cy="855662"/>
                  </a:xfrm>
                  <a:prstGeom prst="straightConnector1">
                    <a:avLst/>
                  </a:prstGeom>
                  <a:noFill/>
                  <a:ln cap="flat" cmpd="sng" w="254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186" name="Google Shape;8186;p91"/>
                  <p:cNvCxnSpPr/>
                  <p:nvPr/>
                </p:nvCxnSpPr>
                <p:spPr>
                  <a:xfrm>
                    <a:off x="6632784" y="4706352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187" name="Google Shape;8187;p91"/>
                  <p:cNvCxnSpPr/>
                  <p:nvPr/>
                </p:nvCxnSpPr>
                <p:spPr>
                  <a:xfrm>
                    <a:off x="6631196" y="4771439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188" name="Google Shape;8188;p91"/>
                  <p:cNvCxnSpPr/>
                  <p:nvPr/>
                </p:nvCxnSpPr>
                <p:spPr>
                  <a:xfrm>
                    <a:off x="6631196" y="4849227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189" name="Google Shape;8189;p91"/>
                  <p:cNvCxnSpPr/>
                  <p:nvPr/>
                </p:nvCxnSpPr>
                <p:spPr>
                  <a:xfrm>
                    <a:off x="6629609" y="4914314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190" name="Google Shape;8190;p91"/>
                  <p:cNvCxnSpPr/>
                  <p:nvPr/>
                </p:nvCxnSpPr>
                <p:spPr>
                  <a:xfrm>
                    <a:off x="6628021" y="4976227"/>
                    <a:ext cx="60325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191" name="Google Shape;8191;p91"/>
                  <p:cNvCxnSpPr/>
                  <p:nvPr/>
                </p:nvCxnSpPr>
                <p:spPr>
                  <a:xfrm>
                    <a:off x="6628021" y="5044489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192" name="Google Shape;8192;p91"/>
                  <p:cNvCxnSpPr/>
                  <p:nvPr/>
                </p:nvCxnSpPr>
                <p:spPr>
                  <a:xfrm>
                    <a:off x="6626434" y="5114339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193" name="Google Shape;8193;p91"/>
                  <p:cNvCxnSpPr/>
                  <p:nvPr/>
                </p:nvCxnSpPr>
                <p:spPr>
                  <a:xfrm>
                    <a:off x="6629609" y="5184189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194" name="Google Shape;8194;p91"/>
                  <p:cNvCxnSpPr/>
                  <p:nvPr/>
                </p:nvCxnSpPr>
                <p:spPr>
                  <a:xfrm>
                    <a:off x="6631196" y="5252452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195" name="Google Shape;8195;p91"/>
                  <p:cNvCxnSpPr/>
                  <p:nvPr/>
                </p:nvCxnSpPr>
                <p:spPr>
                  <a:xfrm>
                    <a:off x="6631196" y="5322302"/>
                    <a:ext cx="58738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196" name="Google Shape;8196;p91"/>
                  <p:cNvCxnSpPr/>
                  <p:nvPr/>
                </p:nvCxnSpPr>
                <p:spPr>
                  <a:xfrm>
                    <a:off x="6632784" y="5387389"/>
                    <a:ext cx="58737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197" name="Google Shape;8197;p91"/>
                  <p:cNvCxnSpPr/>
                  <p:nvPr/>
                </p:nvCxnSpPr>
                <p:spPr>
                  <a:xfrm rot="10800000">
                    <a:off x="6632784" y="4531727"/>
                    <a:ext cx="58737" cy="0"/>
                  </a:xfrm>
                  <a:prstGeom prst="straightConnector1">
                    <a:avLst/>
                  </a:prstGeom>
                  <a:noFill/>
                  <a:ln cap="flat" cmpd="sng" w="222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grpSp>
                <p:nvGrpSpPr>
                  <p:cNvPr id="8198" name="Google Shape;8198;p91"/>
                  <p:cNvGrpSpPr/>
                  <p:nvPr/>
                </p:nvGrpSpPr>
                <p:grpSpPr>
                  <a:xfrm>
                    <a:off x="6434171" y="4488570"/>
                    <a:ext cx="224203" cy="179034"/>
                    <a:chOff x="3668110" y="2448910"/>
                    <a:chExt cx="3794234" cy="2165130"/>
                  </a:xfrm>
                </p:grpSpPr>
                <p:sp>
                  <p:nvSpPr>
                    <p:cNvPr id="8199" name="Google Shape;8199;p91"/>
                    <p:cNvSpPr/>
                    <p:nvPr/>
                  </p:nvSpPr>
                  <p:spPr>
                    <a:xfrm>
                      <a:off x="3668110" y="3741409"/>
                      <a:ext cx="3780587" cy="872631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rgbClr val="B8C2C9"/>
                        </a:gs>
                        <a:gs pos="21000">
                          <a:schemeClr val="lt1"/>
                        </a:gs>
                        <a:gs pos="60000">
                          <a:srgbClr val="D6DCE0"/>
                        </a:gs>
                        <a:gs pos="100000">
                          <a:srgbClr val="B8C2C9"/>
                        </a:gs>
                      </a:gsLst>
                      <a:lin ang="0" scaled="0"/>
                    </a:gradFill>
                    <a:ln cap="flat" cmpd="sng" w="9525">
                      <a:solidFill>
                        <a:srgbClr val="31538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200" name="Google Shape;8200;p91"/>
                    <p:cNvSpPr/>
                    <p:nvPr/>
                  </p:nvSpPr>
                  <p:spPr>
                    <a:xfrm>
                      <a:off x="3678620" y="2448910"/>
                      <a:ext cx="3783724" cy="1324303"/>
                    </a:xfrm>
                    <a:custGeom>
                      <a:rect b="b" l="l" r="r" t="t"/>
                      <a:pathLst>
                        <a:path extrusionOk="0" h="1324303" w="3783724">
                          <a:moveTo>
                            <a:pt x="0" y="1313793"/>
                          </a:moveTo>
                          <a:lnTo>
                            <a:pt x="0" y="1313793"/>
                          </a:lnTo>
                          <a:lnTo>
                            <a:pt x="252248" y="0"/>
                          </a:lnTo>
                          <a:lnTo>
                            <a:pt x="3415862" y="21020"/>
                          </a:lnTo>
                          <a:lnTo>
                            <a:pt x="3783724" y="1324303"/>
                          </a:lnTo>
                          <a:lnTo>
                            <a:pt x="0" y="1313793"/>
                          </a:lnTo>
                          <a:close/>
                        </a:path>
                      </a:pathLst>
                    </a:custGeom>
                    <a:solidFill>
                      <a:srgbClr val="B8C2C9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grpSp>
                  <p:nvGrpSpPr>
                    <p:cNvPr id="8201" name="Google Shape;8201;p91"/>
                    <p:cNvGrpSpPr/>
                    <p:nvPr/>
                  </p:nvGrpSpPr>
                  <p:grpSpPr>
                    <a:xfrm>
                      <a:off x="3941376" y="2603243"/>
                      <a:ext cx="3202061" cy="1066110"/>
                      <a:chOff x="7939341" y="3037317"/>
                      <a:chExt cx="897649" cy="353919"/>
                    </a:xfrm>
                  </p:grpSpPr>
                  <p:sp>
                    <p:nvSpPr>
                      <p:cNvPr id="7966" name="Google Shape;7966;p91"/>
                      <p:cNvSpPr/>
                      <p:nvPr/>
                    </p:nvSpPr>
                    <p:spPr>
                      <a:xfrm>
                        <a:off x="7964170" y="3037317"/>
                        <a:ext cx="849158" cy="198115"/>
                      </a:xfrm>
                      <a:custGeom>
                        <a:rect b="b" l="l" r="r" t="t"/>
                        <a:pathLst>
                          <a:path extrusionOk="0" h="1049866" w="4673016">
                            <a:moveTo>
                              <a:pt x="3756864" y="0"/>
                            </a:moveTo>
                            <a:lnTo>
                              <a:pt x="4673016" y="239402"/>
                            </a:lnTo>
                            <a:lnTo>
                              <a:pt x="3993931" y="541866"/>
                            </a:lnTo>
                            <a:lnTo>
                              <a:pt x="3815839" y="467710"/>
                            </a:lnTo>
                            <a:lnTo>
                              <a:pt x="2300598" y="1049866"/>
                            </a:lnTo>
                            <a:lnTo>
                              <a:pt x="912064" y="457200"/>
                            </a:lnTo>
                            <a:lnTo>
                              <a:pt x="624198" y="541866"/>
                            </a:lnTo>
                            <a:lnTo>
                              <a:pt x="0" y="275021"/>
                            </a:lnTo>
                            <a:lnTo>
                              <a:pt x="912064" y="16933"/>
                            </a:lnTo>
                            <a:lnTo>
                              <a:pt x="2323954" y="616023"/>
                            </a:lnTo>
                            <a:lnTo>
                              <a:pt x="3756864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8202" name="Google Shape;8202;p91"/>
                      <p:cNvSpPr/>
                      <p:nvPr/>
                    </p:nvSpPr>
                    <p:spPr>
                      <a:xfrm>
                        <a:off x="8519948" y="3206783"/>
                        <a:ext cx="317042" cy="170569"/>
                      </a:xfrm>
                      <a:custGeom>
                        <a:rect b="b" l="l" r="r" t="t"/>
                        <a:pathLst>
                          <a:path extrusionOk="0" h="903890" w="1744718">
                            <a:moveTo>
                              <a:pt x="21021" y="0"/>
                            </a:moveTo>
                            <a:lnTo>
                              <a:pt x="1744718" y="693683"/>
                            </a:lnTo>
                            <a:lnTo>
                              <a:pt x="1145628" y="903890"/>
                            </a:lnTo>
                            <a:lnTo>
                              <a:pt x="0" y="451945"/>
                            </a:lnTo>
                            <a:lnTo>
                              <a:pt x="21021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8203" name="Google Shape;8203;p91"/>
                      <p:cNvSpPr/>
                      <p:nvPr/>
                    </p:nvSpPr>
                    <p:spPr>
                      <a:xfrm>
                        <a:off x="7939341" y="3206783"/>
                        <a:ext cx="311312" cy="168585"/>
                      </a:xfrm>
                      <a:custGeom>
                        <a:rect b="b" l="l" r="r" t="t"/>
                        <a:pathLst>
                          <a:path extrusionOk="0" h="893380" w="1713187">
                            <a:moveTo>
                              <a:pt x="1702676" y="0"/>
                            </a:moveTo>
                            <a:lnTo>
                              <a:pt x="1713187" y="472966"/>
                            </a:lnTo>
                            <a:lnTo>
                              <a:pt x="578069" y="893380"/>
                            </a:lnTo>
                            <a:lnTo>
                              <a:pt x="0" y="693683"/>
                            </a:lnTo>
                            <a:lnTo>
                              <a:pt x="1702676" y="0"/>
                            </a:lnTo>
                            <a:close/>
                          </a:path>
                        </a:pathLst>
                      </a:custGeom>
                      <a:solidFill>
                        <a:srgbClr val="0000A8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8204" name="Google Shape;8204;p91"/>
                      <p:cNvSpPr/>
                      <p:nvPr/>
                    </p:nvSpPr>
                    <p:spPr>
                      <a:xfrm>
                        <a:off x="8047413" y="3123483"/>
                        <a:ext cx="676892" cy="267753"/>
                      </a:xfrm>
                      <a:custGeom>
                        <a:rect b="b" l="l" r="r" t="t"/>
                        <a:pathLst>
                          <a:path extrusionOk="0" h="1418896" w="3725019">
                            <a:moveTo>
                              <a:pt x="162012" y="73572"/>
                            </a:moveTo>
                            <a:lnTo>
                              <a:pt x="445792" y="0"/>
                            </a:lnTo>
                            <a:lnTo>
                              <a:pt x="1852896" y="591655"/>
                            </a:lnTo>
                            <a:lnTo>
                              <a:pt x="3357157" y="0"/>
                            </a:lnTo>
                            <a:lnTo>
                              <a:pt x="3577874" y="73572"/>
                            </a:lnTo>
                            <a:lnTo>
                              <a:pt x="2632585" y="448868"/>
                            </a:lnTo>
                            <a:lnTo>
                              <a:pt x="2625150" y="902607"/>
                            </a:lnTo>
                            <a:lnTo>
                              <a:pt x="3725019" y="1345324"/>
                            </a:lnTo>
                            <a:lnTo>
                              <a:pt x="3441240" y="1408386"/>
                            </a:lnTo>
                            <a:lnTo>
                              <a:pt x="1864688" y="746234"/>
                            </a:lnTo>
                            <a:lnTo>
                              <a:pt x="256605" y="1418896"/>
                            </a:lnTo>
                            <a:lnTo>
                              <a:pt x="0" y="1331097"/>
                            </a:lnTo>
                            <a:lnTo>
                              <a:pt x="1113454" y="903890"/>
                            </a:lnTo>
                            <a:cubicBezTo>
                              <a:pt x="1113454" y="760249"/>
                              <a:pt x="1102302" y="595586"/>
                              <a:pt x="1102302" y="451945"/>
                            </a:cubicBezTo>
                            <a:lnTo>
                              <a:pt x="183032" y="84081"/>
                            </a:lnTo>
                            <a:cubicBezTo>
                              <a:pt x="26317" y="21019"/>
                              <a:pt x="169019" y="77075"/>
                              <a:pt x="162012" y="73572"/>
                            </a:cubicBezTo>
                            <a:close/>
                          </a:path>
                        </a:pathLst>
                      </a:custGeom>
                      <a:solidFill>
                        <a:srgbClr val="8DA9DB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</p:grpSp>
            </p:grpSp>
            <p:sp>
              <p:nvSpPr>
                <p:cNvPr id="8205" name="Google Shape;8205;p91"/>
                <p:cNvSpPr txBox="1"/>
                <p:nvPr/>
              </p:nvSpPr>
              <p:spPr>
                <a:xfrm>
                  <a:off x="7327436" y="4173759"/>
                  <a:ext cx="343500" cy="379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…</a:t>
                  </a:r>
                  <a:endParaRPr sz="1100"/>
                </a:p>
              </p:txBody>
            </p:sp>
            <p:sp>
              <p:nvSpPr>
                <p:cNvPr id="8206" name="Google Shape;8206;p91"/>
                <p:cNvSpPr txBox="1"/>
                <p:nvPr/>
              </p:nvSpPr>
              <p:spPr>
                <a:xfrm>
                  <a:off x="7423103" y="4980255"/>
                  <a:ext cx="343500" cy="379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…</a:t>
                  </a:r>
                  <a:endParaRPr sz="1100"/>
                </a:p>
              </p:txBody>
            </p:sp>
          </p:grpSp>
          <p:grpSp>
            <p:nvGrpSpPr>
              <p:cNvPr id="8207" name="Google Shape;8207;p91"/>
              <p:cNvGrpSpPr/>
              <p:nvPr/>
            </p:nvGrpSpPr>
            <p:grpSpPr>
              <a:xfrm>
                <a:off x="977155" y="3550503"/>
                <a:ext cx="914400" cy="479686"/>
                <a:chOff x="3668110" y="2448910"/>
                <a:chExt cx="3794234" cy="2165130"/>
              </a:xfrm>
            </p:grpSpPr>
            <p:sp>
              <p:nvSpPr>
                <p:cNvPr id="8208" name="Google Shape;8208;p91"/>
                <p:cNvSpPr/>
                <p:nvPr/>
              </p:nvSpPr>
              <p:spPr>
                <a:xfrm>
                  <a:off x="3668110" y="3741409"/>
                  <a:ext cx="3780587" cy="872631"/>
                </a:xfrm>
                <a:prstGeom prst="rect">
                  <a:avLst/>
                </a:prstGeom>
                <a:gradFill>
                  <a:gsLst>
                    <a:gs pos="0">
                      <a:srgbClr val="B8C2C9"/>
                    </a:gs>
                    <a:gs pos="21000">
                      <a:schemeClr val="lt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cap="flat" cmpd="sng" w="9525">
                  <a:solidFill>
                    <a:srgbClr val="31538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35" name="Google Shape;7435;p91"/>
                <p:cNvSpPr/>
                <p:nvPr/>
              </p:nvSpPr>
              <p:spPr>
                <a:xfrm>
                  <a:off x="3678620" y="2448910"/>
                  <a:ext cx="3783724" cy="1324303"/>
                </a:xfrm>
                <a:custGeom>
                  <a:rect b="b" l="l" r="r" t="t"/>
                  <a:pathLst>
                    <a:path extrusionOk="0" h="1324303" w="3783724">
                      <a:moveTo>
                        <a:pt x="0" y="1313793"/>
                      </a:moveTo>
                      <a:lnTo>
                        <a:pt x="0" y="1313793"/>
                      </a:lnTo>
                      <a:lnTo>
                        <a:pt x="252248" y="0"/>
                      </a:lnTo>
                      <a:lnTo>
                        <a:pt x="3415862" y="21020"/>
                      </a:lnTo>
                      <a:lnTo>
                        <a:pt x="3783724" y="1324303"/>
                      </a:lnTo>
                      <a:lnTo>
                        <a:pt x="0" y="1313793"/>
                      </a:lnTo>
                      <a:close/>
                    </a:path>
                  </a:pathLst>
                </a:custGeom>
                <a:solidFill>
                  <a:srgbClr val="B8C2C9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8209" name="Google Shape;8209;p91"/>
                <p:cNvGrpSpPr/>
                <p:nvPr/>
              </p:nvGrpSpPr>
              <p:grpSpPr>
                <a:xfrm>
                  <a:off x="3941376" y="2603243"/>
                  <a:ext cx="3202061" cy="1066110"/>
                  <a:chOff x="7939341" y="3037317"/>
                  <a:chExt cx="897649" cy="353919"/>
                </a:xfrm>
              </p:grpSpPr>
              <p:sp>
                <p:nvSpPr>
                  <p:cNvPr id="8210" name="Google Shape;8210;p91"/>
                  <p:cNvSpPr/>
                  <p:nvPr/>
                </p:nvSpPr>
                <p:spPr>
                  <a:xfrm>
                    <a:off x="7964170" y="3037317"/>
                    <a:ext cx="849158" cy="198115"/>
                  </a:xfrm>
                  <a:custGeom>
                    <a:rect b="b" l="l" r="r" t="t"/>
                    <a:pathLst>
                      <a:path extrusionOk="0" h="1049866" w="467301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11" name="Google Shape;8211;p91"/>
                  <p:cNvSpPr/>
                  <p:nvPr/>
                </p:nvSpPr>
                <p:spPr>
                  <a:xfrm>
                    <a:off x="8519948" y="3206783"/>
                    <a:ext cx="317042" cy="170569"/>
                  </a:xfrm>
                  <a:custGeom>
                    <a:rect b="b" l="l" r="r" t="t"/>
                    <a:pathLst>
                      <a:path extrusionOk="0" h="903890" w="1744718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12" name="Google Shape;8212;p91"/>
                  <p:cNvSpPr/>
                  <p:nvPr/>
                </p:nvSpPr>
                <p:spPr>
                  <a:xfrm>
                    <a:off x="7939341" y="3206783"/>
                    <a:ext cx="311312" cy="168585"/>
                  </a:xfrm>
                  <a:custGeom>
                    <a:rect b="b" l="l" r="r" t="t"/>
                    <a:pathLst>
                      <a:path extrusionOk="0" h="893380" w="1713187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13" name="Google Shape;8213;p91"/>
                  <p:cNvSpPr/>
                  <p:nvPr/>
                </p:nvSpPr>
                <p:spPr>
                  <a:xfrm>
                    <a:off x="8047413" y="3123483"/>
                    <a:ext cx="676892" cy="267753"/>
                  </a:xfrm>
                  <a:custGeom>
                    <a:rect b="b" l="l" r="r" t="t"/>
                    <a:pathLst>
                      <a:path extrusionOk="0" h="1418896" w="3725019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rgbClr val="8DA9DB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214" name="Google Shape;8214;p91"/>
              <p:cNvGrpSpPr/>
              <p:nvPr/>
            </p:nvGrpSpPr>
            <p:grpSpPr>
              <a:xfrm>
                <a:off x="2554943" y="3564953"/>
                <a:ext cx="914400" cy="479686"/>
                <a:chOff x="3668110" y="2448910"/>
                <a:chExt cx="3794234" cy="2165130"/>
              </a:xfrm>
            </p:grpSpPr>
            <p:sp>
              <p:nvSpPr>
                <p:cNvPr id="8215" name="Google Shape;8215;p91"/>
                <p:cNvSpPr/>
                <p:nvPr/>
              </p:nvSpPr>
              <p:spPr>
                <a:xfrm>
                  <a:off x="3668110" y="3741409"/>
                  <a:ext cx="3780587" cy="872631"/>
                </a:xfrm>
                <a:prstGeom prst="rect">
                  <a:avLst/>
                </a:prstGeom>
                <a:gradFill>
                  <a:gsLst>
                    <a:gs pos="0">
                      <a:srgbClr val="B8C2C9"/>
                    </a:gs>
                    <a:gs pos="21000">
                      <a:schemeClr val="lt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cap="flat" cmpd="sng" w="9525">
                  <a:solidFill>
                    <a:srgbClr val="31538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16" name="Google Shape;8216;p91"/>
                <p:cNvSpPr/>
                <p:nvPr/>
              </p:nvSpPr>
              <p:spPr>
                <a:xfrm>
                  <a:off x="3678620" y="2448910"/>
                  <a:ext cx="3783724" cy="1324303"/>
                </a:xfrm>
                <a:custGeom>
                  <a:rect b="b" l="l" r="r" t="t"/>
                  <a:pathLst>
                    <a:path extrusionOk="0" h="1324303" w="3783724">
                      <a:moveTo>
                        <a:pt x="0" y="1313793"/>
                      </a:moveTo>
                      <a:lnTo>
                        <a:pt x="0" y="1313793"/>
                      </a:lnTo>
                      <a:lnTo>
                        <a:pt x="252248" y="0"/>
                      </a:lnTo>
                      <a:lnTo>
                        <a:pt x="3415862" y="21020"/>
                      </a:lnTo>
                      <a:lnTo>
                        <a:pt x="3783724" y="1324303"/>
                      </a:lnTo>
                      <a:lnTo>
                        <a:pt x="0" y="1313793"/>
                      </a:lnTo>
                      <a:close/>
                    </a:path>
                  </a:pathLst>
                </a:custGeom>
                <a:solidFill>
                  <a:srgbClr val="B8C2C9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8217" name="Google Shape;8217;p91"/>
                <p:cNvGrpSpPr/>
                <p:nvPr/>
              </p:nvGrpSpPr>
              <p:grpSpPr>
                <a:xfrm>
                  <a:off x="3941376" y="2603243"/>
                  <a:ext cx="3202061" cy="1066110"/>
                  <a:chOff x="7939341" y="3037317"/>
                  <a:chExt cx="897649" cy="353919"/>
                </a:xfrm>
              </p:grpSpPr>
              <p:sp>
                <p:nvSpPr>
                  <p:cNvPr id="8218" name="Google Shape;8218;p91"/>
                  <p:cNvSpPr/>
                  <p:nvPr/>
                </p:nvSpPr>
                <p:spPr>
                  <a:xfrm>
                    <a:off x="7964170" y="3037317"/>
                    <a:ext cx="849158" cy="198115"/>
                  </a:xfrm>
                  <a:custGeom>
                    <a:rect b="b" l="l" r="r" t="t"/>
                    <a:pathLst>
                      <a:path extrusionOk="0" h="1049866" w="467301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19" name="Google Shape;8219;p91"/>
                  <p:cNvSpPr/>
                  <p:nvPr/>
                </p:nvSpPr>
                <p:spPr>
                  <a:xfrm>
                    <a:off x="8519948" y="3206783"/>
                    <a:ext cx="317042" cy="170569"/>
                  </a:xfrm>
                  <a:custGeom>
                    <a:rect b="b" l="l" r="r" t="t"/>
                    <a:pathLst>
                      <a:path extrusionOk="0" h="903890" w="1744718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20" name="Google Shape;8220;p91"/>
                  <p:cNvSpPr/>
                  <p:nvPr/>
                </p:nvSpPr>
                <p:spPr>
                  <a:xfrm>
                    <a:off x="7939341" y="3206783"/>
                    <a:ext cx="311312" cy="168585"/>
                  </a:xfrm>
                  <a:custGeom>
                    <a:rect b="b" l="l" r="r" t="t"/>
                    <a:pathLst>
                      <a:path extrusionOk="0" h="893380" w="1713187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21" name="Google Shape;8221;p91"/>
                  <p:cNvSpPr/>
                  <p:nvPr/>
                </p:nvSpPr>
                <p:spPr>
                  <a:xfrm>
                    <a:off x="8047413" y="3123483"/>
                    <a:ext cx="676892" cy="267753"/>
                  </a:xfrm>
                  <a:custGeom>
                    <a:rect b="b" l="l" r="r" t="t"/>
                    <a:pathLst>
                      <a:path extrusionOk="0" h="1418896" w="3725019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rgbClr val="8DA9DB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222" name="Google Shape;8222;p91"/>
              <p:cNvGrpSpPr/>
              <p:nvPr/>
            </p:nvGrpSpPr>
            <p:grpSpPr>
              <a:xfrm>
                <a:off x="4132731" y="3579403"/>
                <a:ext cx="914400" cy="479686"/>
                <a:chOff x="3668110" y="2448910"/>
                <a:chExt cx="3794234" cy="2165130"/>
              </a:xfrm>
            </p:grpSpPr>
            <p:sp>
              <p:nvSpPr>
                <p:cNvPr id="8223" name="Google Shape;8223;p91"/>
                <p:cNvSpPr/>
                <p:nvPr/>
              </p:nvSpPr>
              <p:spPr>
                <a:xfrm>
                  <a:off x="3668110" y="3741409"/>
                  <a:ext cx="3780587" cy="872631"/>
                </a:xfrm>
                <a:prstGeom prst="rect">
                  <a:avLst/>
                </a:prstGeom>
                <a:gradFill>
                  <a:gsLst>
                    <a:gs pos="0">
                      <a:srgbClr val="B8C2C9"/>
                    </a:gs>
                    <a:gs pos="21000">
                      <a:schemeClr val="lt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cap="flat" cmpd="sng" w="9525">
                  <a:solidFill>
                    <a:srgbClr val="31538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24" name="Google Shape;8224;p91"/>
                <p:cNvSpPr/>
                <p:nvPr/>
              </p:nvSpPr>
              <p:spPr>
                <a:xfrm>
                  <a:off x="3678620" y="2448910"/>
                  <a:ext cx="3783724" cy="1324303"/>
                </a:xfrm>
                <a:custGeom>
                  <a:rect b="b" l="l" r="r" t="t"/>
                  <a:pathLst>
                    <a:path extrusionOk="0" h="1324303" w="3783724">
                      <a:moveTo>
                        <a:pt x="0" y="1313793"/>
                      </a:moveTo>
                      <a:lnTo>
                        <a:pt x="0" y="1313793"/>
                      </a:lnTo>
                      <a:lnTo>
                        <a:pt x="252248" y="0"/>
                      </a:lnTo>
                      <a:lnTo>
                        <a:pt x="3415862" y="21020"/>
                      </a:lnTo>
                      <a:lnTo>
                        <a:pt x="3783724" y="1324303"/>
                      </a:lnTo>
                      <a:lnTo>
                        <a:pt x="0" y="1313793"/>
                      </a:lnTo>
                      <a:close/>
                    </a:path>
                  </a:pathLst>
                </a:custGeom>
                <a:solidFill>
                  <a:srgbClr val="B8C2C9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8225" name="Google Shape;8225;p91"/>
                <p:cNvGrpSpPr/>
                <p:nvPr/>
              </p:nvGrpSpPr>
              <p:grpSpPr>
                <a:xfrm>
                  <a:off x="3941376" y="2603243"/>
                  <a:ext cx="3202061" cy="1066110"/>
                  <a:chOff x="7939341" y="3037317"/>
                  <a:chExt cx="897649" cy="353919"/>
                </a:xfrm>
              </p:grpSpPr>
              <p:sp>
                <p:nvSpPr>
                  <p:cNvPr id="8226" name="Google Shape;8226;p91"/>
                  <p:cNvSpPr/>
                  <p:nvPr/>
                </p:nvSpPr>
                <p:spPr>
                  <a:xfrm>
                    <a:off x="7964170" y="3037317"/>
                    <a:ext cx="849158" cy="198115"/>
                  </a:xfrm>
                  <a:custGeom>
                    <a:rect b="b" l="l" r="r" t="t"/>
                    <a:pathLst>
                      <a:path extrusionOk="0" h="1049866" w="467301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27" name="Google Shape;8227;p91"/>
                  <p:cNvSpPr/>
                  <p:nvPr/>
                </p:nvSpPr>
                <p:spPr>
                  <a:xfrm>
                    <a:off x="8519948" y="3206783"/>
                    <a:ext cx="317042" cy="170569"/>
                  </a:xfrm>
                  <a:custGeom>
                    <a:rect b="b" l="l" r="r" t="t"/>
                    <a:pathLst>
                      <a:path extrusionOk="0" h="903890" w="1744718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28" name="Google Shape;8228;p91"/>
                  <p:cNvSpPr/>
                  <p:nvPr/>
                </p:nvSpPr>
                <p:spPr>
                  <a:xfrm>
                    <a:off x="7939341" y="3206783"/>
                    <a:ext cx="311312" cy="168585"/>
                  </a:xfrm>
                  <a:custGeom>
                    <a:rect b="b" l="l" r="r" t="t"/>
                    <a:pathLst>
                      <a:path extrusionOk="0" h="893380" w="1713187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29" name="Google Shape;8229;p91"/>
                  <p:cNvSpPr/>
                  <p:nvPr/>
                </p:nvSpPr>
                <p:spPr>
                  <a:xfrm>
                    <a:off x="8047413" y="3123483"/>
                    <a:ext cx="676892" cy="267753"/>
                  </a:xfrm>
                  <a:custGeom>
                    <a:rect b="b" l="l" r="r" t="t"/>
                    <a:pathLst>
                      <a:path extrusionOk="0" h="1418896" w="3725019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rgbClr val="8DA9DB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sp>
        <p:nvSpPr>
          <p:cNvPr id="8230" name="Google Shape;8230;p91"/>
          <p:cNvSpPr txBox="1"/>
          <p:nvPr>
            <p:ph type="title"/>
          </p:nvPr>
        </p:nvSpPr>
        <p:spPr>
          <a:xfrm>
            <a:off x="19500" y="162169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000"/>
              <a:t>Δικτύωση κέντρων δεδομένων: δρομολόγηση επιπέδου εφαρμογής</a:t>
            </a:r>
            <a:endParaRPr b="0"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31" name="Google Shape;8231;p91"/>
          <p:cNvSpPr txBox="1"/>
          <p:nvPr>
            <p:ph idx="12" type="sldNum"/>
          </p:nvPr>
        </p:nvSpPr>
        <p:spPr>
          <a:xfrm>
            <a:off x="6905053" y="48696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8232" name="Google Shape;8232;p91"/>
          <p:cNvGrpSpPr/>
          <p:nvPr/>
        </p:nvGrpSpPr>
        <p:grpSpPr>
          <a:xfrm>
            <a:off x="5918656" y="2143475"/>
            <a:ext cx="285950" cy="457200"/>
            <a:chOff x="4140" y="429"/>
            <a:chExt cx="1426" cy="2396"/>
          </a:xfrm>
        </p:grpSpPr>
        <p:sp>
          <p:nvSpPr>
            <p:cNvPr id="8233" name="Google Shape;8233;p91"/>
            <p:cNvSpPr/>
            <p:nvPr/>
          </p:nvSpPr>
          <p:spPr>
            <a:xfrm>
              <a:off x="5268" y="435"/>
              <a:ext cx="285" cy="2284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4" name="Google Shape;8234;p91"/>
            <p:cNvSpPr/>
            <p:nvPr/>
          </p:nvSpPr>
          <p:spPr>
            <a:xfrm>
              <a:off x="4205" y="429"/>
              <a:ext cx="1045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5" name="Google Shape;8235;p91"/>
            <p:cNvSpPr/>
            <p:nvPr/>
          </p:nvSpPr>
          <p:spPr>
            <a:xfrm>
              <a:off x="5322" y="573"/>
              <a:ext cx="166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6" name="Google Shape;8236;p91"/>
            <p:cNvSpPr/>
            <p:nvPr/>
          </p:nvSpPr>
          <p:spPr>
            <a:xfrm>
              <a:off x="5286" y="1639"/>
              <a:ext cx="261" cy="187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7" name="Google Shape;8237;p91"/>
            <p:cNvSpPr/>
            <p:nvPr/>
          </p:nvSpPr>
          <p:spPr>
            <a:xfrm>
              <a:off x="4211" y="691"/>
              <a:ext cx="600" cy="50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238" name="Google Shape;8238;p91"/>
            <p:cNvGrpSpPr/>
            <p:nvPr/>
          </p:nvGrpSpPr>
          <p:grpSpPr>
            <a:xfrm>
              <a:off x="4751" y="666"/>
              <a:ext cx="576" cy="163"/>
              <a:chOff x="617" y="2566"/>
              <a:chExt cx="719" cy="156"/>
            </a:xfrm>
          </p:grpSpPr>
          <p:sp>
            <p:nvSpPr>
              <p:cNvPr id="8239" name="Google Shape;8239;p91"/>
              <p:cNvSpPr/>
              <p:nvPr/>
            </p:nvSpPr>
            <p:spPr>
              <a:xfrm>
                <a:off x="617" y="2566"/>
                <a:ext cx="719" cy="156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0" name="Google Shape;8240;p91"/>
              <p:cNvSpPr/>
              <p:nvPr/>
            </p:nvSpPr>
            <p:spPr>
              <a:xfrm>
                <a:off x="632" y="2584"/>
                <a:ext cx="689" cy="108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241" name="Google Shape;8241;p91"/>
            <p:cNvSpPr/>
            <p:nvPr/>
          </p:nvSpPr>
          <p:spPr>
            <a:xfrm>
              <a:off x="4223" y="1022"/>
              <a:ext cx="600" cy="44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242" name="Google Shape;8242;p91"/>
            <p:cNvGrpSpPr/>
            <p:nvPr/>
          </p:nvGrpSpPr>
          <p:grpSpPr>
            <a:xfrm>
              <a:off x="4745" y="997"/>
              <a:ext cx="582" cy="131"/>
              <a:chOff x="612" y="2571"/>
              <a:chExt cx="726" cy="136"/>
            </a:xfrm>
          </p:grpSpPr>
          <p:sp>
            <p:nvSpPr>
              <p:cNvPr id="8243" name="Google Shape;8243;p91"/>
              <p:cNvSpPr/>
              <p:nvPr/>
            </p:nvSpPr>
            <p:spPr>
              <a:xfrm>
                <a:off x="612" y="2571"/>
                <a:ext cx="726" cy="136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4" name="Google Shape;8244;p91"/>
              <p:cNvSpPr/>
              <p:nvPr/>
            </p:nvSpPr>
            <p:spPr>
              <a:xfrm>
                <a:off x="627" y="2584"/>
                <a:ext cx="696" cy="10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245" name="Google Shape;8245;p91"/>
            <p:cNvSpPr/>
            <p:nvPr/>
          </p:nvSpPr>
          <p:spPr>
            <a:xfrm>
              <a:off x="4217" y="1359"/>
              <a:ext cx="594" cy="44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6" name="Google Shape;8246;p91"/>
            <p:cNvSpPr/>
            <p:nvPr/>
          </p:nvSpPr>
          <p:spPr>
            <a:xfrm>
              <a:off x="4229" y="1652"/>
              <a:ext cx="594" cy="50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247" name="Google Shape;8247;p91"/>
            <p:cNvGrpSpPr/>
            <p:nvPr/>
          </p:nvGrpSpPr>
          <p:grpSpPr>
            <a:xfrm>
              <a:off x="4733" y="1627"/>
              <a:ext cx="582" cy="150"/>
              <a:chOff x="612" y="2568"/>
              <a:chExt cx="725" cy="138"/>
            </a:xfrm>
          </p:grpSpPr>
          <p:sp>
            <p:nvSpPr>
              <p:cNvPr id="8248" name="Google Shape;8248;p91"/>
              <p:cNvSpPr/>
              <p:nvPr/>
            </p:nvSpPr>
            <p:spPr>
              <a:xfrm>
                <a:off x="612" y="2568"/>
                <a:ext cx="725" cy="138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9" name="Google Shape;8249;p91"/>
              <p:cNvSpPr/>
              <p:nvPr/>
            </p:nvSpPr>
            <p:spPr>
              <a:xfrm>
                <a:off x="627" y="2585"/>
                <a:ext cx="695" cy="103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250" name="Google Shape;8250;p91"/>
            <p:cNvSpPr/>
            <p:nvPr/>
          </p:nvSpPr>
          <p:spPr>
            <a:xfrm>
              <a:off x="5286" y="1352"/>
              <a:ext cx="267" cy="187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251" name="Google Shape;8251;p91"/>
            <p:cNvGrpSpPr/>
            <p:nvPr/>
          </p:nvGrpSpPr>
          <p:grpSpPr>
            <a:xfrm>
              <a:off x="4740" y="1327"/>
              <a:ext cx="582" cy="137"/>
              <a:chOff x="615" y="2568"/>
              <a:chExt cx="725" cy="137"/>
            </a:xfrm>
          </p:grpSpPr>
          <p:sp>
            <p:nvSpPr>
              <p:cNvPr id="8252" name="Google Shape;8252;p91"/>
              <p:cNvSpPr/>
              <p:nvPr/>
            </p:nvSpPr>
            <p:spPr>
              <a:xfrm>
                <a:off x="615" y="2568"/>
                <a:ext cx="725" cy="137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3" name="Google Shape;8253;p91"/>
              <p:cNvSpPr/>
              <p:nvPr/>
            </p:nvSpPr>
            <p:spPr>
              <a:xfrm>
                <a:off x="630" y="2587"/>
                <a:ext cx="695" cy="10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254" name="Google Shape;8254;p91"/>
            <p:cNvSpPr/>
            <p:nvPr/>
          </p:nvSpPr>
          <p:spPr>
            <a:xfrm>
              <a:off x="5250" y="429"/>
              <a:ext cx="65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5" name="Google Shape;8255;p91"/>
            <p:cNvSpPr/>
            <p:nvPr/>
          </p:nvSpPr>
          <p:spPr>
            <a:xfrm>
              <a:off x="5310" y="1009"/>
              <a:ext cx="238" cy="212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6" name="Google Shape;8256;p91"/>
            <p:cNvSpPr/>
            <p:nvPr/>
          </p:nvSpPr>
          <p:spPr>
            <a:xfrm>
              <a:off x="5316" y="679"/>
              <a:ext cx="243" cy="243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7" name="Google Shape;8257;p91"/>
            <p:cNvSpPr/>
            <p:nvPr/>
          </p:nvSpPr>
          <p:spPr>
            <a:xfrm>
              <a:off x="5518" y="2613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8" name="Google Shape;8258;p91"/>
            <p:cNvSpPr/>
            <p:nvPr/>
          </p:nvSpPr>
          <p:spPr>
            <a:xfrm>
              <a:off x="5304" y="2613"/>
              <a:ext cx="243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9" name="Google Shape;8259;p91"/>
            <p:cNvSpPr/>
            <p:nvPr/>
          </p:nvSpPr>
          <p:spPr>
            <a:xfrm>
              <a:off x="4140" y="2675"/>
              <a:ext cx="1199" cy="150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0" name="Google Shape;8260;p91"/>
            <p:cNvSpPr/>
            <p:nvPr/>
          </p:nvSpPr>
          <p:spPr>
            <a:xfrm>
              <a:off x="4205" y="2713"/>
              <a:ext cx="1069" cy="81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1" name="Google Shape;8261;p91"/>
            <p:cNvSpPr/>
            <p:nvPr/>
          </p:nvSpPr>
          <p:spPr>
            <a:xfrm>
              <a:off x="4306" y="2382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2" name="Google Shape;8262;p91"/>
            <p:cNvSpPr/>
            <p:nvPr/>
          </p:nvSpPr>
          <p:spPr>
            <a:xfrm>
              <a:off x="4484" y="2382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3" name="Google Shape;8263;p91"/>
            <p:cNvSpPr/>
            <p:nvPr/>
          </p:nvSpPr>
          <p:spPr>
            <a:xfrm>
              <a:off x="4663" y="2382"/>
              <a:ext cx="160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4" name="Google Shape;8264;p91"/>
            <p:cNvSpPr/>
            <p:nvPr/>
          </p:nvSpPr>
          <p:spPr>
            <a:xfrm>
              <a:off x="5060" y="1833"/>
              <a:ext cx="89" cy="761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65" name="Google Shape;8265;p91"/>
          <p:cNvSpPr txBox="1"/>
          <p:nvPr/>
        </p:nvSpPr>
        <p:spPr>
          <a:xfrm>
            <a:off x="5830690" y="2619725"/>
            <a:ext cx="11943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Load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balancer</a:t>
            </a:r>
            <a:endParaRPr sz="1100"/>
          </a:p>
        </p:txBody>
      </p:sp>
      <p:sp>
        <p:nvSpPr>
          <p:cNvPr id="8266" name="Google Shape;8266;p91"/>
          <p:cNvSpPr/>
          <p:nvPr/>
        </p:nvSpPr>
        <p:spPr>
          <a:xfrm>
            <a:off x="4805411" y="2711403"/>
            <a:ext cx="864228" cy="1024644"/>
          </a:xfrm>
          <a:custGeom>
            <a:rect b="b" l="l" r="r" t="t"/>
            <a:pathLst>
              <a:path extrusionOk="0" h="1366192" w="1350356">
                <a:moveTo>
                  <a:pt x="1350356" y="1359734"/>
                </a:moveTo>
                <a:lnTo>
                  <a:pt x="1350356" y="564418"/>
                </a:lnTo>
                <a:lnTo>
                  <a:pt x="895526" y="178"/>
                </a:lnTo>
                <a:lnTo>
                  <a:pt x="516459" y="0"/>
                </a:lnTo>
                <a:lnTo>
                  <a:pt x="16121" y="615729"/>
                </a:lnTo>
                <a:cubicBezTo>
                  <a:pt x="3292" y="868007"/>
                  <a:pt x="12829" y="1113914"/>
                  <a:pt x="0" y="1366192"/>
                </a:cubicBezTo>
              </a:path>
            </a:pathLst>
          </a:custGeom>
          <a:noFill/>
          <a:ln cap="flat" cmpd="sng" w="63500">
            <a:solidFill>
              <a:srgbClr val="33CC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267" name="Google Shape;8267;p91"/>
          <p:cNvSpPr/>
          <p:nvPr/>
        </p:nvSpPr>
        <p:spPr>
          <a:xfrm>
            <a:off x="1139638" y="1048171"/>
            <a:ext cx="2491066" cy="452437"/>
          </a:xfrm>
          <a:custGeom>
            <a:rect b="b" l="l" r="r" t="t"/>
            <a:pathLst>
              <a:path extrusionOk="0" h="1255" w="1292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Internet</a:t>
            </a:r>
            <a:endParaRPr sz="1100"/>
          </a:p>
        </p:txBody>
      </p:sp>
      <p:sp>
        <p:nvSpPr>
          <p:cNvPr id="8268" name="Google Shape;8268;p91"/>
          <p:cNvSpPr/>
          <p:nvPr/>
        </p:nvSpPr>
        <p:spPr>
          <a:xfrm>
            <a:off x="3063537" y="1198119"/>
            <a:ext cx="2981578" cy="2500432"/>
          </a:xfrm>
          <a:custGeom>
            <a:rect b="b" l="l" r="r" t="t"/>
            <a:pathLst>
              <a:path extrusionOk="0" h="3333910" w="3975437">
                <a:moveTo>
                  <a:pt x="3691005" y="3333910"/>
                </a:moveTo>
                <a:lnTo>
                  <a:pt x="3704234" y="2533507"/>
                </a:lnTo>
                <a:lnTo>
                  <a:pt x="3261049" y="1997700"/>
                </a:lnTo>
                <a:lnTo>
                  <a:pt x="3975437" y="1653725"/>
                </a:lnTo>
                <a:lnTo>
                  <a:pt x="3955593" y="1316365"/>
                </a:lnTo>
                <a:lnTo>
                  <a:pt x="3069223" y="1733104"/>
                </a:lnTo>
                <a:lnTo>
                  <a:pt x="3049378" y="1303135"/>
                </a:lnTo>
                <a:lnTo>
                  <a:pt x="0" y="0"/>
                </a:lnTo>
              </a:path>
            </a:pathLst>
          </a:custGeom>
          <a:noFill/>
          <a:ln cap="flat" cmpd="sng" w="57150">
            <a:solidFill>
              <a:srgbClr val="0000FF"/>
            </a:solidFill>
            <a:prstDash val="solid"/>
            <a:round/>
            <a:headEnd len="sm" w="sm" type="none"/>
            <a:tailEnd len="med" w="med" type="triangl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269" name="Google Shape;8269;p91"/>
          <p:cNvSpPr/>
          <p:nvPr/>
        </p:nvSpPr>
        <p:spPr>
          <a:xfrm>
            <a:off x="2727781" y="1177878"/>
            <a:ext cx="3247238" cy="2573102"/>
          </a:xfrm>
          <a:custGeom>
            <a:rect b="b" l="l" r="r" t="t"/>
            <a:pathLst>
              <a:path extrusionOk="0" h="3430803" w="4329650">
                <a:moveTo>
                  <a:pt x="0" y="0"/>
                </a:moveTo>
                <a:lnTo>
                  <a:pt x="3351218" y="1413056"/>
                </a:lnTo>
                <a:lnTo>
                  <a:pt x="3370261" y="1933583"/>
                </a:lnTo>
                <a:lnTo>
                  <a:pt x="4329650" y="1478400"/>
                </a:lnTo>
                <a:lnTo>
                  <a:pt x="4323035" y="1626924"/>
                </a:lnTo>
                <a:lnTo>
                  <a:pt x="3554085" y="1989096"/>
                </a:lnTo>
                <a:lnTo>
                  <a:pt x="4054422" y="2622658"/>
                </a:lnTo>
                <a:lnTo>
                  <a:pt x="4041594" y="3430803"/>
                </a:lnTo>
              </a:path>
            </a:pathLst>
          </a:custGeom>
          <a:noFill/>
          <a:ln cap="flat" cmpd="sng" w="47625">
            <a:solidFill>
              <a:srgbClr val="CC0000"/>
            </a:solidFill>
            <a:prstDash val="solid"/>
            <a:round/>
            <a:headEnd len="sm" w="sm" type="none"/>
            <a:tailEnd len="med" w="med" type="triangl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270" name="Google Shape;8270;p91"/>
          <p:cNvSpPr txBox="1"/>
          <p:nvPr/>
        </p:nvSpPr>
        <p:spPr>
          <a:xfrm>
            <a:off x="6415176" y="657425"/>
            <a:ext cx="2770800" cy="21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ισοστάθμιση φορτίου</a:t>
            </a:r>
            <a:r>
              <a:rPr lang="en-US" sz="18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: δρομολόγηση επιπέδου εφαρμογής</a:t>
            </a:r>
            <a:endParaRPr sz="1800"/>
          </a:p>
          <a:p>
            <a:pPr indent="-19050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λήψη αίτησης για μια εφαρμογή</a:t>
            </a:r>
            <a:endParaRPr sz="1800"/>
          </a:p>
          <a:p>
            <a:pPr indent="-19050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την προωθεί σε έναν υπολογιστή που χειρίζεται την εφαρμογή</a:t>
            </a:r>
            <a:endParaRPr sz="1800"/>
          </a:p>
        </p:txBody>
      </p:sp>
      <p:sp>
        <p:nvSpPr>
          <p:cNvPr id="8271" name="Google Shape;8271;p91"/>
          <p:cNvSpPr txBox="1"/>
          <p:nvPr/>
        </p:nvSpPr>
        <p:spPr>
          <a:xfrm>
            <a:off x="6415175" y="3060975"/>
            <a:ext cx="2770800" cy="17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9050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στέλνει την απόκρισή του πίσω στον ισοσταθμιστή και έπειτα στον εξωτερικό πελάτη</a:t>
            </a:r>
            <a:r>
              <a:rPr i="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κρύβει στοιχεία κέντρου δεδομένων από πελάτη)</a:t>
            </a:r>
            <a:endParaRPr i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76" name="Shape 8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7" name="Google Shape;8277;p92"/>
          <p:cNvSpPr txBox="1"/>
          <p:nvPr>
            <p:ph idx="1" type="body"/>
          </p:nvPr>
        </p:nvSpPr>
        <p:spPr>
          <a:xfrm>
            <a:off x="2650" y="1129270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03200" lvl="0" marL="266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2000">
                <a:solidFill>
                  <a:srgbClr val="0000A8"/>
                </a:solidFill>
              </a:rPr>
              <a:t>επίπεδο ζεύξης</a:t>
            </a:r>
            <a:r>
              <a:rPr lang="en-US" sz="2000">
                <a:solidFill>
                  <a:srgbClr val="0000A8"/>
                </a:solidFill>
              </a:rPr>
              <a:t>: </a:t>
            </a:r>
            <a:endParaRPr sz="2000"/>
          </a:p>
          <a:p>
            <a:pPr indent="-1905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RoCE: απομακρυσμένο </a:t>
            </a:r>
            <a:r>
              <a:rPr lang="en-US" sz="2000"/>
              <a:t>DMA (RDMA) μέσω Converged Ethernet</a:t>
            </a:r>
            <a:endParaRPr sz="2000"/>
          </a:p>
          <a:p>
            <a:pPr indent="-203200" lvl="0" marL="266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Char char="▪"/>
            </a:pPr>
            <a:r>
              <a:rPr lang="en-US" sz="2000">
                <a:solidFill>
                  <a:srgbClr val="0000A8"/>
                </a:solidFill>
              </a:rPr>
              <a:t>επίπεδο μεταφοράς</a:t>
            </a:r>
            <a:r>
              <a:rPr lang="en-US" sz="2000">
                <a:solidFill>
                  <a:srgbClr val="0000A8"/>
                </a:solidFill>
              </a:rPr>
              <a:t>: </a:t>
            </a:r>
            <a:endParaRPr sz="2000"/>
          </a:p>
          <a:p>
            <a:pPr indent="-1524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ECN (explicit congestion notification) χρησιμοποιείται στο επίπεδο μεταφοράς έλεγχο συμφόρησης (DCTCP, DCQCN)</a:t>
            </a:r>
            <a:endParaRPr sz="2000"/>
          </a:p>
          <a:p>
            <a:pPr indent="-1524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πειραματισμός με hop-by-hop (backpressure) έλεγχο συμφόρησης</a:t>
            </a:r>
            <a:endParaRPr sz="2000"/>
          </a:p>
          <a:p>
            <a:pPr indent="-203200" lvl="0" marL="266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Char char="▪"/>
            </a:pPr>
            <a:r>
              <a:rPr lang="en-US" sz="2000">
                <a:solidFill>
                  <a:srgbClr val="0000A8"/>
                </a:solidFill>
              </a:rPr>
              <a:t>δρομολόγηση, διαχείριση:</a:t>
            </a:r>
            <a:endParaRPr sz="2000"/>
          </a:p>
          <a:p>
            <a:pPr indent="-190500" lvl="1" marL="55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SDN χρησιμοποιείται ευρέως μέσα/με κέντρα δεδομένων οργανισμών </a:t>
            </a:r>
            <a:endParaRPr sz="2000"/>
          </a:p>
          <a:p>
            <a:pPr indent="-190500" lvl="1" marL="55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σχετικές με τον χώρο υπηρεσίες, δεδομένα όσο πιο κοντά γίνεται(π.χ., στο ίδιο ή κοντινό ικρίωμα) στην ελαχιστοποίηση της βαθμίδας 2, βαθμίδας 1 επικοινωνίας</a:t>
            </a:r>
            <a:endParaRPr sz="2000"/>
          </a:p>
        </p:txBody>
      </p:sp>
      <p:sp>
        <p:nvSpPr>
          <p:cNvPr id="8278" name="Google Shape;8278;p92"/>
          <p:cNvSpPr txBox="1"/>
          <p:nvPr>
            <p:ph type="title"/>
          </p:nvPr>
        </p:nvSpPr>
        <p:spPr>
          <a:xfrm>
            <a:off x="2650" y="175116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000"/>
              <a:t>Δικτύωση κέντρων δεδομένων: καινοτομίες πρωτοκόλλου</a:t>
            </a:r>
            <a:endParaRPr b="0"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79" name="Google Shape;8279;p92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7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84" name="Shape 8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5" name="Google Shape;8285;p93"/>
          <p:cNvSpPr txBox="1"/>
          <p:nvPr>
            <p:ph type="title"/>
          </p:nvPr>
        </p:nvSpPr>
        <p:spPr>
          <a:xfrm>
            <a:off x="-4257" y="162569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600"/>
              <a:t>Επίπεδο ζεύξης, LANs: roadmap</a:t>
            </a:r>
            <a:endParaRPr sz="3600"/>
          </a:p>
        </p:txBody>
      </p:sp>
      <p:pic>
        <p:nvPicPr>
          <p:cNvPr descr="A train crossing a bridge over a body of water&#10;&#10;Description automatically generated" id="8286" name="Google Shape;8286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00976" y="1342661"/>
            <a:ext cx="2326736" cy="1745052"/>
          </a:xfrm>
          <a:prstGeom prst="rect">
            <a:avLst/>
          </a:prstGeom>
          <a:noFill/>
          <a:ln>
            <a:noFill/>
          </a:ln>
          <a:effectLst>
            <a:outerShdw blurRad="50800" rotWithShape="0" algn="bl" dir="18900000" dist="38100">
              <a:srgbClr val="000000">
                <a:alpha val="40000"/>
              </a:srgbClr>
            </a:outerShdw>
          </a:effectLst>
        </p:spPr>
      </p:pic>
      <p:sp>
        <p:nvSpPr>
          <p:cNvPr id="8287" name="Google Shape;8287;p93"/>
          <p:cNvSpPr txBox="1"/>
          <p:nvPr/>
        </p:nvSpPr>
        <p:spPr>
          <a:xfrm>
            <a:off x="4686793" y="3603722"/>
            <a:ext cx="37998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413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μια μέρα στην ζωή μιας αίτησης για ιστοσελίδα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88" name="Google Shape;8288;p93"/>
          <p:cNvSpPr txBox="1"/>
          <p:nvPr/>
        </p:nvSpPr>
        <p:spPr>
          <a:xfrm>
            <a:off x="151802" y="976725"/>
            <a:ext cx="4179000" cy="37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215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εισαγωγή</a:t>
            </a:r>
            <a:endParaRPr sz="2000">
              <a:solidFill>
                <a:schemeClr val="lt2"/>
              </a:solidFill>
            </a:endParaRPr>
          </a:p>
          <a:p>
            <a:pPr indent="-203200" lvl="0" marL="215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ανίχνευση και διόρθωση σφάλματος</a:t>
            </a:r>
            <a:endParaRPr sz="2000">
              <a:solidFill>
                <a:schemeClr val="lt2"/>
              </a:solidFill>
            </a:endParaRPr>
          </a:p>
          <a:p>
            <a:pPr indent="-203200" lvl="0" marL="215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πρωτόκολλα πολλαπλής προσπέλασης</a:t>
            </a:r>
            <a:endParaRPr sz="2000">
              <a:solidFill>
                <a:schemeClr val="lt2"/>
              </a:solidFill>
            </a:endParaRPr>
          </a:p>
          <a:p>
            <a:pPr indent="-203200" lvl="0" marL="215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LANs</a:t>
            </a:r>
            <a:endParaRPr sz="2000">
              <a:solidFill>
                <a:schemeClr val="lt2"/>
              </a:solidFill>
            </a:endParaRPr>
          </a:p>
          <a:p>
            <a:pPr indent="-203200" lvl="1" marL="469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Char char="•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διευθυνσιοδότηση, ARP</a:t>
            </a:r>
            <a:endParaRPr sz="2000">
              <a:solidFill>
                <a:schemeClr val="lt2"/>
              </a:solidFill>
            </a:endParaRPr>
          </a:p>
          <a:p>
            <a:pPr indent="-203200" lvl="1" marL="469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Char char="•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Ethernet</a:t>
            </a:r>
            <a:endParaRPr sz="2000">
              <a:solidFill>
                <a:schemeClr val="lt2"/>
              </a:solidFill>
            </a:endParaRPr>
          </a:p>
          <a:p>
            <a:pPr indent="-203200" lvl="1" marL="469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Char char="•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μεταγωγείς</a:t>
            </a:r>
            <a:endParaRPr sz="2000">
              <a:solidFill>
                <a:schemeClr val="lt2"/>
              </a:solidFill>
            </a:endParaRPr>
          </a:p>
          <a:p>
            <a:pPr indent="-203200" lvl="1" marL="469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Char char="•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VLANs</a:t>
            </a:r>
            <a:endParaRPr sz="2000">
              <a:solidFill>
                <a:schemeClr val="lt2"/>
              </a:solidFill>
            </a:endParaRPr>
          </a:p>
          <a:p>
            <a:pPr indent="-203200" lvl="0" marL="215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εικονικές ζεύξεις: MPLS</a:t>
            </a:r>
            <a:endParaRPr sz="2000">
              <a:solidFill>
                <a:schemeClr val="lt2"/>
              </a:solidFill>
            </a:endParaRPr>
          </a:p>
          <a:p>
            <a:pPr indent="-203200" lvl="0" marL="215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δικτύωση κέντρων δεδομένων</a:t>
            </a:r>
            <a:endParaRPr sz="20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1" marL="4699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Pts val="2100"/>
              <a:buFont typeface="Arial"/>
              <a:buNone/>
            </a:pPr>
            <a:r>
              <a:t/>
            </a:r>
            <a:endParaRPr sz="200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89" name="Google Shape;8289;p93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94" name="Shape 8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" name="Google Shape;8295;p94"/>
          <p:cNvSpPr txBox="1"/>
          <p:nvPr>
            <p:ph type="title"/>
          </p:nvPr>
        </p:nvSpPr>
        <p:spPr>
          <a:xfrm>
            <a:off x="30850" y="15179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000"/>
              <a:t>Σύνοψη</a:t>
            </a:r>
            <a:r>
              <a:rPr lang="en-US" sz="3000"/>
              <a:t>: Μια μέρα στην ζωή μιας αίτησης για ιστοσελίδα</a:t>
            </a:r>
            <a:endParaRPr sz="3000"/>
          </a:p>
        </p:txBody>
      </p:sp>
      <p:sp>
        <p:nvSpPr>
          <p:cNvPr id="8296" name="Google Shape;8296;p94"/>
          <p:cNvSpPr txBox="1"/>
          <p:nvPr>
            <p:ph idx="12" type="sldNum"/>
          </p:nvPr>
        </p:nvSpPr>
        <p:spPr>
          <a:xfrm>
            <a:off x="6905053" y="48696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97" name="Google Shape;8297;p94"/>
          <p:cNvSpPr txBox="1"/>
          <p:nvPr/>
        </p:nvSpPr>
        <p:spPr>
          <a:xfrm>
            <a:off x="30850" y="972897"/>
            <a:ext cx="8454900" cy="3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90500" lvl="0" marL="30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το ταξίδι που κάναμε στην στοίβα πρωτοκόλλων έχει ολοκληρωθεί!</a:t>
            </a:r>
            <a:endParaRPr sz="22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εφαρμογή, μεταφορά, δίκτυο, ζεύξη</a:t>
            </a:r>
            <a:endParaRPr sz="2200"/>
          </a:p>
          <a:p>
            <a:pPr indent="-190500" lvl="0" marL="30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βάζοντάς τα όλα μαζί: σύνοψη!</a:t>
            </a:r>
            <a:endParaRPr sz="22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στόχος</a:t>
            </a:r>
            <a:r>
              <a:rPr b="0" lang="en-US" sz="2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ταυτοποίηση, ανασκόπηση, κατανόηση πρωτοκόλλων (σε όλα τα επίπεδα) συμπεριλαμβάνονται σε ένα απλό σενάριο: καταφόρτωση μιας ιστοσελίδας</a:t>
            </a:r>
            <a:endParaRPr sz="22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Σενάριο</a:t>
            </a:r>
            <a:r>
              <a:rPr b="0" lang="en-US" sz="2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ένας μαθητής συνδέει έναν φορητό υπολογιστή στο δίκτυο της σχολής του, αιτεί/λαμβάνει</a:t>
            </a:r>
            <a:r>
              <a:rPr b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www.google.com </a:t>
            </a:r>
            <a:endParaRPr sz="2200"/>
          </a:p>
          <a:p>
            <a:pPr indent="-127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t/>
            </a:r>
            <a:endParaRPr sz="2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9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01" name="Shape 8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2" name="Google Shape;8302;p95"/>
          <p:cNvSpPr txBox="1"/>
          <p:nvPr>
            <p:ph type="title"/>
          </p:nvPr>
        </p:nvSpPr>
        <p:spPr>
          <a:xfrm>
            <a:off x="231250" y="353641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600"/>
              <a:t>Μια μέρα στην ζωή: Σενάριο</a:t>
            </a:r>
            <a:endParaRPr sz="3600"/>
          </a:p>
        </p:txBody>
      </p:sp>
      <p:sp>
        <p:nvSpPr>
          <p:cNvPr id="8303" name="Google Shape;8303;p95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04" name="Google Shape;8304;p95"/>
          <p:cNvSpPr/>
          <p:nvPr/>
        </p:nvSpPr>
        <p:spPr>
          <a:xfrm>
            <a:off x="3777875" y="1374550"/>
            <a:ext cx="2620900" cy="1943214"/>
          </a:xfrm>
          <a:custGeom>
            <a:rect b="b" l="l" r="r" t="t"/>
            <a:pathLst>
              <a:path extrusionOk="0" h="9973" w="10000">
                <a:moveTo>
                  <a:pt x="334" y="2010"/>
                </a:moveTo>
                <a:cubicBezTo>
                  <a:pt x="-90" y="2671"/>
                  <a:pt x="-7" y="4166"/>
                  <a:pt x="38" y="4952"/>
                </a:cubicBezTo>
                <a:cubicBezTo>
                  <a:pt x="83" y="5738"/>
                  <a:pt x="308" y="6246"/>
                  <a:pt x="608" y="6726"/>
                </a:cubicBezTo>
                <a:cubicBezTo>
                  <a:pt x="906" y="7207"/>
                  <a:pt x="1176" y="7528"/>
                  <a:pt x="1830" y="7834"/>
                </a:cubicBezTo>
                <a:cubicBezTo>
                  <a:pt x="2484" y="8140"/>
                  <a:pt x="3678" y="8218"/>
                  <a:pt x="4532" y="8562"/>
                </a:cubicBezTo>
                <a:cubicBezTo>
                  <a:pt x="5384" y="8905"/>
                  <a:pt x="6078" y="9738"/>
                  <a:pt x="6946" y="9897"/>
                </a:cubicBezTo>
                <a:cubicBezTo>
                  <a:pt x="7814" y="10056"/>
                  <a:pt x="9200" y="9984"/>
                  <a:pt x="9743" y="9519"/>
                </a:cubicBezTo>
                <a:cubicBezTo>
                  <a:pt x="10214" y="8840"/>
                  <a:pt x="9709" y="6896"/>
                  <a:pt x="9752" y="5816"/>
                </a:cubicBezTo>
                <a:cubicBezTo>
                  <a:pt x="9796" y="4736"/>
                  <a:pt x="9959" y="3695"/>
                  <a:pt x="10000" y="3042"/>
                </a:cubicBezTo>
                <a:cubicBezTo>
                  <a:pt x="9911" y="2184"/>
                  <a:pt x="9932" y="1181"/>
                  <a:pt x="9226" y="676"/>
                </a:cubicBezTo>
                <a:cubicBezTo>
                  <a:pt x="8522" y="170"/>
                  <a:pt x="6876" y="-44"/>
                  <a:pt x="5768" y="7"/>
                </a:cubicBezTo>
                <a:cubicBezTo>
                  <a:pt x="4662" y="58"/>
                  <a:pt x="3493" y="270"/>
                  <a:pt x="2580" y="982"/>
                </a:cubicBezTo>
                <a:cubicBezTo>
                  <a:pt x="1535" y="1383"/>
                  <a:pt x="757" y="1348"/>
                  <a:pt x="334" y="2010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5" name="Google Shape;8305;p95"/>
          <p:cNvSpPr/>
          <p:nvPr/>
        </p:nvSpPr>
        <p:spPr>
          <a:xfrm>
            <a:off x="518903" y="1408719"/>
            <a:ext cx="2665812" cy="2065735"/>
          </a:xfrm>
          <a:custGeom>
            <a:rect b="b" l="l" r="r" t="t"/>
            <a:pathLst>
              <a:path extrusionOk="0" h="958" w="2406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6" name="Google Shape;8306;p95"/>
          <p:cNvSpPr txBox="1"/>
          <p:nvPr/>
        </p:nvSpPr>
        <p:spPr>
          <a:xfrm>
            <a:off x="3831502" y="1795601"/>
            <a:ext cx="13584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Comcast network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68.80.0.0/13</a:t>
            </a:r>
            <a:endParaRPr sz="1100"/>
          </a:p>
        </p:txBody>
      </p:sp>
      <p:cxnSp>
        <p:nvCxnSpPr>
          <p:cNvPr id="8307" name="Google Shape;8307;p95"/>
          <p:cNvCxnSpPr/>
          <p:nvPr/>
        </p:nvCxnSpPr>
        <p:spPr>
          <a:xfrm flipH="1" rot="10800000">
            <a:off x="2770374" y="2212448"/>
            <a:ext cx="116700" cy="107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08" name="Google Shape;8308;p95"/>
          <p:cNvCxnSpPr/>
          <p:nvPr/>
        </p:nvCxnSpPr>
        <p:spPr>
          <a:xfrm>
            <a:off x="1938127" y="2342169"/>
            <a:ext cx="5214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09" name="Google Shape;8309;p95"/>
          <p:cNvCxnSpPr/>
          <p:nvPr/>
        </p:nvCxnSpPr>
        <p:spPr>
          <a:xfrm flipH="1" rot="10800000">
            <a:off x="2882293" y="2105291"/>
            <a:ext cx="103500" cy="107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8310" name="Google Shape;8310;p95"/>
          <p:cNvCxnSpPr/>
          <p:nvPr/>
        </p:nvCxnSpPr>
        <p:spPr>
          <a:xfrm flipH="1" rot="10800000">
            <a:off x="2398899" y="2506457"/>
            <a:ext cx="384600" cy="459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11" name="Google Shape;8311;p95"/>
          <p:cNvCxnSpPr/>
          <p:nvPr/>
        </p:nvCxnSpPr>
        <p:spPr>
          <a:xfrm flipH="1" rot="10800000">
            <a:off x="2752515" y="2651600"/>
            <a:ext cx="1364400" cy="550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12" name="Google Shape;8312;p95"/>
          <p:cNvCxnSpPr/>
          <p:nvPr/>
        </p:nvCxnSpPr>
        <p:spPr>
          <a:xfrm flipH="1">
            <a:off x="5403999" y="2079041"/>
            <a:ext cx="195300" cy="194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313" name="Google Shape;8313;p95"/>
          <p:cNvSpPr/>
          <p:nvPr/>
        </p:nvSpPr>
        <p:spPr>
          <a:xfrm>
            <a:off x="877280" y="3563750"/>
            <a:ext cx="4814887" cy="1215628"/>
          </a:xfrm>
          <a:custGeom>
            <a:rect b="b" l="l" r="r" t="t"/>
            <a:pathLst>
              <a:path extrusionOk="0" h="958" w="2406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314" name="Google Shape;8314;p95"/>
          <p:cNvCxnSpPr/>
          <p:nvPr/>
        </p:nvCxnSpPr>
        <p:spPr>
          <a:xfrm flipH="1" rot="10800000">
            <a:off x="3420455" y="2760229"/>
            <a:ext cx="881100" cy="1238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315" name="Google Shape;8315;p95"/>
          <p:cNvSpPr txBox="1"/>
          <p:nvPr/>
        </p:nvSpPr>
        <p:spPr>
          <a:xfrm>
            <a:off x="4078871" y="4217404"/>
            <a:ext cx="13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Google’s network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64.233.160.0/19 </a:t>
            </a:r>
            <a:endParaRPr sz="1100"/>
          </a:p>
        </p:txBody>
      </p:sp>
      <p:cxnSp>
        <p:nvCxnSpPr>
          <p:cNvPr id="8316" name="Google Shape;8316;p95"/>
          <p:cNvCxnSpPr/>
          <p:nvPr/>
        </p:nvCxnSpPr>
        <p:spPr>
          <a:xfrm flipH="1" rot="10800000">
            <a:off x="2354846" y="4124525"/>
            <a:ext cx="707100" cy="1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317" name="Google Shape;8317;p95"/>
          <p:cNvSpPr txBox="1"/>
          <p:nvPr/>
        </p:nvSpPr>
        <p:spPr>
          <a:xfrm>
            <a:off x="1539268" y="4418619"/>
            <a:ext cx="11967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64.233.169.105</a:t>
            </a:r>
            <a:endParaRPr sz="1100"/>
          </a:p>
        </p:txBody>
      </p:sp>
      <p:sp>
        <p:nvSpPr>
          <p:cNvPr id="8318" name="Google Shape;8318;p95"/>
          <p:cNvSpPr txBox="1"/>
          <p:nvPr/>
        </p:nvSpPr>
        <p:spPr>
          <a:xfrm>
            <a:off x="1515455" y="4198354"/>
            <a:ext cx="8835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 server</a:t>
            </a:r>
            <a:endParaRPr sz="1100"/>
          </a:p>
        </p:txBody>
      </p:sp>
      <p:sp>
        <p:nvSpPr>
          <p:cNvPr id="8319" name="Google Shape;8319;p95"/>
          <p:cNvSpPr txBox="1"/>
          <p:nvPr/>
        </p:nvSpPr>
        <p:spPr>
          <a:xfrm>
            <a:off x="4593641" y="1471892"/>
            <a:ext cx="925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DNS server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20" name="Google Shape;8320;p95"/>
          <p:cNvGrpSpPr/>
          <p:nvPr/>
        </p:nvGrpSpPr>
        <p:grpSpPr>
          <a:xfrm flipH="1">
            <a:off x="4418199" y="2750554"/>
            <a:ext cx="300038" cy="114300"/>
            <a:chOff x="3228" y="1776"/>
            <a:chExt cx="252" cy="96"/>
          </a:xfrm>
        </p:grpSpPr>
        <p:cxnSp>
          <p:nvCxnSpPr>
            <p:cNvPr id="8321" name="Google Shape;8321;p95"/>
            <p:cNvCxnSpPr/>
            <p:nvPr/>
          </p:nvCxnSpPr>
          <p:spPr>
            <a:xfrm flipH="1" rot="10800000">
              <a:off x="3339" y="1776"/>
              <a:ext cx="141" cy="5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22" name="Google Shape;8322;p95"/>
            <p:cNvCxnSpPr/>
            <p:nvPr/>
          </p:nvCxnSpPr>
          <p:spPr>
            <a:xfrm flipH="1" rot="10800000">
              <a:off x="3228" y="1833"/>
              <a:ext cx="102" cy="39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8323" name="Google Shape;8323;p95"/>
          <p:cNvGrpSpPr/>
          <p:nvPr/>
        </p:nvGrpSpPr>
        <p:grpSpPr>
          <a:xfrm rot="10800000">
            <a:off x="4532499" y="2357648"/>
            <a:ext cx="300038" cy="114300"/>
            <a:chOff x="3228" y="1776"/>
            <a:chExt cx="252" cy="96"/>
          </a:xfrm>
        </p:grpSpPr>
        <p:cxnSp>
          <p:nvCxnSpPr>
            <p:cNvPr id="8324" name="Google Shape;8324;p95"/>
            <p:cNvCxnSpPr/>
            <p:nvPr/>
          </p:nvCxnSpPr>
          <p:spPr>
            <a:xfrm flipH="1" rot="10800000">
              <a:off x="3339" y="1776"/>
              <a:ext cx="141" cy="5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25" name="Google Shape;8325;p95"/>
            <p:cNvCxnSpPr/>
            <p:nvPr/>
          </p:nvCxnSpPr>
          <p:spPr>
            <a:xfrm flipH="1" rot="10800000">
              <a:off x="3228" y="1833"/>
              <a:ext cx="102" cy="39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8326" name="Google Shape;8326;p95"/>
          <p:cNvGrpSpPr/>
          <p:nvPr/>
        </p:nvGrpSpPr>
        <p:grpSpPr>
          <a:xfrm rot="10800000">
            <a:off x="6107697" y="2875569"/>
            <a:ext cx="300038" cy="114300"/>
            <a:chOff x="3228" y="1776"/>
            <a:chExt cx="252" cy="96"/>
          </a:xfrm>
        </p:grpSpPr>
        <p:cxnSp>
          <p:nvCxnSpPr>
            <p:cNvPr id="8327" name="Google Shape;8327;p95"/>
            <p:cNvCxnSpPr/>
            <p:nvPr/>
          </p:nvCxnSpPr>
          <p:spPr>
            <a:xfrm flipH="1" rot="10800000">
              <a:off x="3339" y="1776"/>
              <a:ext cx="141" cy="5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28" name="Google Shape;8328;p95"/>
            <p:cNvCxnSpPr/>
            <p:nvPr/>
          </p:nvCxnSpPr>
          <p:spPr>
            <a:xfrm flipH="1" rot="10800000">
              <a:off x="3228" y="1833"/>
              <a:ext cx="102" cy="39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8329" name="Google Shape;8329;p95"/>
          <p:cNvGrpSpPr/>
          <p:nvPr/>
        </p:nvGrpSpPr>
        <p:grpSpPr>
          <a:xfrm flipH="1" rot="10800000">
            <a:off x="5489762" y="2889857"/>
            <a:ext cx="221456" cy="85725"/>
            <a:chOff x="3228" y="1776"/>
            <a:chExt cx="252" cy="96"/>
          </a:xfrm>
        </p:grpSpPr>
        <p:cxnSp>
          <p:nvCxnSpPr>
            <p:cNvPr id="8330" name="Google Shape;8330;p95"/>
            <p:cNvCxnSpPr/>
            <p:nvPr/>
          </p:nvCxnSpPr>
          <p:spPr>
            <a:xfrm flipH="1" rot="10800000">
              <a:off x="3339" y="1776"/>
              <a:ext cx="141" cy="5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31" name="Google Shape;8331;p95"/>
            <p:cNvCxnSpPr/>
            <p:nvPr/>
          </p:nvCxnSpPr>
          <p:spPr>
            <a:xfrm flipH="1" rot="10800000">
              <a:off x="3228" y="1833"/>
              <a:ext cx="102" cy="39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8332" name="Google Shape;8332;p95"/>
          <p:cNvGrpSpPr/>
          <p:nvPr/>
        </p:nvGrpSpPr>
        <p:grpSpPr>
          <a:xfrm rot="-10390311">
            <a:off x="5693359" y="2396937"/>
            <a:ext cx="339328" cy="42862"/>
            <a:chOff x="3228" y="1776"/>
            <a:chExt cx="252" cy="96"/>
          </a:xfrm>
        </p:grpSpPr>
        <p:cxnSp>
          <p:nvCxnSpPr>
            <p:cNvPr id="8333" name="Google Shape;8333;p95"/>
            <p:cNvCxnSpPr/>
            <p:nvPr/>
          </p:nvCxnSpPr>
          <p:spPr>
            <a:xfrm flipH="1" rot="10800000">
              <a:off x="3339" y="1776"/>
              <a:ext cx="141" cy="5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34" name="Google Shape;8334;p95"/>
            <p:cNvCxnSpPr/>
            <p:nvPr/>
          </p:nvCxnSpPr>
          <p:spPr>
            <a:xfrm flipH="1" rot="10800000">
              <a:off x="3228" y="1833"/>
              <a:ext cx="102" cy="39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8335" name="Google Shape;8335;p95"/>
          <p:cNvGrpSpPr/>
          <p:nvPr/>
        </p:nvGrpSpPr>
        <p:grpSpPr>
          <a:xfrm>
            <a:off x="5050421" y="2550529"/>
            <a:ext cx="221456" cy="85725"/>
            <a:chOff x="3228" y="1776"/>
            <a:chExt cx="252" cy="96"/>
          </a:xfrm>
        </p:grpSpPr>
        <p:cxnSp>
          <p:nvCxnSpPr>
            <p:cNvPr id="8336" name="Google Shape;8336;p95"/>
            <p:cNvCxnSpPr/>
            <p:nvPr/>
          </p:nvCxnSpPr>
          <p:spPr>
            <a:xfrm flipH="1" rot="10800000">
              <a:off x="3339" y="1776"/>
              <a:ext cx="141" cy="5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37" name="Google Shape;8337;p95"/>
            <p:cNvCxnSpPr/>
            <p:nvPr/>
          </p:nvCxnSpPr>
          <p:spPr>
            <a:xfrm flipH="1" rot="10800000">
              <a:off x="3228" y="1833"/>
              <a:ext cx="102" cy="39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8338" name="Google Shape;8338;p95"/>
          <p:cNvGrpSpPr/>
          <p:nvPr/>
        </p:nvGrpSpPr>
        <p:grpSpPr>
          <a:xfrm flipH="1">
            <a:off x="5529053" y="2550529"/>
            <a:ext cx="221456" cy="85725"/>
            <a:chOff x="3228" y="1776"/>
            <a:chExt cx="252" cy="96"/>
          </a:xfrm>
        </p:grpSpPr>
        <p:cxnSp>
          <p:nvCxnSpPr>
            <p:cNvPr id="8339" name="Google Shape;8339;p95"/>
            <p:cNvCxnSpPr/>
            <p:nvPr/>
          </p:nvCxnSpPr>
          <p:spPr>
            <a:xfrm flipH="1" rot="10800000">
              <a:off x="3339" y="1776"/>
              <a:ext cx="141" cy="5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40" name="Google Shape;8340;p95"/>
            <p:cNvCxnSpPr/>
            <p:nvPr/>
          </p:nvCxnSpPr>
          <p:spPr>
            <a:xfrm flipH="1" rot="10800000">
              <a:off x="3228" y="1833"/>
              <a:ext cx="102" cy="39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8341" name="Google Shape;8341;p95"/>
          <p:cNvGrpSpPr/>
          <p:nvPr/>
        </p:nvGrpSpPr>
        <p:grpSpPr>
          <a:xfrm>
            <a:off x="4339618" y="4011425"/>
            <a:ext cx="221456" cy="85725"/>
            <a:chOff x="3228" y="1776"/>
            <a:chExt cx="252" cy="96"/>
          </a:xfrm>
        </p:grpSpPr>
        <p:cxnSp>
          <p:nvCxnSpPr>
            <p:cNvPr id="8342" name="Google Shape;8342;p95"/>
            <p:cNvCxnSpPr/>
            <p:nvPr/>
          </p:nvCxnSpPr>
          <p:spPr>
            <a:xfrm flipH="1" rot="10800000">
              <a:off x="3339" y="1776"/>
              <a:ext cx="141" cy="5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43" name="Google Shape;8343;p95"/>
            <p:cNvCxnSpPr/>
            <p:nvPr/>
          </p:nvCxnSpPr>
          <p:spPr>
            <a:xfrm flipH="1" rot="10800000">
              <a:off x="3228" y="1833"/>
              <a:ext cx="102" cy="39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8344" name="Google Shape;8344;p95"/>
          <p:cNvGrpSpPr/>
          <p:nvPr/>
        </p:nvGrpSpPr>
        <p:grpSpPr>
          <a:xfrm flipH="1">
            <a:off x="4818249" y="4011425"/>
            <a:ext cx="221456" cy="85725"/>
            <a:chOff x="3228" y="1776"/>
            <a:chExt cx="252" cy="96"/>
          </a:xfrm>
        </p:grpSpPr>
        <p:cxnSp>
          <p:nvCxnSpPr>
            <p:cNvPr id="8345" name="Google Shape;8345;p95"/>
            <p:cNvCxnSpPr/>
            <p:nvPr/>
          </p:nvCxnSpPr>
          <p:spPr>
            <a:xfrm flipH="1" rot="10800000">
              <a:off x="3339" y="1776"/>
              <a:ext cx="141" cy="5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46" name="Google Shape;8346;p95"/>
            <p:cNvCxnSpPr/>
            <p:nvPr/>
          </p:nvCxnSpPr>
          <p:spPr>
            <a:xfrm flipH="1" rot="10800000">
              <a:off x="3228" y="1833"/>
              <a:ext cx="102" cy="39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8347" name="Google Shape;8347;p95"/>
          <p:cNvGrpSpPr/>
          <p:nvPr/>
        </p:nvGrpSpPr>
        <p:grpSpPr>
          <a:xfrm>
            <a:off x="3014453" y="4279316"/>
            <a:ext cx="221456" cy="85725"/>
            <a:chOff x="3228" y="1776"/>
            <a:chExt cx="252" cy="96"/>
          </a:xfrm>
        </p:grpSpPr>
        <p:cxnSp>
          <p:nvCxnSpPr>
            <p:cNvPr id="8348" name="Google Shape;8348;p95"/>
            <p:cNvCxnSpPr/>
            <p:nvPr/>
          </p:nvCxnSpPr>
          <p:spPr>
            <a:xfrm flipH="1" rot="10800000">
              <a:off x="3339" y="1776"/>
              <a:ext cx="141" cy="5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49" name="Google Shape;8349;p95"/>
            <p:cNvCxnSpPr/>
            <p:nvPr/>
          </p:nvCxnSpPr>
          <p:spPr>
            <a:xfrm flipH="1" rot="10800000">
              <a:off x="3228" y="1833"/>
              <a:ext cx="102" cy="39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8350" name="Google Shape;8350;p95"/>
          <p:cNvGrpSpPr/>
          <p:nvPr/>
        </p:nvGrpSpPr>
        <p:grpSpPr>
          <a:xfrm flipH="1">
            <a:off x="3493084" y="4279316"/>
            <a:ext cx="221456" cy="85725"/>
            <a:chOff x="3228" y="1776"/>
            <a:chExt cx="252" cy="96"/>
          </a:xfrm>
        </p:grpSpPr>
        <p:cxnSp>
          <p:nvCxnSpPr>
            <p:cNvPr id="8351" name="Google Shape;8351;p95"/>
            <p:cNvCxnSpPr/>
            <p:nvPr/>
          </p:nvCxnSpPr>
          <p:spPr>
            <a:xfrm flipH="1" rot="10800000">
              <a:off x="3339" y="1776"/>
              <a:ext cx="141" cy="5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52" name="Google Shape;8352;p95"/>
            <p:cNvCxnSpPr/>
            <p:nvPr/>
          </p:nvCxnSpPr>
          <p:spPr>
            <a:xfrm flipH="1" rot="10800000">
              <a:off x="3228" y="1833"/>
              <a:ext cx="102" cy="39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8353" name="Google Shape;8353;p95"/>
          <p:cNvGrpSpPr/>
          <p:nvPr/>
        </p:nvGrpSpPr>
        <p:grpSpPr>
          <a:xfrm rot="10800000">
            <a:off x="3646674" y="4057860"/>
            <a:ext cx="221456" cy="85725"/>
            <a:chOff x="3228" y="1776"/>
            <a:chExt cx="252" cy="96"/>
          </a:xfrm>
        </p:grpSpPr>
        <p:cxnSp>
          <p:nvCxnSpPr>
            <p:cNvPr id="8354" name="Google Shape;8354;p95"/>
            <p:cNvCxnSpPr/>
            <p:nvPr/>
          </p:nvCxnSpPr>
          <p:spPr>
            <a:xfrm flipH="1" rot="10800000">
              <a:off x="3339" y="1776"/>
              <a:ext cx="141" cy="5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55" name="Google Shape;8355;p95"/>
            <p:cNvCxnSpPr/>
            <p:nvPr/>
          </p:nvCxnSpPr>
          <p:spPr>
            <a:xfrm flipH="1" rot="10800000">
              <a:off x="3228" y="1833"/>
              <a:ext cx="102" cy="39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sp>
        <p:nvSpPr>
          <p:cNvPr id="8356" name="Google Shape;8356;p95"/>
          <p:cNvSpPr txBox="1"/>
          <p:nvPr/>
        </p:nvSpPr>
        <p:spPr>
          <a:xfrm>
            <a:off x="661006" y="2750134"/>
            <a:ext cx="11967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school network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68.80.2.0/24</a:t>
            </a:r>
            <a:endParaRPr sz="1100"/>
          </a:p>
        </p:txBody>
      </p:sp>
      <p:grpSp>
        <p:nvGrpSpPr>
          <p:cNvPr id="8357" name="Google Shape;8357;p95"/>
          <p:cNvGrpSpPr/>
          <p:nvPr/>
        </p:nvGrpSpPr>
        <p:grpSpPr>
          <a:xfrm>
            <a:off x="637264" y="1404866"/>
            <a:ext cx="1104901" cy="839391"/>
            <a:chOff x="135" y="833"/>
            <a:chExt cx="928" cy="705"/>
          </a:xfrm>
        </p:grpSpPr>
        <p:grpSp>
          <p:nvGrpSpPr>
            <p:cNvPr id="8358" name="Google Shape;8358;p95"/>
            <p:cNvGrpSpPr/>
            <p:nvPr/>
          </p:nvGrpSpPr>
          <p:grpSpPr>
            <a:xfrm>
              <a:off x="135" y="833"/>
              <a:ext cx="928" cy="705"/>
              <a:chOff x="135" y="833"/>
              <a:chExt cx="928" cy="705"/>
            </a:xfrm>
          </p:grpSpPr>
          <p:sp>
            <p:nvSpPr>
              <p:cNvPr id="8359" name="Google Shape;8359;p95"/>
              <p:cNvSpPr/>
              <p:nvPr/>
            </p:nvSpPr>
            <p:spPr>
              <a:xfrm>
                <a:off x="135" y="836"/>
                <a:ext cx="928" cy="702"/>
              </a:xfrm>
              <a:custGeom>
                <a:rect b="b" l="l" r="r" t="t"/>
                <a:pathLst>
                  <a:path extrusionOk="0" h="10000" w="10000">
                    <a:moveTo>
                      <a:pt x="9330" y="10000"/>
                    </a:moveTo>
                    <a:cubicBezTo>
                      <a:pt x="6768" y="8563"/>
                      <a:pt x="6152" y="7769"/>
                      <a:pt x="0" y="6170"/>
                    </a:cubicBezTo>
                    <a:lnTo>
                      <a:pt x="7582" y="6096"/>
                    </a:lnTo>
                    <a:cubicBezTo>
                      <a:pt x="7547" y="3488"/>
                      <a:pt x="7633" y="2608"/>
                      <a:pt x="7597" y="0"/>
                    </a:cubicBezTo>
                    <a:cubicBezTo>
                      <a:pt x="8698" y="5472"/>
                      <a:pt x="8887" y="5795"/>
                      <a:pt x="9987" y="7243"/>
                    </a:cubicBezTo>
                    <a:cubicBezTo>
                      <a:pt x="10122" y="8001"/>
                      <a:pt x="9194" y="9242"/>
                      <a:pt x="9330" y="100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BFBFBF"/>
                  </a:gs>
                </a:gsLst>
                <a:lin ang="129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360" name="Google Shape;8360;p95"/>
              <p:cNvGrpSpPr/>
              <p:nvPr/>
            </p:nvGrpSpPr>
            <p:grpSpPr>
              <a:xfrm>
                <a:off x="148" y="840"/>
                <a:ext cx="694" cy="432"/>
                <a:chOff x="2579" y="1533"/>
                <a:chExt cx="1078" cy="507"/>
              </a:xfrm>
            </p:grpSpPr>
            <p:pic>
              <p:nvPicPr>
                <p:cNvPr id="8361" name="Google Shape;8361;p95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>
                  <a:off x="2579" y="1533"/>
                  <a:ext cx="1078" cy="50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8362" name="Google Shape;8362;p95"/>
                <p:cNvSpPr/>
                <p:nvPr/>
              </p:nvSpPr>
              <p:spPr>
                <a:xfrm>
                  <a:off x="2633" y="1580"/>
                  <a:ext cx="957" cy="41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363" name="Google Shape;8363;p95"/>
              <p:cNvSpPr/>
              <p:nvPr/>
            </p:nvSpPr>
            <p:spPr>
              <a:xfrm>
                <a:off x="146" y="833"/>
                <a:ext cx="696" cy="439"/>
              </a:xfrm>
              <a:prstGeom prst="rect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0800" rotWithShape="0" algn="bl" dir="189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364" name="Google Shape;8364;p95"/>
            <p:cNvSpPr txBox="1"/>
            <p:nvPr/>
          </p:nvSpPr>
          <p:spPr>
            <a:xfrm>
              <a:off x="233" y="938"/>
              <a:ext cx="6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100"/>
                <a:buFont typeface="Calibri"/>
                <a:buNone/>
              </a:pPr>
              <a:r>
                <a:rPr b="0" i="0" lang="en-US" sz="1100" u="none" cap="none" strike="noStrike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browser</a:t>
              </a:r>
              <a:endParaRPr sz="1100"/>
            </a:p>
          </p:txBody>
        </p:sp>
      </p:grpSp>
      <p:grpSp>
        <p:nvGrpSpPr>
          <p:cNvPr id="8365" name="Google Shape;8365;p95"/>
          <p:cNvGrpSpPr/>
          <p:nvPr/>
        </p:nvGrpSpPr>
        <p:grpSpPr>
          <a:xfrm>
            <a:off x="5474284" y="1623032"/>
            <a:ext cx="269081" cy="467916"/>
            <a:chOff x="4140" y="429"/>
            <a:chExt cx="1425" cy="2396"/>
          </a:xfrm>
        </p:grpSpPr>
        <p:sp>
          <p:nvSpPr>
            <p:cNvPr id="8366" name="Google Shape;8366;p95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7" name="Google Shape;8367;p95"/>
            <p:cNvSpPr/>
            <p:nvPr/>
          </p:nvSpPr>
          <p:spPr>
            <a:xfrm>
              <a:off x="4203" y="429"/>
              <a:ext cx="1053" cy="2286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8" name="Google Shape;8368;p95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9" name="Google Shape;8369;p95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0" name="Google Shape;8370;p95"/>
            <p:cNvSpPr/>
            <p:nvPr/>
          </p:nvSpPr>
          <p:spPr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371" name="Google Shape;8371;p95"/>
            <p:cNvGrpSpPr/>
            <p:nvPr/>
          </p:nvGrpSpPr>
          <p:grpSpPr>
            <a:xfrm>
              <a:off x="4751" y="667"/>
              <a:ext cx="580" cy="146"/>
              <a:chOff x="617" y="2567"/>
              <a:chExt cx="724" cy="140"/>
            </a:xfrm>
          </p:grpSpPr>
          <p:sp>
            <p:nvSpPr>
              <p:cNvPr id="8372" name="Google Shape;8372;p95"/>
              <p:cNvSpPr/>
              <p:nvPr/>
            </p:nvSpPr>
            <p:spPr>
              <a:xfrm>
                <a:off x="617" y="2567"/>
                <a:ext cx="724" cy="140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73" name="Google Shape;8373;p95"/>
              <p:cNvSpPr/>
              <p:nvPr/>
            </p:nvSpPr>
            <p:spPr>
              <a:xfrm>
                <a:off x="633" y="2584"/>
                <a:ext cx="692" cy="10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374" name="Google Shape;8374;p95"/>
            <p:cNvSpPr/>
            <p:nvPr/>
          </p:nvSpPr>
          <p:spPr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375" name="Google Shape;8375;p95"/>
            <p:cNvGrpSpPr/>
            <p:nvPr/>
          </p:nvGrpSpPr>
          <p:grpSpPr>
            <a:xfrm>
              <a:off x="4745" y="996"/>
              <a:ext cx="580" cy="134"/>
              <a:chOff x="612" y="2570"/>
              <a:chExt cx="724" cy="139"/>
            </a:xfrm>
          </p:grpSpPr>
          <p:sp>
            <p:nvSpPr>
              <p:cNvPr id="8376" name="Google Shape;8376;p95"/>
              <p:cNvSpPr/>
              <p:nvPr/>
            </p:nvSpPr>
            <p:spPr>
              <a:xfrm>
                <a:off x="612" y="2570"/>
                <a:ext cx="724" cy="13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77" name="Google Shape;8377;p95"/>
              <p:cNvSpPr/>
              <p:nvPr/>
            </p:nvSpPr>
            <p:spPr>
              <a:xfrm>
                <a:off x="628" y="2589"/>
                <a:ext cx="692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378" name="Google Shape;8378;p95"/>
            <p:cNvSpPr/>
            <p:nvPr/>
          </p:nvSpPr>
          <p:spPr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9" name="Google Shape;8379;p95"/>
            <p:cNvSpPr/>
            <p:nvPr/>
          </p:nvSpPr>
          <p:spPr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380" name="Google Shape;8380;p95"/>
            <p:cNvGrpSpPr/>
            <p:nvPr/>
          </p:nvGrpSpPr>
          <p:grpSpPr>
            <a:xfrm>
              <a:off x="4733" y="1636"/>
              <a:ext cx="586" cy="140"/>
              <a:chOff x="611" y="2576"/>
              <a:chExt cx="730" cy="129"/>
            </a:xfrm>
          </p:grpSpPr>
          <p:sp>
            <p:nvSpPr>
              <p:cNvPr id="8381" name="Google Shape;8381;p95"/>
              <p:cNvSpPr/>
              <p:nvPr/>
            </p:nvSpPr>
            <p:spPr>
              <a:xfrm>
                <a:off x="611" y="2576"/>
                <a:ext cx="730" cy="12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82" name="Google Shape;8382;p95"/>
              <p:cNvSpPr/>
              <p:nvPr/>
            </p:nvSpPr>
            <p:spPr>
              <a:xfrm>
                <a:off x="627" y="2588"/>
                <a:ext cx="699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383" name="Google Shape;8383;p95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384" name="Google Shape;8384;p95"/>
            <p:cNvGrpSpPr/>
            <p:nvPr/>
          </p:nvGrpSpPr>
          <p:grpSpPr>
            <a:xfrm>
              <a:off x="4739" y="1325"/>
              <a:ext cx="580" cy="140"/>
              <a:chOff x="614" y="2566"/>
              <a:chExt cx="723" cy="140"/>
            </a:xfrm>
          </p:grpSpPr>
          <p:sp>
            <p:nvSpPr>
              <p:cNvPr id="8385" name="Google Shape;8385;p95"/>
              <p:cNvSpPr/>
              <p:nvPr/>
            </p:nvSpPr>
            <p:spPr>
              <a:xfrm>
                <a:off x="614" y="2566"/>
                <a:ext cx="723" cy="140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86" name="Google Shape;8386;p95"/>
              <p:cNvSpPr/>
              <p:nvPr/>
            </p:nvSpPr>
            <p:spPr>
              <a:xfrm>
                <a:off x="630" y="2585"/>
                <a:ext cx="691" cy="10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387" name="Google Shape;8387;p95"/>
            <p:cNvSpPr/>
            <p:nvPr/>
          </p:nvSpPr>
          <p:spPr>
            <a:xfrm>
              <a:off x="5250" y="429"/>
              <a:ext cx="69" cy="2286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8" name="Google Shape;8388;p95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9" name="Google Shape;8389;p95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0" name="Google Shape;8390;p95"/>
            <p:cNvSpPr/>
            <p:nvPr/>
          </p:nvSpPr>
          <p:spPr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1" name="Google Shape;8391;p95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2" name="Google Shape;8392;p95"/>
            <p:cNvSpPr/>
            <p:nvPr/>
          </p:nvSpPr>
          <p:spPr>
            <a:xfrm>
              <a:off x="4140" y="2679"/>
              <a:ext cx="1198" cy="146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3" name="Google Shape;8393;p95"/>
            <p:cNvSpPr/>
            <p:nvPr/>
          </p:nvSpPr>
          <p:spPr>
            <a:xfrm>
              <a:off x="4203" y="2709"/>
              <a:ext cx="1072" cy="85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4" name="Google Shape;8394;p95"/>
            <p:cNvSpPr/>
            <p:nvPr/>
          </p:nvSpPr>
          <p:spPr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5" name="Google Shape;8395;p95"/>
            <p:cNvSpPr/>
            <p:nvPr/>
          </p:nvSpPr>
          <p:spPr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6" name="Google Shape;8396;p95"/>
            <p:cNvSpPr/>
            <p:nvPr/>
          </p:nvSpPr>
          <p:spPr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7" name="Google Shape;8397;p95"/>
            <p:cNvSpPr/>
            <p:nvPr/>
          </p:nvSpPr>
          <p:spPr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98" name="Google Shape;8398;p95"/>
          <p:cNvGrpSpPr/>
          <p:nvPr/>
        </p:nvGrpSpPr>
        <p:grpSpPr>
          <a:xfrm>
            <a:off x="2315596" y="2224173"/>
            <a:ext cx="720146" cy="327584"/>
            <a:chOff x="3668110" y="2448910"/>
            <a:chExt cx="3794234" cy="2165130"/>
          </a:xfrm>
        </p:grpSpPr>
        <p:sp>
          <p:nvSpPr>
            <p:cNvPr id="8399" name="Google Shape;8399;p95"/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0" name="Google Shape;8400;p95"/>
            <p:cNvSpPr/>
            <p:nvPr/>
          </p:nvSpPr>
          <p:spPr>
            <a:xfrm>
              <a:off x="3678620" y="2448910"/>
              <a:ext cx="3783724" cy="1324303"/>
            </a:xfrm>
            <a:custGeom>
              <a:rect b="b" l="l" r="r" t="t"/>
              <a:pathLst>
                <a:path extrusionOk="0" h="1324303" w="3783724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401" name="Google Shape;8401;p95"/>
            <p:cNvGrpSpPr/>
            <p:nvPr/>
          </p:nvGrpSpPr>
          <p:grpSpPr>
            <a:xfrm>
              <a:off x="3941376" y="2603243"/>
              <a:ext cx="3202061" cy="1066110"/>
              <a:chOff x="7939341" y="3037317"/>
              <a:chExt cx="897649" cy="353919"/>
            </a:xfrm>
          </p:grpSpPr>
          <p:sp>
            <p:nvSpPr>
              <p:cNvPr id="8402" name="Google Shape;8402;p95"/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3" name="Google Shape;8403;p95"/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4" name="Google Shape;8404;p95"/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5" name="Google Shape;8405;p95"/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406" name="Google Shape;8406;p95"/>
          <p:cNvGrpSpPr/>
          <p:nvPr/>
        </p:nvGrpSpPr>
        <p:grpSpPr>
          <a:xfrm>
            <a:off x="4073468" y="2452787"/>
            <a:ext cx="640502" cy="354360"/>
            <a:chOff x="7493876" y="2774731"/>
            <a:chExt cx="1481958" cy="894622"/>
          </a:xfrm>
        </p:grpSpPr>
        <p:sp>
          <p:nvSpPr>
            <p:cNvPr id="8407" name="Google Shape;8407;p95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8408" name="Google Shape;8408;p95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8409" name="Google Shape;8409;p95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8410" name="Google Shape;8410;p95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1" name="Google Shape;8411;p95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2" name="Google Shape;8412;p95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3" name="Google Shape;8413;p95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414" name="Google Shape;8414;p95"/>
          <p:cNvGrpSpPr/>
          <p:nvPr/>
        </p:nvGrpSpPr>
        <p:grpSpPr>
          <a:xfrm>
            <a:off x="5065188" y="2264529"/>
            <a:ext cx="640502" cy="354360"/>
            <a:chOff x="7493876" y="2774731"/>
            <a:chExt cx="1481958" cy="894622"/>
          </a:xfrm>
        </p:grpSpPr>
        <p:sp>
          <p:nvSpPr>
            <p:cNvPr id="8415" name="Google Shape;8415;p95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8416" name="Google Shape;8416;p95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8417" name="Google Shape;8417;p95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8418" name="Google Shape;8418;p95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9" name="Google Shape;8419;p95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0" name="Google Shape;8420;p95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1" name="Google Shape;8421;p95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422" name="Google Shape;8422;p95"/>
          <p:cNvGrpSpPr/>
          <p:nvPr/>
        </p:nvGrpSpPr>
        <p:grpSpPr>
          <a:xfrm>
            <a:off x="5623240" y="2812497"/>
            <a:ext cx="640502" cy="354360"/>
            <a:chOff x="7493876" y="2774731"/>
            <a:chExt cx="1481958" cy="894622"/>
          </a:xfrm>
        </p:grpSpPr>
        <p:sp>
          <p:nvSpPr>
            <p:cNvPr id="8423" name="Google Shape;8423;p95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8424" name="Google Shape;8424;p95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8425" name="Google Shape;8425;p95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8426" name="Google Shape;8426;p95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7" name="Google Shape;8427;p95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8" name="Google Shape;8428;p95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9" name="Google Shape;8429;p95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430" name="Google Shape;8430;p95"/>
          <p:cNvGrpSpPr/>
          <p:nvPr/>
        </p:nvGrpSpPr>
        <p:grpSpPr>
          <a:xfrm>
            <a:off x="3104408" y="3973689"/>
            <a:ext cx="606714" cy="376546"/>
            <a:chOff x="7493876" y="2774731"/>
            <a:chExt cx="1481958" cy="894622"/>
          </a:xfrm>
        </p:grpSpPr>
        <p:sp>
          <p:nvSpPr>
            <p:cNvPr id="8431" name="Google Shape;8431;p95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8432" name="Google Shape;8432;p95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8433" name="Google Shape;8433;p95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8434" name="Google Shape;8434;p95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35" name="Google Shape;8435;p95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36" name="Google Shape;8436;p95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37" name="Google Shape;8437;p95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438" name="Google Shape;8438;p95"/>
          <p:cNvGrpSpPr/>
          <p:nvPr/>
        </p:nvGrpSpPr>
        <p:grpSpPr>
          <a:xfrm>
            <a:off x="4403790" y="3733928"/>
            <a:ext cx="606714" cy="376546"/>
            <a:chOff x="7493876" y="2774731"/>
            <a:chExt cx="1481958" cy="894622"/>
          </a:xfrm>
        </p:grpSpPr>
        <p:sp>
          <p:nvSpPr>
            <p:cNvPr id="8439" name="Google Shape;8439;p95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8440" name="Google Shape;8440;p95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8441" name="Google Shape;8441;p95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8442" name="Google Shape;8442;p95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43" name="Google Shape;8443;p95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44" name="Google Shape;8444;p95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45" name="Google Shape;8445;p95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446" name="Google Shape;8446;p95"/>
          <p:cNvSpPr/>
          <p:nvPr/>
        </p:nvSpPr>
        <p:spPr>
          <a:xfrm rot="5400000">
            <a:off x="1986269" y="2252377"/>
            <a:ext cx="100500" cy="191700"/>
          </a:xfrm>
          <a:prstGeom prst="rect">
            <a:avLst/>
          </a:prstGeom>
          <a:gradFill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  <a:gs pos="100000">
                <a:srgbClr val="0000A8"/>
              </a:gs>
            </a:gsLst>
            <a:lin ang="0" scaled="0"/>
          </a:gradFill>
          <a:ln cap="flat" cmpd="sng" w="9525">
            <a:solidFill>
              <a:srgbClr val="008000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447" name="Google Shape;8447;p95"/>
          <p:cNvSpPr/>
          <p:nvPr/>
        </p:nvSpPr>
        <p:spPr>
          <a:xfrm rot="5400000">
            <a:off x="2641874" y="3132198"/>
            <a:ext cx="105600" cy="135000"/>
          </a:xfrm>
          <a:prstGeom prst="rect">
            <a:avLst/>
          </a:prstGeom>
          <a:gradFill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  <a:gs pos="100000">
                <a:srgbClr val="0000A8"/>
              </a:gs>
            </a:gsLst>
            <a:lin ang="0" scaled="0"/>
          </a:gradFill>
          <a:ln cap="flat" cmpd="sng" w="9525">
            <a:solidFill>
              <a:srgbClr val="008000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8448" name="Google Shape;8448;p95"/>
          <p:cNvGrpSpPr/>
          <p:nvPr/>
        </p:nvGrpSpPr>
        <p:grpSpPr>
          <a:xfrm>
            <a:off x="1459981" y="2008640"/>
            <a:ext cx="684860" cy="498843"/>
            <a:chOff x="7455987" y="2414528"/>
            <a:chExt cx="511700" cy="327647"/>
          </a:xfrm>
        </p:grpSpPr>
        <p:pic>
          <p:nvPicPr>
            <p:cNvPr descr="laptop_keyboard" id="8449" name="Google Shape;8449;p9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 rot="109064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50" name="Google Shape;8450;p95"/>
            <p:cNvSpPr/>
            <p:nvPr/>
          </p:nvSpPr>
          <p:spPr>
            <a:xfrm>
              <a:off x="7603304" y="2420984"/>
              <a:ext cx="351919" cy="208167"/>
            </a:xfrm>
            <a:custGeom>
              <a:rect b="b" l="l" r="r" t="t"/>
              <a:pathLst>
                <a:path extrusionOk="0" h="2442" w="298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screen" id="8451" name="Google Shape;8451;p9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52" name="Google Shape;8452;p95"/>
            <p:cNvSpPr/>
            <p:nvPr/>
          </p:nvSpPr>
          <p:spPr>
            <a:xfrm>
              <a:off x="7667378" y="2414843"/>
              <a:ext cx="298167" cy="38736"/>
            </a:xfrm>
            <a:custGeom>
              <a:rect b="b" l="l" r="r" t="t"/>
              <a:pathLst>
                <a:path extrusionOk="0" h="455" w="2528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3" name="Google Shape;8453;p95"/>
            <p:cNvSpPr/>
            <p:nvPr/>
          </p:nvSpPr>
          <p:spPr>
            <a:xfrm>
              <a:off x="7600188" y="2414528"/>
              <a:ext cx="82770" cy="161243"/>
            </a:xfrm>
            <a:custGeom>
              <a:rect b="b" l="l" r="r" t="t"/>
              <a:pathLst>
                <a:path extrusionOk="0" h="1893" w="702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4" name="Google Shape;8454;p95"/>
            <p:cNvSpPr/>
            <p:nvPr/>
          </p:nvSpPr>
          <p:spPr>
            <a:xfrm>
              <a:off x="7874205" y="2443344"/>
              <a:ext cx="89197" cy="186122"/>
            </a:xfrm>
            <a:custGeom>
              <a:rect b="b" l="l" r="r" t="t"/>
              <a:pathLst>
                <a:path extrusionOk="0" h="2184" w="756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5" name="Google Shape;8455;p95"/>
            <p:cNvSpPr/>
            <p:nvPr/>
          </p:nvSpPr>
          <p:spPr>
            <a:xfrm>
              <a:off x="7599214" y="2567582"/>
              <a:ext cx="327185" cy="62828"/>
            </a:xfrm>
            <a:custGeom>
              <a:rect b="b" l="l" r="r" t="t"/>
              <a:pathLst>
                <a:path extrusionOk="0" h="738" w="2773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>
              <a:gsLst>
                <a:gs pos="0">
                  <a:srgbClr val="0000CC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6" name="Google Shape;8456;p95"/>
            <p:cNvSpPr/>
            <p:nvPr/>
          </p:nvSpPr>
          <p:spPr>
            <a:xfrm>
              <a:off x="7884138" y="2444918"/>
              <a:ext cx="83549" cy="186909"/>
            </a:xfrm>
            <a:custGeom>
              <a:rect b="b" l="l" r="r" t="t"/>
              <a:pathLst>
                <a:path extrusionOk="0" h="1659" w="637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7" name="Google Shape;8457;p95"/>
            <p:cNvSpPr/>
            <p:nvPr/>
          </p:nvSpPr>
          <p:spPr>
            <a:xfrm>
              <a:off x="7599603" y="2575928"/>
              <a:ext cx="290961" cy="62041"/>
            </a:xfrm>
            <a:custGeom>
              <a:rect b="b" l="l" r="r" t="t"/>
              <a:pathLst>
                <a:path extrusionOk="0" h="550" w="2216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458" name="Google Shape;8458;p95"/>
            <p:cNvGrpSpPr/>
            <p:nvPr/>
          </p:nvGrpSpPr>
          <p:grpSpPr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8459" name="Google Shape;8459;p95"/>
              <p:cNvSpPr/>
              <p:nvPr/>
            </p:nvSpPr>
            <p:spPr>
              <a:xfrm>
                <a:off x="1740" y="2642"/>
                <a:ext cx="752" cy="327"/>
              </a:xfrm>
              <a:custGeom>
                <a:rect b="b" l="l" r="r" t="t"/>
                <a:pathLst>
                  <a:path extrusionOk="0" h="327" w="752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60" name="Google Shape;8460;p95"/>
              <p:cNvSpPr/>
              <p:nvPr/>
            </p:nvSpPr>
            <p:spPr>
              <a:xfrm>
                <a:off x="1754" y="2649"/>
                <a:ext cx="726" cy="311"/>
              </a:xfrm>
              <a:custGeom>
                <a:rect b="b" l="l" r="r" t="t"/>
                <a:pathLst>
                  <a:path extrusionOk="0" h="311" w="726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61" name="Google Shape;8461;p95"/>
              <p:cNvSpPr/>
              <p:nvPr/>
            </p:nvSpPr>
            <p:spPr>
              <a:xfrm>
                <a:off x="1808" y="2770"/>
                <a:ext cx="258" cy="100"/>
              </a:xfrm>
              <a:custGeom>
                <a:rect b="b" l="l" r="r" t="t"/>
                <a:pathLst>
                  <a:path extrusionOk="0" h="100" w="258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62" name="Google Shape;8462;p95"/>
              <p:cNvSpPr/>
              <p:nvPr/>
            </p:nvSpPr>
            <p:spPr>
              <a:xfrm>
                <a:off x="1799" y="2816"/>
                <a:ext cx="194" cy="63"/>
              </a:xfrm>
              <a:custGeom>
                <a:rect b="b" l="l" r="r" t="t"/>
                <a:pathLst>
                  <a:path extrusionOk="0" h="63" w="194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63" name="Google Shape;8463;p95"/>
              <p:cNvSpPr/>
              <p:nvPr/>
            </p:nvSpPr>
            <p:spPr>
              <a:xfrm>
                <a:off x="2020" y="2834"/>
                <a:ext cx="258" cy="102"/>
              </a:xfrm>
              <a:custGeom>
                <a:rect b="b" l="l" r="r" t="t"/>
                <a:pathLst>
                  <a:path extrusionOk="0" h="102" w="258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64" name="Google Shape;8464;p95"/>
              <p:cNvSpPr/>
              <p:nvPr/>
            </p:nvSpPr>
            <p:spPr>
              <a:xfrm>
                <a:off x="2011" y="2882"/>
                <a:ext cx="194" cy="63"/>
              </a:xfrm>
              <a:custGeom>
                <a:rect b="b" l="l" r="r" t="t"/>
                <a:pathLst>
                  <a:path extrusionOk="0" h="63" w="194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465" name="Google Shape;8465;p95"/>
            <p:cNvSpPr/>
            <p:nvPr/>
          </p:nvSpPr>
          <p:spPr>
            <a:xfrm>
              <a:off x="7763780" y="2647731"/>
              <a:ext cx="119578" cy="80936"/>
            </a:xfrm>
            <a:custGeom>
              <a:rect b="b" l="l" r="r" t="t"/>
              <a:pathLst>
                <a:path extrusionOk="0" h="792" w="990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6" name="Google Shape;8466;p95"/>
            <p:cNvSpPr/>
            <p:nvPr/>
          </p:nvSpPr>
          <p:spPr>
            <a:xfrm>
              <a:off x="7458602" y="2654187"/>
              <a:ext cx="305957" cy="73850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7" name="Google Shape;8467;p95"/>
            <p:cNvSpPr/>
            <p:nvPr/>
          </p:nvSpPr>
          <p:spPr>
            <a:xfrm>
              <a:off x="7458797" y="2640645"/>
              <a:ext cx="3311" cy="14959"/>
            </a:xfrm>
            <a:custGeom>
              <a:rect b="b" l="l" r="r" t="t"/>
              <a:pathLst>
                <a:path extrusionOk="0" h="147" w="26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8" name="Google Shape;8468;p95"/>
            <p:cNvSpPr/>
            <p:nvPr/>
          </p:nvSpPr>
          <p:spPr>
            <a:xfrm>
              <a:off x="7458992" y="2579707"/>
              <a:ext cx="142170" cy="61883"/>
            </a:xfrm>
            <a:custGeom>
              <a:rect b="b" l="l" r="r" t="t"/>
              <a:pathLst>
                <a:path extrusionOk="0" h="606" w="117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9" name="Google Shape;8469;p95"/>
            <p:cNvSpPr/>
            <p:nvPr/>
          </p:nvSpPr>
          <p:spPr>
            <a:xfrm>
              <a:off x="7468535" y="2643795"/>
              <a:ext cx="290182" cy="71016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0" name="Google Shape;8470;p95"/>
            <p:cNvSpPr/>
            <p:nvPr/>
          </p:nvSpPr>
          <p:spPr>
            <a:xfrm flipH="1" rot="10800000">
              <a:off x="7758327" y="2638756"/>
              <a:ext cx="118410" cy="73535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471" name="Google Shape;8471;p95"/>
          <p:cNvSpPr/>
          <p:nvPr/>
        </p:nvSpPr>
        <p:spPr>
          <a:xfrm rot="2603382">
            <a:off x="2342225" y="2911220"/>
            <a:ext cx="105683" cy="176773"/>
          </a:xfrm>
          <a:prstGeom prst="rect">
            <a:avLst/>
          </a:prstGeom>
          <a:gradFill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  <a:gs pos="100000">
                <a:srgbClr val="0000A8"/>
              </a:gs>
            </a:gsLst>
            <a:lin ang="0" scaled="0"/>
          </a:gradFill>
          <a:ln cap="flat" cmpd="sng" w="9525">
            <a:solidFill>
              <a:srgbClr val="008000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8472" name="Google Shape;8472;p95"/>
          <p:cNvGrpSpPr/>
          <p:nvPr/>
        </p:nvGrpSpPr>
        <p:grpSpPr>
          <a:xfrm>
            <a:off x="1985919" y="3014959"/>
            <a:ext cx="640502" cy="354360"/>
            <a:chOff x="7493876" y="2774731"/>
            <a:chExt cx="1481958" cy="894622"/>
          </a:xfrm>
        </p:grpSpPr>
        <p:sp>
          <p:nvSpPr>
            <p:cNvPr id="8473" name="Google Shape;8473;p95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8474" name="Google Shape;8474;p95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8475" name="Google Shape;8475;p95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8476" name="Google Shape;8476;p95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77" name="Google Shape;8477;p95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78" name="Google Shape;8478;p95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79" name="Google Shape;8479;p95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480" name="Google Shape;8480;p95"/>
          <p:cNvSpPr/>
          <p:nvPr/>
        </p:nvSpPr>
        <p:spPr>
          <a:xfrm>
            <a:off x="514350" y="2067485"/>
            <a:ext cx="984900" cy="38370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FFFFFF">
                  <a:alpha val="66666"/>
                </a:srgbClr>
              </a:gs>
              <a:gs pos="100000">
                <a:srgbClr val="0000A8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481" name="Google Shape;8481;p95"/>
          <p:cNvGrpSpPr/>
          <p:nvPr/>
        </p:nvGrpSpPr>
        <p:grpSpPr>
          <a:xfrm>
            <a:off x="1030473" y="3406300"/>
            <a:ext cx="1205996" cy="845310"/>
            <a:chOff x="1373964" y="4541734"/>
            <a:chExt cx="1607995" cy="1127080"/>
          </a:xfrm>
        </p:grpSpPr>
        <p:sp>
          <p:nvSpPr>
            <p:cNvPr id="8482" name="Google Shape;8482;p95"/>
            <p:cNvSpPr txBox="1"/>
            <p:nvPr/>
          </p:nvSpPr>
          <p:spPr>
            <a:xfrm>
              <a:off x="1373964" y="4541734"/>
              <a:ext cx="8901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1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web page</a:t>
              </a:r>
              <a:endParaRPr sz="1100"/>
            </a:p>
          </p:txBody>
        </p:sp>
        <p:sp>
          <p:nvSpPr>
            <p:cNvPr id="8483" name="Google Shape;8483;p95"/>
            <p:cNvSpPr/>
            <p:nvPr/>
          </p:nvSpPr>
          <p:spPr>
            <a:xfrm>
              <a:off x="1450329" y="4799922"/>
              <a:ext cx="1531630" cy="868892"/>
            </a:xfrm>
            <a:custGeom>
              <a:rect b="b" l="l" r="r" t="t"/>
              <a:pathLst>
                <a:path extrusionOk="0" h="10000" w="10000">
                  <a:moveTo>
                    <a:pt x="9927" y="10000"/>
                  </a:moveTo>
                  <a:cubicBezTo>
                    <a:pt x="7231" y="9836"/>
                    <a:pt x="6474" y="9595"/>
                    <a:pt x="0" y="9182"/>
                  </a:cubicBezTo>
                  <a:lnTo>
                    <a:pt x="8245" y="8883"/>
                  </a:lnTo>
                  <a:cubicBezTo>
                    <a:pt x="8212" y="5538"/>
                    <a:pt x="8387" y="3345"/>
                    <a:pt x="8352" y="0"/>
                  </a:cubicBezTo>
                  <a:cubicBezTo>
                    <a:pt x="8852" y="3416"/>
                    <a:pt x="8942" y="4239"/>
                    <a:pt x="10000" y="6096"/>
                  </a:cubicBezTo>
                  <a:cubicBezTo>
                    <a:pt x="9991" y="7928"/>
                    <a:pt x="9934" y="8700"/>
                    <a:pt x="9927" y="100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29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484" name="Google Shape;8484;p9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484743" y="4817138"/>
              <a:ext cx="1243012" cy="768350"/>
            </a:xfrm>
            <a:prstGeom prst="rect">
              <a:avLst/>
            </a:prstGeom>
            <a:noFill/>
            <a:ln cap="flat" cmpd="sng" w="158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8485" name="Google Shape;8485;p95"/>
          <p:cNvGrpSpPr/>
          <p:nvPr/>
        </p:nvGrpSpPr>
        <p:grpSpPr>
          <a:xfrm>
            <a:off x="2217924" y="3794732"/>
            <a:ext cx="269081" cy="467916"/>
            <a:chOff x="4140" y="429"/>
            <a:chExt cx="1425" cy="2396"/>
          </a:xfrm>
        </p:grpSpPr>
        <p:sp>
          <p:nvSpPr>
            <p:cNvPr id="8486" name="Google Shape;8486;p95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7" name="Google Shape;8487;p95"/>
            <p:cNvSpPr/>
            <p:nvPr/>
          </p:nvSpPr>
          <p:spPr>
            <a:xfrm>
              <a:off x="4203" y="429"/>
              <a:ext cx="1053" cy="2286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8" name="Google Shape;8488;p95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9" name="Google Shape;8489;p95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0" name="Google Shape;8490;p95"/>
            <p:cNvSpPr/>
            <p:nvPr/>
          </p:nvSpPr>
          <p:spPr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491" name="Google Shape;8491;p95"/>
            <p:cNvGrpSpPr/>
            <p:nvPr/>
          </p:nvGrpSpPr>
          <p:grpSpPr>
            <a:xfrm>
              <a:off x="4751" y="667"/>
              <a:ext cx="580" cy="146"/>
              <a:chOff x="617" y="2567"/>
              <a:chExt cx="724" cy="140"/>
            </a:xfrm>
          </p:grpSpPr>
          <p:sp>
            <p:nvSpPr>
              <p:cNvPr id="8492" name="Google Shape;8492;p95"/>
              <p:cNvSpPr/>
              <p:nvPr/>
            </p:nvSpPr>
            <p:spPr>
              <a:xfrm>
                <a:off x="617" y="2567"/>
                <a:ext cx="724" cy="140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93" name="Google Shape;8493;p95"/>
              <p:cNvSpPr/>
              <p:nvPr/>
            </p:nvSpPr>
            <p:spPr>
              <a:xfrm>
                <a:off x="633" y="2584"/>
                <a:ext cx="692" cy="10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494" name="Google Shape;8494;p95"/>
            <p:cNvSpPr/>
            <p:nvPr/>
          </p:nvSpPr>
          <p:spPr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495" name="Google Shape;8495;p95"/>
            <p:cNvGrpSpPr/>
            <p:nvPr/>
          </p:nvGrpSpPr>
          <p:grpSpPr>
            <a:xfrm>
              <a:off x="4745" y="996"/>
              <a:ext cx="580" cy="134"/>
              <a:chOff x="612" y="2570"/>
              <a:chExt cx="724" cy="139"/>
            </a:xfrm>
          </p:grpSpPr>
          <p:sp>
            <p:nvSpPr>
              <p:cNvPr id="8496" name="Google Shape;8496;p95"/>
              <p:cNvSpPr/>
              <p:nvPr/>
            </p:nvSpPr>
            <p:spPr>
              <a:xfrm>
                <a:off x="612" y="2570"/>
                <a:ext cx="724" cy="13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97" name="Google Shape;8497;p95"/>
              <p:cNvSpPr/>
              <p:nvPr/>
            </p:nvSpPr>
            <p:spPr>
              <a:xfrm>
                <a:off x="628" y="2589"/>
                <a:ext cx="692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498" name="Google Shape;8498;p95"/>
            <p:cNvSpPr/>
            <p:nvPr/>
          </p:nvSpPr>
          <p:spPr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9" name="Google Shape;8499;p95"/>
            <p:cNvSpPr/>
            <p:nvPr/>
          </p:nvSpPr>
          <p:spPr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500" name="Google Shape;8500;p95"/>
            <p:cNvGrpSpPr/>
            <p:nvPr/>
          </p:nvGrpSpPr>
          <p:grpSpPr>
            <a:xfrm>
              <a:off x="4733" y="1636"/>
              <a:ext cx="586" cy="140"/>
              <a:chOff x="611" y="2576"/>
              <a:chExt cx="730" cy="129"/>
            </a:xfrm>
          </p:grpSpPr>
          <p:sp>
            <p:nvSpPr>
              <p:cNvPr id="8501" name="Google Shape;8501;p95"/>
              <p:cNvSpPr/>
              <p:nvPr/>
            </p:nvSpPr>
            <p:spPr>
              <a:xfrm>
                <a:off x="611" y="2576"/>
                <a:ext cx="730" cy="12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02" name="Google Shape;8502;p95"/>
              <p:cNvSpPr/>
              <p:nvPr/>
            </p:nvSpPr>
            <p:spPr>
              <a:xfrm>
                <a:off x="627" y="2588"/>
                <a:ext cx="699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503" name="Google Shape;8503;p95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504" name="Google Shape;8504;p95"/>
            <p:cNvGrpSpPr/>
            <p:nvPr/>
          </p:nvGrpSpPr>
          <p:grpSpPr>
            <a:xfrm>
              <a:off x="4739" y="1325"/>
              <a:ext cx="580" cy="140"/>
              <a:chOff x="614" y="2566"/>
              <a:chExt cx="723" cy="140"/>
            </a:xfrm>
          </p:grpSpPr>
          <p:sp>
            <p:nvSpPr>
              <p:cNvPr id="8505" name="Google Shape;8505;p95"/>
              <p:cNvSpPr/>
              <p:nvPr/>
            </p:nvSpPr>
            <p:spPr>
              <a:xfrm>
                <a:off x="614" y="2566"/>
                <a:ext cx="723" cy="140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06" name="Google Shape;8506;p95"/>
              <p:cNvSpPr/>
              <p:nvPr/>
            </p:nvSpPr>
            <p:spPr>
              <a:xfrm>
                <a:off x="630" y="2585"/>
                <a:ext cx="691" cy="10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507" name="Google Shape;8507;p95"/>
            <p:cNvSpPr/>
            <p:nvPr/>
          </p:nvSpPr>
          <p:spPr>
            <a:xfrm>
              <a:off x="5250" y="429"/>
              <a:ext cx="69" cy="2286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8" name="Google Shape;8508;p95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9" name="Google Shape;8509;p95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0" name="Google Shape;8510;p95"/>
            <p:cNvSpPr/>
            <p:nvPr/>
          </p:nvSpPr>
          <p:spPr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1" name="Google Shape;8511;p95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2" name="Google Shape;8512;p95"/>
            <p:cNvSpPr/>
            <p:nvPr/>
          </p:nvSpPr>
          <p:spPr>
            <a:xfrm>
              <a:off x="4140" y="2679"/>
              <a:ext cx="1198" cy="146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3" name="Google Shape;8513;p95"/>
            <p:cNvSpPr/>
            <p:nvPr/>
          </p:nvSpPr>
          <p:spPr>
            <a:xfrm>
              <a:off x="4203" y="2709"/>
              <a:ext cx="1072" cy="85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4" name="Google Shape;8514;p95"/>
            <p:cNvSpPr/>
            <p:nvPr/>
          </p:nvSpPr>
          <p:spPr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5" name="Google Shape;8515;p95"/>
            <p:cNvSpPr/>
            <p:nvPr/>
          </p:nvSpPr>
          <p:spPr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6" name="Google Shape;8516;p95"/>
            <p:cNvSpPr/>
            <p:nvPr/>
          </p:nvSpPr>
          <p:spPr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7" name="Google Shape;8517;p95"/>
            <p:cNvSpPr/>
            <p:nvPr/>
          </p:nvSpPr>
          <p:spPr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18" name="Google Shape;8518;p95"/>
          <p:cNvSpPr txBox="1"/>
          <p:nvPr/>
        </p:nvSpPr>
        <p:spPr>
          <a:xfrm>
            <a:off x="6657975" y="1375172"/>
            <a:ext cx="2158800" cy="9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15900" lvl="0" marL="3048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πελάτης συνδέεται στο δίκτυο...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" lvl="0" marL="266700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1500"/>
              <a:buFont typeface="Noto Sans Symbols"/>
              <a:buNone/>
            </a:pPr>
            <a:r>
              <a:t/>
            </a:r>
            <a:endParaRPr sz="2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519" name="Google Shape;8519;p95"/>
          <p:cNvSpPr txBox="1"/>
          <p:nvPr/>
        </p:nvSpPr>
        <p:spPr>
          <a:xfrm>
            <a:off x="6657975" y="2384822"/>
            <a:ext cx="2158800" cy="9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15900" lvl="0" marL="3048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αιτεί ιστοσελίδα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www.google.com</a:t>
            </a:r>
            <a:endParaRPr sz="2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520" name="Google Shape;8520;p95"/>
          <p:cNvSpPr txBox="1"/>
          <p:nvPr/>
        </p:nvSpPr>
        <p:spPr>
          <a:xfrm>
            <a:off x="6553200" y="885825"/>
            <a:ext cx="12387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Σενάριο:</a:t>
            </a:r>
            <a:endParaRPr sz="900"/>
          </a:p>
        </p:txBody>
      </p:sp>
      <p:grpSp>
        <p:nvGrpSpPr>
          <p:cNvPr id="8521" name="Google Shape;8521;p95"/>
          <p:cNvGrpSpPr/>
          <p:nvPr/>
        </p:nvGrpSpPr>
        <p:grpSpPr>
          <a:xfrm>
            <a:off x="6657975" y="3338513"/>
            <a:ext cx="2133600" cy="1209675"/>
            <a:chOff x="8877300" y="4451350"/>
            <a:chExt cx="2844800" cy="1612900"/>
          </a:xfrm>
        </p:grpSpPr>
        <p:pic>
          <p:nvPicPr>
            <p:cNvPr descr="A picture containing table, drawing&#10;&#10;Description automatically generated" id="8522" name="Google Shape;8522;p9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0109200" y="4451350"/>
              <a:ext cx="1612900" cy="1612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23" name="Google Shape;8523;p95"/>
            <p:cNvSpPr txBox="1"/>
            <p:nvPr/>
          </p:nvSpPr>
          <p:spPr>
            <a:xfrm>
              <a:off x="8877300" y="4744600"/>
              <a:ext cx="1911900" cy="99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220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Ακούγεται απλό!</a:t>
              </a:r>
              <a:endParaRPr sz="900"/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27" name="Shape 8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8" name="Google Shape;8528;p96"/>
          <p:cNvSpPr txBox="1"/>
          <p:nvPr>
            <p:ph type="title"/>
          </p:nvPr>
        </p:nvSpPr>
        <p:spPr>
          <a:xfrm>
            <a:off x="5175" y="152800"/>
            <a:ext cx="85998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600"/>
              <a:t>Μια μέρα στην ζωή: σύνδεση στο Διαδίκτυο</a:t>
            </a:r>
            <a:endParaRPr sz="3600"/>
          </a:p>
        </p:txBody>
      </p:sp>
      <p:sp>
        <p:nvSpPr>
          <p:cNvPr id="8529" name="Google Shape;8529;p96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30" name="Google Shape;8530;p96"/>
          <p:cNvSpPr/>
          <p:nvPr/>
        </p:nvSpPr>
        <p:spPr>
          <a:xfrm>
            <a:off x="518903" y="1408719"/>
            <a:ext cx="2665812" cy="2065735"/>
          </a:xfrm>
          <a:custGeom>
            <a:rect b="b" l="l" r="r" t="t"/>
            <a:pathLst>
              <a:path extrusionOk="0" h="958" w="2406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531" name="Google Shape;8531;p96"/>
          <p:cNvCxnSpPr/>
          <p:nvPr/>
        </p:nvCxnSpPr>
        <p:spPr>
          <a:xfrm flipH="1" rot="10800000">
            <a:off x="2770374" y="2212448"/>
            <a:ext cx="116700" cy="107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532" name="Google Shape;8532;p96"/>
          <p:cNvCxnSpPr/>
          <p:nvPr/>
        </p:nvCxnSpPr>
        <p:spPr>
          <a:xfrm>
            <a:off x="1938127" y="2342169"/>
            <a:ext cx="5214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533" name="Google Shape;8533;p96"/>
          <p:cNvCxnSpPr/>
          <p:nvPr/>
        </p:nvCxnSpPr>
        <p:spPr>
          <a:xfrm flipH="1" rot="10800000">
            <a:off x="2882293" y="2105291"/>
            <a:ext cx="103500" cy="107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8534" name="Google Shape;8534;p96"/>
          <p:cNvCxnSpPr/>
          <p:nvPr/>
        </p:nvCxnSpPr>
        <p:spPr>
          <a:xfrm flipH="1" rot="10800000">
            <a:off x="2398899" y="2506457"/>
            <a:ext cx="384600" cy="459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535" name="Google Shape;8535;p96"/>
          <p:cNvCxnSpPr/>
          <p:nvPr/>
        </p:nvCxnSpPr>
        <p:spPr>
          <a:xfrm flipH="1" rot="10800000">
            <a:off x="2752515" y="3065900"/>
            <a:ext cx="384000" cy="135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8536" name="Google Shape;8536;p96"/>
          <p:cNvGrpSpPr/>
          <p:nvPr/>
        </p:nvGrpSpPr>
        <p:grpSpPr>
          <a:xfrm>
            <a:off x="2315596" y="2224173"/>
            <a:ext cx="720146" cy="327584"/>
            <a:chOff x="3668110" y="2448910"/>
            <a:chExt cx="3794234" cy="2165130"/>
          </a:xfrm>
        </p:grpSpPr>
        <p:sp>
          <p:nvSpPr>
            <p:cNvPr id="8537" name="Google Shape;8537;p96"/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8" name="Google Shape;8538;p96"/>
            <p:cNvSpPr/>
            <p:nvPr/>
          </p:nvSpPr>
          <p:spPr>
            <a:xfrm>
              <a:off x="3678620" y="2448910"/>
              <a:ext cx="3783724" cy="1324303"/>
            </a:xfrm>
            <a:custGeom>
              <a:rect b="b" l="l" r="r" t="t"/>
              <a:pathLst>
                <a:path extrusionOk="0" h="1324303" w="3783724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539" name="Google Shape;8539;p96"/>
            <p:cNvGrpSpPr/>
            <p:nvPr/>
          </p:nvGrpSpPr>
          <p:grpSpPr>
            <a:xfrm>
              <a:off x="3941376" y="2603243"/>
              <a:ext cx="3202061" cy="1066110"/>
              <a:chOff x="7939341" y="3037317"/>
              <a:chExt cx="897649" cy="353919"/>
            </a:xfrm>
          </p:grpSpPr>
          <p:sp>
            <p:nvSpPr>
              <p:cNvPr id="8540" name="Google Shape;8540;p96"/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1" name="Google Shape;8541;p96"/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2" name="Google Shape;8542;p96"/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3" name="Google Shape;8543;p96"/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544" name="Google Shape;8544;p96"/>
          <p:cNvSpPr/>
          <p:nvPr/>
        </p:nvSpPr>
        <p:spPr>
          <a:xfrm rot="5400000">
            <a:off x="1986269" y="2252377"/>
            <a:ext cx="100500" cy="191700"/>
          </a:xfrm>
          <a:prstGeom prst="rect">
            <a:avLst/>
          </a:prstGeom>
          <a:gradFill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  <a:gs pos="100000">
                <a:srgbClr val="0000A8"/>
              </a:gs>
            </a:gsLst>
            <a:lin ang="0" scaled="0"/>
          </a:gradFill>
          <a:ln cap="flat" cmpd="sng" w="9525">
            <a:solidFill>
              <a:srgbClr val="008000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545" name="Google Shape;8545;p96"/>
          <p:cNvSpPr/>
          <p:nvPr/>
        </p:nvSpPr>
        <p:spPr>
          <a:xfrm rot="5400000">
            <a:off x="2641874" y="3132198"/>
            <a:ext cx="105600" cy="135000"/>
          </a:xfrm>
          <a:prstGeom prst="rect">
            <a:avLst/>
          </a:prstGeom>
          <a:gradFill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  <a:gs pos="100000">
                <a:srgbClr val="0000A8"/>
              </a:gs>
            </a:gsLst>
            <a:lin ang="0" scaled="0"/>
          </a:gradFill>
          <a:ln cap="flat" cmpd="sng" w="9525">
            <a:solidFill>
              <a:srgbClr val="008000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8546" name="Google Shape;8546;p96"/>
          <p:cNvGrpSpPr/>
          <p:nvPr/>
        </p:nvGrpSpPr>
        <p:grpSpPr>
          <a:xfrm>
            <a:off x="1459981" y="2008640"/>
            <a:ext cx="684860" cy="498843"/>
            <a:chOff x="7455987" y="2414528"/>
            <a:chExt cx="511700" cy="327647"/>
          </a:xfrm>
        </p:grpSpPr>
        <p:pic>
          <p:nvPicPr>
            <p:cNvPr descr="laptop_keyboard" id="8547" name="Google Shape;8547;p9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 rot="109064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48" name="Google Shape;8548;p96"/>
            <p:cNvSpPr/>
            <p:nvPr/>
          </p:nvSpPr>
          <p:spPr>
            <a:xfrm>
              <a:off x="7603304" y="2420984"/>
              <a:ext cx="351919" cy="208167"/>
            </a:xfrm>
            <a:custGeom>
              <a:rect b="b" l="l" r="r" t="t"/>
              <a:pathLst>
                <a:path extrusionOk="0" h="2442" w="298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screen" id="8549" name="Google Shape;8549;p9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50" name="Google Shape;8550;p96"/>
            <p:cNvSpPr/>
            <p:nvPr/>
          </p:nvSpPr>
          <p:spPr>
            <a:xfrm>
              <a:off x="7667378" y="2414843"/>
              <a:ext cx="298167" cy="38736"/>
            </a:xfrm>
            <a:custGeom>
              <a:rect b="b" l="l" r="r" t="t"/>
              <a:pathLst>
                <a:path extrusionOk="0" h="455" w="2528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1" name="Google Shape;8551;p96"/>
            <p:cNvSpPr/>
            <p:nvPr/>
          </p:nvSpPr>
          <p:spPr>
            <a:xfrm>
              <a:off x="7600188" y="2414528"/>
              <a:ext cx="82770" cy="161243"/>
            </a:xfrm>
            <a:custGeom>
              <a:rect b="b" l="l" r="r" t="t"/>
              <a:pathLst>
                <a:path extrusionOk="0" h="1893" w="702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2" name="Google Shape;8552;p96"/>
            <p:cNvSpPr/>
            <p:nvPr/>
          </p:nvSpPr>
          <p:spPr>
            <a:xfrm>
              <a:off x="7874205" y="2443344"/>
              <a:ext cx="89197" cy="186122"/>
            </a:xfrm>
            <a:custGeom>
              <a:rect b="b" l="l" r="r" t="t"/>
              <a:pathLst>
                <a:path extrusionOk="0" h="2184" w="756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3" name="Google Shape;8553;p96"/>
            <p:cNvSpPr/>
            <p:nvPr/>
          </p:nvSpPr>
          <p:spPr>
            <a:xfrm>
              <a:off x="7599214" y="2567582"/>
              <a:ext cx="327185" cy="62828"/>
            </a:xfrm>
            <a:custGeom>
              <a:rect b="b" l="l" r="r" t="t"/>
              <a:pathLst>
                <a:path extrusionOk="0" h="738" w="2773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>
              <a:gsLst>
                <a:gs pos="0">
                  <a:srgbClr val="0000CC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4" name="Google Shape;8554;p96"/>
            <p:cNvSpPr/>
            <p:nvPr/>
          </p:nvSpPr>
          <p:spPr>
            <a:xfrm>
              <a:off x="7884138" y="2444918"/>
              <a:ext cx="83549" cy="186909"/>
            </a:xfrm>
            <a:custGeom>
              <a:rect b="b" l="l" r="r" t="t"/>
              <a:pathLst>
                <a:path extrusionOk="0" h="1659" w="637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5" name="Google Shape;8555;p96"/>
            <p:cNvSpPr/>
            <p:nvPr/>
          </p:nvSpPr>
          <p:spPr>
            <a:xfrm>
              <a:off x="7599603" y="2575928"/>
              <a:ext cx="290961" cy="62041"/>
            </a:xfrm>
            <a:custGeom>
              <a:rect b="b" l="l" r="r" t="t"/>
              <a:pathLst>
                <a:path extrusionOk="0" h="550" w="2216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556" name="Google Shape;8556;p96"/>
            <p:cNvGrpSpPr/>
            <p:nvPr/>
          </p:nvGrpSpPr>
          <p:grpSpPr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8557" name="Google Shape;8557;p96"/>
              <p:cNvSpPr/>
              <p:nvPr/>
            </p:nvSpPr>
            <p:spPr>
              <a:xfrm>
                <a:off x="1740" y="2642"/>
                <a:ext cx="752" cy="327"/>
              </a:xfrm>
              <a:custGeom>
                <a:rect b="b" l="l" r="r" t="t"/>
                <a:pathLst>
                  <a:path extrusionOk="0" h="327" w="752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8" name="Google Shape;8558;p96"/>
              <p:cNvSpPr/>
              <p:nvPr/>
            </p:nvSpPr>
            <p:spPr>
              <a:xfrm>
                <a:off x="1754" y="2649"/>
                <a:ext cx="726" cy="311"/>
              </a:xfrm>
              <a:custGeom>
                <a:rect b="b" l="l" r="r" t="t"/>
                <a:pathLst>
                  <a:path extrusionOk="0" h="311" w="726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9" name="Google Shape;8559;p96"/>
              <p:cNvSpPr/>
              <p:nvPr/>
            </p:nvSpPr>
            <p:spPr>
              <a:xfrm>
                <a:off x="1808" y="2770"/>
                <a:ext cx="258" cy="100"/>
              </a:xfrm>
              <a:custGeom>
                <a:rect b="b" l="l" r="r" t="t"/>
                <a:pathLst>
                  <a:path extrusionOk="0" h="100" w="258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0" name="Google Shape;8560;p96"/>
              <p:cNvSpPr/>
              <p:nvPr/>
            </p:nvSpPr>
            <p:spPr>
              <a:xfrm>
                <a:off x="1799" y="2816"/>
                <a:ext cx="194" cy="63"/>
              </a:xfrm>
              <a:custGeom>
                <a:rect b="b" l="l" r="r" t="t"/>
                <a:pathLst>
                  <a:path extrusionOk="0" h="63" w="194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1" name="Google Shape;8561;p96"/>
              <p:cNvSpPr/>
              <p:nvPr/>
            </p:nvSpPr>
            <p:spPr>
              <a:xfrm>
                <a:off x="2020" y="2834"/>
                <a:ext cx="258" cy="102"/>
              </a:xfrm>
              <a:custGeom>
                <a:rect b="b" l="l" r="r" t="t"/>
                <a:pathLst>
                  <a:path extrusionOk="0" h="102" w="258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2" name="Google Shape;8562;p96"/>
              <p:cNvSpPr/>
              <p:nvPr/>
            </p:nvSpPr>
            <p:spPr>
              <a:xfrm>
                <a:off x="2011" y="2882"/>
                <a:ext cx="194" cy="63"/>
              </a:xfrm>
              <a:custGeom>
                <a:rect b="b" l="l" r="r" t="t"/>
                <a:pathLst>
                  <a:path extrusionOk="0" h="63" w="194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563" name="Google Shape;8563;p96"/>
            <p:cNvSpPr/>
            <p:nvPr/>
          </p:nvSpPr>
          <p:spPr>
            <a:xfrm>
              <a:off x="7763780" y="2647731"/>
              <a:ext cx="119578" cy="80936"/>
            </a:xfrm>
            <a:custGeom>
              <a:rect b="b" l="l" r="r" t="t"/>
              <a:pathLst>
                <a:path extrusionOk="0" h="792" w="990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4" name="Google Shape;8564;p96"/>
            <p:cNvSpPr/>
            <p:nvPr/>
          </p:nvSpPr>
          <p:spPr>
            <a:xfrm>
              <a:off x="7458602" y="2654187"/>
              <a:ext cx="305957" cy="73850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5" name="Google Shape;8565;p96"/>
            <p:cNvSpPr/>
            <p:nvPr/>
          </p:nvSpPr>
          <p:spPr>
            <a:xfrm>
              <a:off x="7458797" y="2640645"/>
              <a:ext cx="3311" cy="14959"/>
            </a:xfrm>
            <a:custGeom>
              <a:rect b="b" l="l" r="r" t="t"/>
              <a:pathLst>
                <a:path extrusionOk="0" h="147" w="26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6" name="Google Shape;8566;p96"/>
            <p:cNvSpPr/>
            <p:nvPr/>
          </p:nvSpPr>
          <p:spPr>
            <a:xfrm>
              <a:off x="7458992" y="2579707"/>
              <a:ext cx="142170" cy="61883"/>
            </a:xfrm>
            <a:custGeom>
              <a:rect b="b" l="l" r="r" t="t"/>
              <a:pathLst>
                <a:path extrusionOk="0" h="606" w="117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7" name="Google Shape;8567;p96"/>
            <p:cNvSpPr/>
            <p:nvPr/>
          </p:nvSpPr>
          <p:spPr>
            <a:xfrm>
              <a:off x="7468535" y="2643795"/>
              <a:ext cx="290182" cy="71016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8" name="Google Shape;8568;p96"/>
            <p:cNvSpPr/>
            <p:nvPr/>
          </p:nvSpPr>
          <p:spPr>
            <a:xfrm flipH="1" rot="10800000">
              <a:off x="7758327" y="2638756"/>
              <a:ext cx="118410" cy="73535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569" name="Google Shape;8569;p96"/>
          <p:cNvSpPr/>
          <p:nvPr/>
        </p:nvSpPr>
        <p:spPr>
          <a:xfrm rot="2603382">
            <a:off x="2342225" y="2911220"/>
            <a:ext cx="105683" cy="176773"/>
          </a:xfrm>
          <a:prstGeom prst="rect">
            <a:avLst/>
          </a:prstGeom>
          <a:gradFill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  <a:gs pos="100000">
                <a:srgbClr val="0000A8"/>
              </a:gs>
            </a:gsLst>
            <a:lin ang="0" scaled="0"/>
          </a:gradFill>
          <a:ln cap="flat" cmpd="sng" w="9525">
            <a:solidFill>
              <a:srgbClr val="008000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8570" name="Google Shape;8570;p96"/>
          <p:cNvGrpSpPr/>
          <p:nvPr/>
        </p:nvGrpSpPr>
        <p:grpSpPr>
          <a:xfrm>
            <a:off x="1985919" y="3014959"/>
            <a:ext cx="640502" cy="354360"/>
            <a:chOff x="7493876" y="2774731"/>
            <a:chExt cx="1481958" cy="894622"/>
          </a:xfrm>
        </p:grpSpPr>
        <p:sp>
          <p:nvSpPr>
            <p:cNvPr id="8571" name="Google Shape;8571;p96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8572" name="Google Shape;8572;p96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8573" name="Google Shape;8573;p96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8574" name="Google Shape;8574;p96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5" name="Google Shape;8575;p96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6" name="Google Shape;8576;p96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7" name="Google Shape;8577;p96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578" name="Google Shape;8578;p96"/>
          <p:cNvSpPr txBox="1"/>
          <p:nvPr/>
        </p:nvSpPr>
        <p:spPr>
          <a:xfrm>
            <a:off x="1896035" y="3348317"/>
            <a:ext cx="10137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router has </a:t>
            </a:r>
            <a:endParaRPr sz="1100"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DHCP server</a:t>
            </a:r>
            <a:endParaRPr sz="1100"/>
          </a:p>
        </p:txBody>
      </p:sp>
      <p:sp>
        <p:nvSpPr>
          <p:cNvPr id="8579" name="Google Shape;8579;p96"/>
          <p:cNvSpPr txBox="1"/>
          <p:nvPr/>
        </p:nvSpPr>
        <p:spPr>
          <a:xfrm>
            <a:off x="1677521" y="1526240"/>
            <a:ext cx="12459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arriving mobile:</a:t>
            </a:r>
            <a:endParaRPr sz="1100"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DHCP client</a:t>
            </a:r>
            <a:endParaRPr sz="1100"/>
          </a:p>
        </p:txBody>
      </p:sp>
      <p:sp>
        <p:nvSpPr>
          <p:cNvPr id="8580" name="Google Shape;8580;p96"/>
          <p:cNvSpPr txBox="1"/>
          <p:nvPr/>
        </p:nvSpPr>
        <p:spPr>
          <a:xfrm>
            <a:off x="3868620" y="1033463"/>
            <a:ext cx="50187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1778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η σύνδεση του φορητού υπολογιστή χρειάζεται διεύθυνση ΙΡ, διεύθυνση δρομολογητή πρώτου άλματος, διεύθυνση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DNS server: χρήση </a:t>
            </a: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DHCP μήνυμα αίτησης</a:t>
            </a:r>
            <a:endParaRPr sz="2000"/>
          </a:p>
        </p:txBody>
      </p:sp>
      <p:grpSp>
        <p:nvGrpSpPr>
          <p:cNvPr id="8581" name="Google Shape;8581;p96"/>
          <p:cNvGrpSpPr/>
          <p:nvPr/>
        </p:nvGrpSpPr>
        <p:grpSpPr>
          <a:xfrm>
            <a:off x="987308" y="997744"/>
            <a:ext cx="760809" cy="1248966"/>
            <a:chOff x="651" y="681"/>
            <a:chExt cx="639" cy="1049"/>
          </a:xfrm>
        </p:grpSpPr>
        <p:sp>
          <p:nvSpPr>
            <p:cNvPr id="8582" name="Google Shape;8582;p96"/>
            <p:cNvSpPr/>
            <p:nvPr/>
          </p:nvSpPr>
          <p:spPr>
            <a:xfrm>
              <a:off x="662" y="698"/>
              <a:ext cx="628" cy="1032"/>
            </a:xfrm>
            <a:custGeom>
              <a:rect b="b" l="l" r="r" t="t"/>
              <a:pathLst>
                <a:path extrusionOk="0" h="11424" w="10394">
                  <a:moveTo>
                    <a:pt x="8212" y="0"/>
                  </a:moveTo>
                  <a:cubicBezTo>
                    <a:pt x="8939" y="3099"/>
                    <a:pt x="9142" y="6462"/>
                    <a:pt x="10394" y="9298"/>
                  </a:cubicBezTo>
                  <a:lnTo>
                    <a:pt x="9142" y="11424"/>
                  </a:lnTo>
                  <a:cubicBezTo>
                    <a:pt x="6926" y="10028"/>
                    <a:pt x="3047" y="9625"/>
                    <a:pt x="0" y="8726"/>
                  </a:cubicBezTo>
                  <a:lnTo>
                    <a:pt x="7550" y="8306"/>
                  </a:lnTo>
                  <a:cubicBezTo>
                    <a:pt x="7771" y="5537"/>
                    <a:pt x="7991" y="2769"/>
                    <a:pt x="8212" y="0"/>
                  </a:cubicBezTo>
                  <a:close/>
                </a:path>
              </a:pathLst>
            </a:custGeom>
            <a:gradFill>
              <a:gsLst>
                <a:gs pos="0">
                  <a:srgbClr val="7F7F7F"/>
                </a:gs>
                <a:gs pos="100000">
                  <a:srgbClr val="FFFFFF"/>
                </a:gs>
              </a:gsLst>
              <a:lin ang="72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583" name="Google Shape;8583;p96"/>
            <p:cNvGrpSpPr/>
            <p:nvPr/>
          </p:nvGrpSpPr>
          <p:grpSpPr>
            <a:xfrm>
              <a:off x="651" y="681"/>
              <a:ext cx="624" cy="900"/>
              <a:chOff x="569" y="2954"/>
              <a:chExt cx="624" cy="900"/>
            </a:xfrm>
          </p:grpSpPr>
          <p:sp>
            <p:nvSpPr>
              <p:cNvPr id="8584" name="Google Shape;8584;p96"/>
              <p:cNvSpPr/>
              <p:nvPr/>
            </p:nvSpPr>
            <p:spPr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0800" rotWithShape="0" algn="bl" dir="189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85" name="Google Shape;8585;p96"/>
              <p:cNvSpPr txBox="1"/>
              <p:nvPr/>
            </p:nvSpPr>
            <p:spPr>
              <a:xfrm>
                <a:off x="593" y="2954"/>
                <a:ext cx="600" cy="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DHCP</a:t>
                </a:r>
                <a:endParaRPr sz="1100"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UDP</a:t>
                </a:r>
                <a:endParaRPr sz="1100"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IP</a:t>
                </a:r>
                <a:endParaRPr sz="1100"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Eth</a:t>
                </a:r>
                <a:endParaRPr sz="1100"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Phy</a:t>
                </a:r>
                <a:endParaRPr sz="1100"/>
              </a:p>
            </p:txBody>
          </p:sp>
          <p:cxnSp>
            <p:nvCxnSpPr>
              <p:cNvPr id="8586" name="Google Shape;8586;p96"/>
              <p:cNvCxnSpPr/>
              <p:nvPr/>
            </p:nvCxnSpPr>
            <p:spPr>
              <a:xfrm>
                <a:off x="578" y="3130"/>
                <a:ext cx="48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587" name="Google Shape;8587;p96"/>
              <p:cNvCxnSpPr/>
              <p:nvPr/>
            </p:nvCxnSpPr>
            <p:spPr>
              <a:xfrm>
                <a:off x="575" y="3289"/>
                <a:ext cx="48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588" name="Google Shape;8588;p96"/>
              <p:cNvCxnSpPr/>
              <p:nvPr/>
            </p:nvCxnSpPr>
            <p:spPr>
              <a:xfrm>
                <a:off x="572" y="3448"/>
                <a:ext cx="48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589" name="Google Shape;8589;p96"/>
              <p:cNvCxnSpPr/>
              <p:nvPr/>
            </p:nvCxnSpPr>
            <p:spPr>
              <a:xfrm>
                <a:off x="569" y="3607"/>
                <a:ext cx="48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8590" name="Google Shape;8590;p96"/>
          <p:cNvGrpSpPr/>
          <p:nvPr/>
        </p:nvGrpSpPr>
        <p:grpSpPr>
          <a:xfrm>
            <a:off x="481292" y="1058465"/>
            <a:ext cx="357188" cy="357188"/>
            <a:chOff x="844" y="3337"/>
            <a:chExt cx="300" cy="300"/>
          </a:xfrm>
        </p:grpSpPr>
        <p:sp>
          <p:nvSpPr>
            <p:cNvPr id="8591" name="Google Shape;8591;p96"/>
            <p:cNvSpPr/>
            <p:nvPr/>
          </p:nvSpPr>
          <p:spPr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2" name="Google Shape;8592;p96"/>
            <p:cNvSpPr txBox="1"/>
            <p:nvPr/>
          </p:nvSpPr>
          <p:spPr>
            <a:xfrm>
              <a:off x="844" y="3337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Arial"/>
                <a:buNone/>
              </a:pPr>
              <a:r>
                <a:rPr b="0" i="0" lang="en-US" sz="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DHCP</a:t>
              </a:r>
              <a:endParaRPr sz="1100"/>
            </a:p>
          </p:txBody>
        </p:sp>
      </p:grpSp>
      <p:grpSp>
        <p:nvGrpSpPr>
          <p:cNvPr id="8593" name="Google Shape;8593;p96"/>
          <p:cNvGrpSpPr/>
          <p:nvPr/>
        </p:nvGrpSpPr>
        <p:grpSpPr>
          <a:xfrm>
            <a:off x="140774" y="1072753"/>
            <a:ext cx="810816" cy="900113"/>
            <a:chOff x="42" y="744"/>
            <a:chExt cx="681" cy="756"/>
          </a:xfrm>
        </p:grpSpPr>
        <p:grpSp>
          <p:nvGrpSpPr>
            <p:cNvPr id="8594" name="Google Shape;8594;p96"/>
            <p:cNvGrpSpPr/>
            <p:nvPr/>
          </p:nvGrpSpPr>
          <p:grpSpPr>
            <a:xfrm>
              <a:off x="42" y="886"/>
              <a:ext cx="681" cy="614"/>
              <a:chOff x="42" y="886"/>
              <a:chExt cx="681" cy="614"/>
            </a:xfrm>
          </p:grpSpPr>
          <p:grpSp>
            <p:nvGrpSpPr>
              <p:cNvPr id="8595" name="Google Shape;8595;p96"/>
              <p:cNvGrpSpPr/>
              <p:nvPr/>
            </p:nvGrpSpPr>
            <p:grpSpPr>
              <a:xfrm>
                <a:off x="278" y="886"/>
                <a:ext cx="354" cy="300"/>
                <a:chOff x="740" y="3209"/>
                <a:chExt cx="354" cy="300"/>
              </a:xfrm>
            </p:grpSpPr>
            <p:grpSp>
              <p:nvGrpSpPr>
                <p:cNvPr id="8596" name="Google Shape;8596;p96"/>
                <p:cNvGrpSpPr/>
                <p:nvPr/>
              </p:nvGrpSpPr>
              <p:grpSpPr>
                <a:xfrm>
                  <a:off x="794" y="3209"/>
                  <a:ext cx="300" cy="300"/>
                  <a:chOff x="844" y="3337"/>
                  <a:chExt cx="300" cy="300"/>
                </a:xfrm>
              </p:grpSpPr>
              <p:sp>
                <p:nvSpPr>
                  <p:cNvPr id="8597" name="Google Shape;8597;p96"/>
                  <p:cNvSpPr/>
                  <p:nvPr/>
                </p:nvSpPr>
                <p:spPr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cap="flat" cmpd="sng" w="9525">
                    <a:solidFill>
                      <a:srgbClr val="FFFFF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598" name="Google Shape;8598;p96"/>
                  <p:cNvSpPr txBox="1"/>
                  <p:nvPr/>
                </p:nvSpPr>
                <p:spPr>
                  <a:xfrm>
                    <a:off x="844" y="3337"/>
                    <a:ext cx="300" cy="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sp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800"/>
                      <a:buFont typeface="Arial"/>
                      <a:buNone/>
                    </a:pPr>
                    <a:r>
                      <a:rPr b="0" i="0" lang="en-US" sz="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DHCP</a:t>
                    </a:r>
                    <a:endParaRPr sz="1100"/>
                  </a:p>
                </p:txBody>
              </p:sp>
            </p:grpSp>
            <p:sp>
              <p:nvSpPr>
                <p:cNvPr id="8599" name="Google Shape;8599;p96"/>
                <p:cNvSpPr/>
                <p:nvPr/>
              </p:nvSpPr>
              <p:spPr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cap="flat" cmpd="sng" w="9525">
                  <a:solidFill>
                    <a:srgbClr val="FFFFF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00" name="Google Shape;8600;p96"/>
                <p:cNvSpPr/>
                <p:nvPr/>
              </p:nvSpPr>
              <p:spPr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00CC99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601" name="Google Shape;8601;p96"/>
              <p:cNvGrpSpPr/>
              <p:nvPr/>
            </p:nvGrpSpPr>
            <p:grpSpPr>
              <a:xfrm>
                <a:off x="278" y="1034"/>
                <a:ext cx="354" cy="300"/>
                <a:chOff x="836" y="3305"/>
                <a:chExt cx="354" cy="300"/>
              </a:xfrm>
            </p:grpSpPr>
            <p:grpSp>
              <p:nvGrpSpPr>
                <p:cNvPr id="8602" name="Google Shape;8602;p96"/>
                <p:cNvGrpSpPr/>
                <p:nvPr/>
              </p:nvGrpSpPr>
              <p:grpSpPr>
                <a:xfrm>
                  <a:off x="890" y="3305"/>
                  <a:ext cx="300" cy="300"/>
                  <a:chOff x="844" y="3337"/>
                  <a:chExt cx="300" cy="300"/>
                </a:xfrm>
              </p:grpSpPr>
              <p:sp>
                <p:nvSpPr>
                  <p:cNvPr id="8603" name="Google Shape;8603;p96"/>
                  <p:cNvSpPr/>
                  <p:nvPr/>
                </p:nvSpPr>
                <p:spPr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cap="flat" cmpd="sng" w="9525">
                    <a:solidFill>
                      <a:srgbClr val="FFFFF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604" name="Google Shape;8604;p96"/>
                  <p:cNvSpPr txBox="1"/>
                  <p:nvPr/>
                </p:nvSpPr>
                <p:spPr>
                  <a:xfrm>
                    <a:off x="844" y="3337"/>
                    <a:ext cx="300" cy="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sp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800"/>
                      <a:buFont typeface="Arial"/>
                      <a:buNone/>
                    </a:pPr>
                    <a:r>
                      <a:rPr b="0" i="0" lang="en-US" sz="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DHCP</a:t>
                    </a:r>
                    <a:endParaRPr sz="1100"/>
                  </a:p>
                </p:txBody>
              </p:sp>
            </p:grpSp>
            <p:grpSp>
              <p:nvGrpSpPr>
                <p:cNvPr id="8605" name="Google Shape;8605;p96"/>
                <p:cNvGrpSpPr/>
                <p:nvPr/>
              </p:nvGrpSpPr>
              <p:grpSpPr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606" name="Google Shape;8606;p96"/>
                  <p:cNvSpPr/>
                  <p:nvPr/>
                </p:nvSpPr>
                <p:spPr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cap="flat" cmpd="sng" w="9525">
                    <a:solidFill>
                      <a:srgbClr val="FFFFF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607" name="Google Shape;8607;p96"/>
                  <p:cNvSpPr/>
                  <p:nvPr/>
                </p:nvSpPr>
                <p:spPr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rgbClr val="00CC99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8608" name="Google Shape;8608;p96"/>
              <p:cNvGrpSpPr/>
              <p:nvPr/>
            </p:nvGrpSpPr>
            <p:grpSpPr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609" name="Google Shape;8609;p96"/>
                <p:cNvSpPr/>
                <p:nvPr/>
              </p:nvSpPr>
              <p:spPr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10" name="Google Shape;8610;p96"/>
                <p:cNvSpPr/>
                <p:nvPr/>
              </p:nvSpPr>
              <p:spPr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3333CC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611" name="Google Shape;8611;p96"/>
              <p:cNvGrpSpPr/>
              <p:nvPr/>
            </p:nvGrpSpPr>
            <p:grpSpPr>
              <a:xfrm>
                <a:off x="42" y="1200"/>
                <a:ext cx="681" cy="300"/>
                <a:chOff x="504" y="3523"/>
                <a:chExt cx="681" cy="300"/>
              </a:xfrm>
            </p:grpSpPr>
            <p:grpSp>
              <p:nvGrpSpPr>
                <p:cNvPr id="8612" name="Google Shape;8612;p96"/>
                <p:cNvGrpSpPr/>
                <p:nvPr/>
              </p:nvGrpSpPr>
              <p:grpSpPr>
                <a:xfrm>
                  <a:off x="623" y="3523"/>
                  <a:ext cx="480" cy="300"/>
                  <a:chOff x="723" y="3453"/>
                  <a:chExt cx="480" cy="300"/>
                </a:xfrm>
              </p:grpSpPr>
              <p:grpSp>
                <p:nvGrpSpPr>
                  <p:cNvPr id="8613" name="Google Shape;8613;p96"/>
                  <p:cNvGrpSpPr/>
                  <p:nvPr/>
                </p:nvGrpSpPr>
                <p:grpSpPr>
                  <a:xfrm>
                    <a:off x="836" y="3453"/>
                    <a:ext cx="354" cy="300"/>
                    <a:chOff x="836" y="3305"/>
                    <a:chExt cx="354" cy="300"/>
                  </a:xfrm>
                </p:grpSpPr>
                <p:grpSp>
                  <p:nvGrpSpPr>
                    <p:cNvPr id="8614" name="Google Shape;8614;p96"/>
                    <p:cNvGrpSpPr/>
                    <p:nvPr/>
                  </p:nvGrpSpPr>
                  <p:grpSpPr>
                    <a:xfrm>
                      <a:off x="890" y="3305"/>
                      <a:ext cx="300" cy="300"/>
                      <a:chOff x="844" y="3337"/>
                      <a:chExt cx="300" cy="300"/>
                    </a:xfrm>
                  </p:grpSpPr>
                  <p:sp>
                    <p:nvSpPr>
                      <p:cNvPr id="8615" name="Google Shape;8615;p96"/>
                      <p:cNvSpPr/>
                      <p:nvPr/>
                    </p:nvSpPr>
                    <p:spPr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cap="flat" cmpd="sng" w="9525">
                        <a:solidFill>
                          <a:srgbClr val="FFFFFF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616" name="Google Shape;8616;p96"/>
                      <p:cNvSpPr txBox="1"/>
                      <p:nvPr/>
                    </p:nvSpPr>
                    <p:spPr>
                      <a:xfrm>
                        <a:off x="844" y="3337"/>
                        <a:ext cx="300" cy="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anchorCtr="0" anchor="t" bIns="34275" lIns="68575" spcFirstLastPara="1" rIns="68575" wrap="square" tIns="34275">
                        <a:sp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FFFFFF"/>
                          </a:buClr>
                          <a:buSzPts val="800"/>
                          <a:buFont typeface="Arial"/>
                          <a:buNone/>
                        </a:pPr>
                        <a:r>
                          <a:rPr b="0" i="0" lang="en-US" sz="800" u="none" cap="none" strike="noStrike">
                            <a:solidFill>
                              <a:srgbClr val="FFFFFF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DHCP</a:t>
                        </a:r>
                        <a:endParaRPr sz="1100"/>
                      </a:p>
                    </p:txBody>
                  </p:sp>
                </p:grpSp>
                <p:grpSp>
                  <p:nvGrpSpPr>
                    <p:cNvPr id="8617" name="Google Shape;8617;p96"/>
                    <p:cNvGrpSpPr/>
                    <p:nvPr/>
                  </p:nvGrpSpPr>
                  <p:grpSpPr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618" name="Google Shape;8618;p96"/>
                      <p:cNvSpPr/>
                      <p:nvPr/>
                    </p:nvSpPr>
                    <p:spPr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rgbClr val="00CC99"/>
                      </a:solidFill>
                      <a:ln cap="flat" cmpd="sng" w="9525">
                        <a:solidFill>
                          <a:srgbClr val="FFFFFF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619" name="Google Shape;8619;p96"/>
                      <p:cNvSpPr/>
                      <p:nvPr/>
                    </p:nvSpPr>
                    <p:spPr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cap="flat" cmpd="sng" w="9525">
                        <a:solidFill>
                          <a:srgbClr val="00CC99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  <p:sp>
                <p:nvSpPr>
                  <p:cNvPr id="8620" name="Google Shape;8620;p96"/>
                  <p:cNvSpPr/>
                  <p:nvPr/>
                </p:nvSpPr>
                <p:spPr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621" name="Google Shape;8621;p96"/>
                  <p:cNvSpPr/>
                  <p:nvPr/>
                </p:nvSpPr>
                <p:spPr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rgbClr val="3333CC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622" name="Google Shape;8622;p96"/>
                <p:cNvSpPr/>
                <p:nvPr/>
              </p:nvSpPr>
              <p:spPr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23" name="Google Shape;8623;p96"/>
                <p:cNvSpPr/>
                <p:nvPr/>
              </p:nvSpPr>
              <p:spPr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24" name="Google Shape;8624;p96"/>
                <p:cNvSpPr/>
                <p:nvPr/>
              </p:nvSpPr>
              <p:spPr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8625" name="Google Shape;8625;p96"/>
            <p:cNvSpPr/>
            <p:nvPr/>
          </p:nvSpPr>
          <p:spPr>
            <a:xfrm>
              <a:off x="384" y="744"/>
              <a:ext cx="240" cy="735"/>
            </a:xfrm>
            <a:prstGeom prst="downArrow">
              <a:avLst>
                <a:gd fmla="val 54167" name="adj1"/>
                <a:gd fmla="val 49170" name="adj2"/>
              </a:avLst>
            </a:prstGeom>
            <a:gradFill>
              <a:gsLst>
                <a:gs pos="0">
                  <a:srgbClr val="FF0000">
                    <a:alpha val="24705"/>
                  </a:srgbClr>
                </a:gs>
                <a:gs pos="100000">
                  <a:srgbClr val="FF0000">
                    <a:alpha val="24705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26" name="Google Shape;8626;p96"/>
          <p:cNvGrpSpPr/>
          <p:nvPr/>
        </p:nvGrpSpPr>
        <p:grpSpPr>
          <a:xfrm>
            <a:off x="578923" y="1978819"/>
            <a:ext cx="810816" cy="357188"/>
            <a:chOff x="504" y="3523"/>
            <a:chExt cx="681" cy="300"/>
          </a:xfrm>
        </p:grpSpPr>
        <p:grpSp>
          <p:nvGrpSpPr>
            <p:cNvPr id="8627" name="Google Shape;8627;p96"/>
            <p:cNvGrpSpPr/>
            <p:nvPr/>
          </p:nvGrpSpPr>
          <p:grpSpPr>
            <a:xfrm>
              <a:off x="623" y="3523"/>
              <a:ext cx="480" cy="300"/>
              <a:chOff x="723" y="3453"/>
              <a:chExt cx="480" cy="300"/>
            </a:xfrm>
          </p:grpSpPr>
          <p:grpSp>
            <p:nvGrpSpPr>
              <p:cNvPr id="8628" name="Google Shape;8628;p96"/>
              <p:cNvGrpSpPr/>
              <p:nvPr/>
            </p:nvGrpSpPr>
            <p:grpSpPr>
              <a:xfrm>
                <a:off x="836" y="3453"/>
                <a:ext cx="354" cy="300"/>
                <a:chOff x="836" y="3305"/>
                <a:chExt cx="354" cy="300"/>
              </a:xfrm>
            </p:grpSpPr>
            <p:grpSp>
              <p:nvGrpSpPr>
                <p:cNvPr id="8629" name="Google Shape;8629;p96"/>
                <p:cNvGrpSpPr/>
                <p:nvPr/>
              </p:nvGrpSpPr>
              <p:grpSpPr>
                <a:xfrm>
                  <a:off x="890" y="3305"/>
                  <a:ext cx="300" cy="300"/>
                  <a:chOff x="844" y="3337"/>
                  <a:chExt cx="300" cy="300"/>
                </a:xfrm>
              </p:grpSpPr>
              <p:sp>
                <p:nvSpPr>
                  <p:cNvPr id="8630" name="Google Shape;8630;p96"/>
                  <p:cNvSpPr/>
                  <p:nvPr/>
                </p:nvSpPr>
                <p:spPr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cap="flat" cmpd="sng" w="9525">
                    <a:solidFill>
                      <a:srgbClr val="FFFFF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631" name="Google Shape;8631;p96"/>
                  <p:cNvSpPr txBox="1"/>
                  <p:nvPr/>
                </p:nvSpPr>
                <p:spPr>
                  <a:xfrm>
                    <a:off x="844" y="3337"/>
                    <a:ext cx="300" cy="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sp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800"/>
                      <a:buFont typeface="Arial"/>
                      <a:buNone/>
                    </a:pPr>
                    <a:r>
                      <a:rPr b="0" i="0" lang="en-US" sz="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DHCP</a:t>
                    </a:r>
                    <a:endParaRPr sz="1100"/>
                  </a:p>
                </p:txBody>
              </p:sp>
            </p:grpSp>
            <p:grpSp>
              <p:nvGrpSpPr>
                <p:cNvPr id="8632" name="Google Shape;8632;p96"/>
                <p:cNvGrpSpPr/>
                <p:nvPr/>
              </p:nvGrpSpPr>
              <p:grpSpPr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633" name="Google Shape;8633;p96"/>
                  <p:cNvSpPr/>
                  <p:nvPr/>
                </p:nvSpPr>
                <p:spPr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cap="flat" cmpd="sng" w="9525">
                    <a:solidFill>
                      <a:srgbClr val="FFFFF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634" name="Google Shape;8634;p96"/>
                  <p:cNvSpPr/>
                  <p:nvPr/>
                </p:nvSpPr>
                <p:spPr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rgbClr val="00CC99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8635" name="Google Shape;8635;p96"/>
              <p:cNvSpPr/>
              <p:nvPr/>
            </p:nvSpPr>
            <p:spPr>
              <a:xfrm>
                <a:off x="732" y="3484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36" name="Google Shape;8636;p96"/>
              <p:cNvSpPr/>
              <p:nvPr/>
            </p:nvSpPr>
            <p:spPr>
              <a:xfrm>
                <a:off x="723" y="3473"/>
                <a:ext cx="480" cy="112"/>
              </a:xfrm>
              <a:prstGeom prst="rect">
                <a:avLst/>
              </a:prstGeom>
              <a:noFill/>
              <a:ln cap="flat" cmpd="sng" w="9525">
                <a:solidFill>
                  <a:srgbClr val="3333C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637" name="Google Shape;8637;p96"/>
            <p:cNvSpPr/>
            <p:nvPr/>
          </p:nvSpPr>
          <p:spPr>
            <a:xfrm>
              <a:off x="517" y="3545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8" name="Google Shape;8638;p96"/>
            <p:cNvSpPr/>
            <p:nvPr/>
          </p:nvSpPr>
          <p:spPr>
            <a:xfrm>
              <a:off x="1115" y="3544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9" name="Google Shape;8639;p96"/>
            <p:cNvSpPr/>
            <p:nvPr/>
          </p:nvSpPr>
          <p:spPr>
            <a:xfrm>
              <a:off x="504" y="3529"/>
              <a:ext cx="681" cy="138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40" name="Google Shape;8640;p96"/>
          <p:cNvGrpSpPr/>
          <p:nvPr/>
        </p:nvGrpSpPr>
        <p:grpSpPr>
          <a:xfrm>
            <a:off x="1199240" y="2497931"/>
            <a:ext cx="987028" cy="1071563"/>
            <a:chOff x="931" y="1941"/>
            <a:chExt cx="829" cy="900"/>
          </a:xfrm>
        </p:grpSpPr>
        <p:sp>
          <p:nvSpPr>
            <p:cNvPr id="8641" name="Google Shape;8641;p96"/>
            <p:cNvSpPr/>
            <p:nvPr/>
          </p:nvSpPr>
          <p:spPr>
            <a:xfrm>
              <a:off x="1424" y="1965"/>
              <a:ext cx="336" cy="801"/>
            </a:xfrm>
            <a:custGeom>
              <a:rect b="b" l="l" r="r" t="t"/>
              <a:pathLst>
                <a:path extrusionOk="0" h="801" w="55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>
              <a:gsLst>
                <a:gs pos="0">
                  <a:srgbClr val="BFBFBF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642" name="Google Shape;8642;p96"/>
            <p:cNvGrpSpPr/>
            <p:nvPr/>
          </p:nvGrpSpPr>
          <p:grpSpPr>
            <a:xfrm>
              <a:off x="931" y="1941"/>
              <a:ext cx="624" cy="900"/>
              <a:chOff x="569" y="2954"/>
              <a:chExt cx="624" cy="900"/>
            </a:xfrm>
          </p:grpSpPr>
          <p:sp>
            <p:nvSpPr>
              <p:cNvPr id="8643" name="Google Shape;8643;p96"/>
              <p:cNvSpPr/>
              <p:nvPr/>
            </p:nvSpPr>
            <p:spPr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0800" rotWithShape="0" algn="bl" dir="189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44" name="Google Shape;8644;p96"/>
              <p:cNvSpPr txBox="1"/>
              <p:nvPr/>
            </p:nvSpPr>
            <p:spPr>
              <a:xfrm>
                <a:off x="593" y="2954"/>
                <a:ext cx="600" cy="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DHCP</a:t>
                </a:r>
                <a:endParaRPr sz="1100"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UDP</a:t>
                </a:r>
                <a:endParaRPr sz="1100"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IP</a:t>
                </a:r>
                <a:endParaRPr sz="1100"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Eth</a:t>
                </a:r>
                <a:endParaRPr sz="1100"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Phy</a:t>
                </a:r>
                <a:endParaRPr sz="1100"/>
              </a:p>
            </p:txBody>
          </p:sp>
          <p:cxnSp>
            <p:nvCxnSpPr>
              <p:cNvPr id="8645" name="Google Shape;8645;p96"/>
              <p:cNvCxnSpPr/>
              <p:nvPr/>
            </p:nvCxnSpPr>
            <p:spPr>
              <a:xfrm>
                <a:off x="578" y="3130"/>
                <a:ext cx="48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646" name="Google Shape;8646;p96"/>
              <p:cNvCxnSpPr/>
              <p:nvPr/>
            </p:nvCxnSpPr>
            <p:spPr>
              <a:xfrm>
                <a:off x="575" y="3289"/>
                <a:ext cx="48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647" name="Google Shape;8647;p96"/>
              <p:cNvCxnSpPr/>
              <p:nvPr/>
            </p:nvCxnSpPr>
            <p:spPr>
              <a:xfrm>
                <a:off x="572" y="3448"/>
                <a:ext cx="48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648" name="Google Shape;8648;p96"/>
              <p:cNvCxnSpPr/>
              <p:nvPr/>
            </p:nvCxnSpPr>
            <p:spPr>
              <a:xfrm>
                <a:off x="569" y="3607"/>
                <a:ext cx="48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8649" name="Google Shape;8649;p96"/>
          <p:cNvGrpSpPr/>
          <p:nvPr/>
        </p:nvGrpSpPr>
        <p:grpSpPr>
          <a:xfrm>
            <a:off x="345561" y="2422922"/>
            <a:ext cx="810816" cy="1028700"/>
            <a:chOff x="1404" y="3105"/>
            <a:chExt cx="681" cy="864"/>
          </a:xfrm>
        </p:grpSpPr>
        <p:grpSp>
          <p:nvGrpSpPr>
            <p:cNvPr id="8650" name="Google Shape;8650;p96"/>
            <p:cNvGrpSpPr/>
            <p:nvPr/>
          </p:nvGrpSpPr>
          <p:grpSpPr>
            <a:xfrm>
              <a:off x="1404" y="3355"/>
              <a:ext cx="681" cy="614"/>
              <a:chOff x="42" y="886"/>
              <a:chExt cx="681" cy="614"/>
            </a:xfrm>
          </p:grpSpPr>
          <p:grpSp>
            <p:nvGrpSpPr>
              <p:cNvPr id="8651" name="Google Shape;8651;p96"/>
              <p:cNvGrpSpPr/>
              <p:nvPr/>
            </p:nvGrpSpPr>
            <p:grpSpPr>
              <a:xfrm>
                <a:off x="278" y="886"/>
                <a:ext cx="354" cy="300"/>
                <a:chOff x="740" y="3209"/>
                <a:chExt cx="354" cy="300"/>
              </a:xfrm>
            </p:grpSpPr>
            <p:grpSp>
              <p:nvGrpSpPr>
                <p:cNvPr id="8652" name="Google Shape;8652;p96"/>
                <p:cNvGrpSpPr/>
                <p:nvPr/>
              </p:nvGrpSpPr>
              <p:grpSpPr>
                <a:xfrm>
                  <a:off x="794" y="3209"/>
                  <a:ext cx="300" cy="300"/>
                  <a:chOff x="844" y="3337"/>
                  <a:chExt cx="300" cy="300"/>
                </a:xfrm>
              </p:grpSpPr>
              <p:sp>
                <p:nvSpPr>
                  <p:cNvPr id="8653" name="Google Shape;8653;p96"/>
                  <p:cNvSpPr/>
                  <p:nvPr/>
                </p:nvSpPr>
                <p:spPr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cap="flat" cmpd="sng" w="9525">
                    <a:solidFill>
                      <a:srgbClr val="FFFFF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654" name="Google Shape;8654;p96"/>
                  <p:cNvSpPr txBox="1"/>
                  <p:nvPr/>
                </p:nvSpPr>
                <p:spPr>
                  <a:xfrm>
                    <a:off x="844" y="3337"/>
                    <a:ext cx="300" cy="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sp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800"/>
                      <a:buFont typeface="Arial"/>
                      <a:buNone/>
                    </a:pPr>
                    <a:r>
                      <a:rPr b="0" i="0" lang="en-US" sz="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DHCP</a:t>
                    </a:r>
                    <a:endParaRPr sz="1100"/>
                  </a:p>
                </p:txBody>
              </p:sp>
            </p:grpSp>
            <p:sp>
              <p:nvSpPr>
                <p:cNvPr id="8655" name="Google Shape;8655;p96"/>
                <p:cNvSpPr/>
                <p:nvPr/>
              </p:nvSpPr>
              <p:spPr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cap="flat" cmpd="sng" w="9525">
                  <a:solidFill>
                    <a:srgbClr val="FFFFF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56" name="Google Shape;8656;p96"/>
                <p:cNvSpPr/>
                <p:nvPr/>
              </p:nvSpPr>
              <p:spPr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00CC99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657" name="Google Shape;8657;p96"/>
              <p:cNvGrpSpPr/>
              <p:nvPr/>
            </p:nvGrpSpPr>
            <p:grpSpPr>
              <a:xfrm>
                <a:off x="278" y="1034"/>
                <a:ext cx="354" cy="300"/>
                <a:chOff x="836" y="3305"/>
                <a:chExt cx="354" cy="300"/>
              </a:xfrm>
            </p:grpSpPr>
            <p:grpSp>
              <p:nvGrpSpPr>
                <p:cNvPr id="8658" name="Google Shape;8658;p96"/>
                <p:cNvGrpSpPr/>
                <p:nvPr/>
              </p:nvGrpSpPr>
              <p:grpSpPr>
                <a:xfrm>
                  <a:off x="890" y="3305"/>
                  <a:ext cx="300" cy="300"/>
                  <a:chOff x="844" y="3337"/>
                  <a:chExt cx="300" cy="300"/>
                </a:xfrm>
              </p:grpSpPr>
              <p:sp>
                <p:nvSpPr>
                  <p:cNvPr id="8659" name="Google Shape;8659;p96"/>
                  <p:cNvSpPr/>
                  <p:nvPr/>
                </p:nvSpPr>
                <p:spPr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cap="flat" cmpd="sng" w="9525">
                    <a:solidFill>
                      <a:srgbClr val="FFFFF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660" name="Google Shape;8660;p96"/>
                  <p:cNvSpPr txBox="1"/>
                  <p:nvPr/>
                </p:nvSpPr>
                <p:spPr>
                  <a:xfrm>
                    <a:off x="844" y="3337"/>
                    <a:ext cx="300" cy="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sp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800"/>
                      <a:buFont typeface="Arial"/>
                      <a:buNone/>
                    </a:pPr>
                    <a:r>
                      <a:rPr b="0" i="0" lang="en-US" sz="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DHCP</a:t>
                    </a:r>
                    <a:endParaRPr sz="1100"/>
                  </a:p>
                </p:txBody>
              </p:sp>
            </p:grpSp>
            <p:grpSp>
              <p:nvGrpSpPr>
                <p:cNvPr id="8661" name="Google Shape;8661;p96"/>
                <p:cNvGrpSpPr/>
                <p:nvPr/>
              </p:nvGrpSpPr>
              <p:grpSpPr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662" name="Google Shape;8662;p96"/>
                  <p:cNvSpPr/>
                  <p:nvPr/>
                </p:nvSpPr>
                <p:spPr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cap="flat" cmpd="sng" w="9525">
                    <a:solidFill>
                      <a:srgbClr val="FFFFF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663" name="Google Shape;8663;p96"/>
                  <p:cNvSpPr/>
                  <p:nvPr/>
                </p:nvSpPr>
                <p:spPr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rgbClr val="00CC99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8664" name="Google Shape;8664;p96"/>
              <p:cNvGrpSpPr/>
              <p:nvPr/>
            </p:nvGrpSpPr>
            <p:grpSpPr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665" name="Google Shape;8665;p96"/>
                <p:cNvSpPr/>
                <p:nvPr/>
              </p:nvSpPr>
              <p:spPr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66" name="Google Shape;8666;p96"/>
                <p:cNvSpPr/>
                <p:nvPr/>
              </p:nvSpPr>
              <p:spPr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3333CC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667" name="Google Shape;8667;p96"/>
              <p:cNvGrpSpPr/>
              <p:nvPr/>
            </p:nvGrpSpPr>
            <p:grpSpPr>
              <a:xfrm>
                <a:off x="42" y="1200"/>
                <a:ext cx="681" cy="300"/>
                <a:chOff x="504" y="3523"/>
                <a:chExt cx="681" cy="300"/>
              </a:xfrm>
            </p:grpSpPr>
            <p:grpSp>
              <p:nvGrpSpPr>
                <p:cNvPr id="8668" name="Google Shape;8668;p96"/>
                <p:cNvGrpSpPr/>
                <p:nvPr/>
              </p:nvGrpSpPr>
              <p:grpSpPr>
                <a:xfrm>
                  <a:off x="623" y="3523"/>
                  <a:ext cx="480" cy="300"/>
                  <a:chOff x="723" y="3453"/>
                  <a:chExt cx="480" cy="300"/>
                </a:xfrm>
              </p:grpSpPr>
              <p:grpSp>
                <p:nvGrpSpPr>
                  <p:cNvPr id="8669" name="Google Shape;8669;p96"/>
                  <p:cNvGrpSpPr/>
                  <p:nvPr/>
                </p:nvGrpSpPr>
                <p:grpSpPr>
                  <a:xfrm>
                    <a:off x="836" y="3453"/>
                    <a:ext cx="354" cy="300"/>
                    <a:chOff x="836" y="3305"/>
                    <a:chExt cx="354" cy="300"/>
                  </a:xfrm>
                </p:grpSpPr>
                <p:grpSp>
                  <p:nvGrpSpPr>
                    <p:cNvPr id="8670" name="Google Shape;8670;p96"/>
                    <p:cNvGrpSpPr/>
                    <p:nvPr/>
                  </p:nvGrpSpPr>
                  <p:grpSpPr>
                    <a:xfrm>
                      <a:off x="890" y="3305"/>
                      <a:ext cx="300" cy="300"/>
                      <a:chOff x="844" y="3337"/>
                      <a:chExt cx="300" cy="300"/>
                    </a:xfrm>
                  </p:grpSpPr>
                  <p:sp>
                    <p:nvSpPr>
                      <p:cNvPr id="8671" name="Google Shape;8671;p96"/>
                      <p:cNvSpPr/>
                      <p:nvPr/>
                    </p:nvSpPr>
                    <p:spPr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cap="flat" cmpd="sng" w="9525">
                        <a:solidFill>
                          <a:srgbClr val="FFFFFF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672" name="Google Shape;8672;p96"/>
                      <p:cNvSpPr txBox="1"/>
                      <p:nvPr/>
                    </p:nvSpPr>
                    <p:spPr>
                      <a:xfrm>
                        <a:off x="844" y="3337"/>
                        <a:ext cx="300" cy="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anchorCtr="0" anchor="t" bIns="34275" lIns="68575" spcFirstLastPara="1" rIns="68575" wrap="square" tIns="34275">
                        <a:sp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FFFFFF"/>
                          </a:buClr>
                          <a:buSzPts val="800"/>
                          <a:buFont typeface="Arial"/>
                          <a:buNone/>
                        </a:pPr>
                        <a:r>
                          <a:rPr b="0" i="0" lang="en-US" sz="800" u="none" cap="none" strike="noStrike">
                            <a:solidFill>
                              <a:srgbClr val="FFFFFF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DHCP</a:t>
                        </a:r>
                        <a:endParaRPr sz="1100"/>
                      </a:p>
                    </p:txBody>
                  </p:sp>
                </p:grpSp>
                <p:grpSp>
                  <p:nvGrpSpPr>
                    <p:cNvPr id="8673" name="Google Shape;8673;p96"/>
                    <p:cNvGrpSpPr/>
                    <p:nvPr/>
                  </p:nvGrpSpPr>
                  <p:grpSpPr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674" name="Google Shape;8674;p96"/>
                      <p:cNvSpPr/>
                      <p:nvPr/>
                    </p:nvSpPr>
                    <p:spPr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rgbClr val="00CC99"/>
                      </a:solidFill>
                      <a:ln cap="flat" cmpd="sng" w="9525">
                        <a:solidFill>
                          <a:srgbClr val="FFFFFF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675" name="Google Shape;8675;p96"/>
                      <p:cNvSpPr/>
                      <p:nvPr/>
                    </p:nvSpPr>
                    <p:spPr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cap="flat" cmpd="sng" w="9525">
                        <a:solidFill>
                          <a:srgbClr val="00CC99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  <p:sp>
                <p:nvSpPr>
                  <p:cNvPr id="8676" name="Google Shape;8676;p96"/>
                  <p:cNvSpPr/>
                  <p:nvPr/>
                </p:nvSpPr>
                <p:spPr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677" name="Google Shape;8677;p96"/>
                  <p:cNvSpPr/>
                  <p:nvPr/>
                </p:nvSpPr>
                <p:spPr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rgbClr val="3333CC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678" name="Google Shape;8678;p96"/>
                <p:cNvSpPr/>
                <p:nvPr/>
              </p:nvSpPr>
              <p:spPr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79" name="Google Shape;8679;p96"/>
                <p:cNvSpPr/>
                <p:nvPr/>
              </p:nvSpPr>
              <p:spPr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80" name="Google Shape;8680;p96"/>
                <p:cNvSpPr/>
                <p:nvPr/>
              </p:nvSpPr>
              <p:spPr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8681" name="Google Shape;8681;p96"/>
            <p:cNvSpPr/>
            <p:nvPr/>
          </p:nvSpPr>
          <p:spPr>
            <a:xfrm rot="10800000">
              <a:off x="1727" y="3105"/>
              <a:ext cx="240" cy="767"/>
            </a:xfrm>
            <a:prstGeom prst="downArrow">
              <a:avLst>
                <a:gd fmla="val 54167" name="adj1"/>
                <a:gd fmla="val 51311" name="adj2"/>
              </a:avLst>
            </a:prstGeom>
            <a:gradFill>
              <a:gsLst>
                <a:gs pos="0">
                  <a:srgbClr val="FF0000">
                    <a:alpha val="24705"/>
                  </a:srgbClr>
                </a:gs>
                <a:gs pos="100000">
                  <a:srgbClr val="FF0000">
                    <a:alpha val="24705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682" name="Google Shape;8682;p96"/>
            <p:cNvGrpSpPr/>
            <p:nvPr/>
          </p:nvGrpSpPr>
          <p:grpSpPr>
            <a:xfrm>
              <a:off x="1695" y="3227"/>
              <a:ext cx="300" cy="300"/>
              <a:chOff x="844" y="3337"/>
              <a:chExt cx="300" cy="300"/>
            </a:xfrm>
          </p:grpSpPr>
          <p:sp>
            <p:nvSpPr>
              <p:cNvPr id="8683" name="Google Shape;8683;p96"/>
              <p:cNvSpPr/>
              <p:nvPr/>
            </p:nvSpPr>
            <p:spPr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4" name="Google Shape;8684;p96"/>
              <p:cNvSpPr txBox="1"/>
              <p:nvPr/>
            </p:nvSpPr>
            <p:spPr>
              <a:xfrm>
                <a:off x="844" y="3337"/>
                <a:ext cx="3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Arial"/>
                  <a:buNone/>
                </a:pPr>
                <a:r>
                  <a:rPr b="0" i="0" lang="en-US" sz="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DHCP</a:t>
                </a:r>
                <a:endParaRPr sz="1100"/>
              </a:p>
            </p:txBody>
          </p:sp>
        </p:grpSp>
      </p:grpSp>
      <p:grpSp>
        <p:nvGrpSpPr>
          <p:cNvPr id="8685" name="Google Shape;8685;p96"/>
          <p:cNvGrpSpPr/>
          <p:nvPr/>
        </p:nvGrpSpPr>
        <p:grpSpPr>
          <a:xfrm>
            <a:off x="693224" y="2570559"/>
            <a:ext cx="357188" cy="357188"/>
            <a:chOff x="844" y="3337"/>
            <a:chExt cx="300" cy="300"/>
          </a:xfrm>
        </p:grpSpPr>
        <p:sp>
          <p:nvSpPr>
            <p:cNvPr id="8686" name="Google Shape;8686;p96"/>
            <p:cNvSpPr/>
            <p:nvPr/>
          </p:nvSpPr>
          <p:spPr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7" name="Google Shape;8687;p96"/>
            <p:cNvSpPr txBox="1"/>
            <p:nvPr/>
          </p:nvSpPr>
          <p:spPr>
            <a:xfrm>
              <a:off x="844" y="3337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Arial"/>
                <a:buNone/>
              </a:pPr>
              <a:r>
                <a:rPr b="0" i="0" lang="en-US" sz="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DHCP</a:t>
              </a:r>
              <a:endParaRPr sz="1100"/>
            </a:p>
          </p:txBody>
        </p:sp>
      </p:grpSp>
      <p:sp>
        <p:nvSpPr>
          <p:cNvPr id="8688" name="Google Shape;8688;p96"/>
          <p:cNvSpPr/>
          <p:nvPr/>
        </p:nvSpPr>
        <p:spPr>
          <a:xfrm>
            <a:off x="3868621" y="2113359"/>
            <a:ext cx="4774500" cy="9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DHCP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μήνυμα </a:t>
            </a:r>
            <a:r>
              <a:rPr lang="en-US" sz="20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μεταβιβάζεται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στο τμήμα</a:t>
            </a: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UDP</a:t>
            </a: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και τοποθετείται κατόπιν σε</a:t>
            </a: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δεδομενόγραμμα Ι</a:t>
            </a: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 sz="2000"/>
          </a:p>
          <a:p>
            <a:pPr indent="-254000" lvl="0" marL="254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400"/>
              <a:buFont typeface="Noto Sans Symbols"/>
              <a:buNone/>
            </a:pPr>
            <a:r>
              <a:t/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89" name="Google Shape;8689;p96"/>
          <p:cNvSpPr/>
          <p:nvPr/>
        </p:nvSpPr>
        <p:spPr>
          <a:xfrm>
            <a:off x="3854135" y="3014888"/>
            <a:ext cx="4930200" cy="11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πλαίσιο </a:t>
            </a: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Ethernet </a:t>
            </a:r>
            <a:r>
              <a:rPr lang="en-US" sz="20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θα γίνει εκπομπή</a:t>
            </a: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προορισμός</a:t>
            </a: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FFFFFFFFFFFF)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στο</a:t>
            </a: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LAN, θα ληφθεί από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δρομολογητή που τρέχει τον</a:t>
            </a: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DHCP </a:t>
            </a: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server</a:t>
            </a:r>
            <a:endParaRPr sz="2000"/>
          </a:p>
        </p:txBody>
      </p:sp>
      <p:sp>
        <p:nvSpPr>
          <p:cNvPr id="8690" name="Google Shape;8690;p96"/>
          <p:cNvSpPr/>
          <p:nvPr/>
        </p:nvSpPr>
        <p:spPr>
          <a:xfrm>
            <a:off x="3866239" y="4174331"/>
            <a:ext cx="49062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το πλαίσιο </a:t>
            </a: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Ethernet ε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κπομπής</a:t>
            </a: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θα </a:t>
            </a:r>
            <a:r>
              <a:rPr lang="en-US" sz="20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αποπολυπλεκτεί</a:t>
            </a: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σε </a:t>
            </a: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IP, και το UDP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αποπολυπλέκεται σε</a:t>
            </a: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DHCP </a:t>
            </a:r>
            <a:endParaRPr sz="2000"/>
          </a:p>
        </p:txBody>
      </p:sp>
      <p:grpSp>
        <p:nvGrpSpPr>
          <p:cNvPr id="8691" name="Google Shape;8691;p96"/>
          <p:cNvGrpSpPr/>
          <p:nvPr/>
        </p:nvGrpSpPr>
        <p:grpSpPr>
          <a:xfrm>
            <a:off x="1954516" y="2893778"/>
            <a:ext cx="269081" cy="467916"/>
            <a:chOff x="4140" y="429"/>
            <a:chExt cx="1425" cy="2396"/>
          </a:xfrm>
        </p:grpSpPr>
        <p:sp>
          <p:nvSpPr>
            <p:cNvPr id="8692" name="Google Shape;8692;p96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3" name="Google Shape;8693;p96"/>
            <p:cNvSpPr/>
            <p:nvPr/>
          </p:nvSpPr>
          <p:spPr>
            <a:xfrm>
              <a:off x="4203" y="429"/>
              <a:ext cx="1053" cy="2286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4" name="Google Shape;8694;p96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5" name="Google Shape;8695;p96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6" name="Google Shape;8696;p96"/>
            <p:cNvSpPr/>
            <p:nvPr/>
          </p:nvSpPr>
          <p:spPr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697" name="Google Shape;8697;p96"/>
            <p:cNvGrpSpPr/>
            <p:nvPr/>
          </p:nvGrpSpPr>
          <p:grpSpPr>
            <a:xfrm>
              <a:off x="4751" y="667"/>
              <a:ext cx="580" cy="146"/>
              <a:chOff x="617" y="2567"/>
              <a:chExt cx="724" cy="140"/>
            </a:xfrm>
          </p:grpSpPr>
          <p:sp>
            <p:nvSpPr>
              <p:cNvPr id="8698" name="Google Shape;8698;p96"/>
              <p:cNvSpPr/>
              <p:nvPr/>
            </p:nvSpPr>
            <p:spPr>
              <a:xfrm>
                <a:off x="617" y="2567"/>
                <a:ext cx="724" cy="140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9" name="Google Shape;8699;p96"/>
              <p:cNvSpPr/>
              <p:nvPr/>
            </p:nvSpPr>
            <p:spPr>
              <a:xfrm>
                <a:off x="633" y="2584"/>
                <a:ext cx="692" cy="10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700" name="Google Shape;8700;p96"/>
            <p:cNvSpPr/>
            <p:nvPr/>
          </p:nvSpPr>
          <p:spPr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701" name="Google Shape;8701;p96"/>
            <p:cNvGrpSpPr/>
            <p:nvPr/>
          </p:nvGrpSpPr>
          <p:grpSpPr>
            <a:xfrm>
              <a:off x="4745" y="996"/>
              <a:ext cx="580" cy="134"/>
              <a:chOff x="612" y="2570"/>
              <a:chExt cx="724" cy="139"/>
            </a:xfrm>
          </p:grpSpPr>
          <p:sp>
            <p:nvSpPr>
              <p:cNvPr id="8702" name="Google Shape;8702;p96"/>
              <p:cNvSpPr/>
              <p:nvPr/>
            </p:nvSpPr>
            <p:spPr>
              <a:xfrm>
                <a:off x="612" y="2570"/>
                <a:ext cx="724" cy="13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03" name="Google Shape;8703;p96"/>
              <p:cNvSpPr/>
              <p:nvPr/>
            </p:nvSpPr>
            <p:spPr>
              <a:xfrm>
                <a:off x="628" y="2589"/>
                <a:ext cx="692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704" name="Google Shape;8704;p96"/>
            <p:cNvSpPr/>
            <p:nvPr/>
          </p:nvSpPr>
          <p:spPr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5" name="Google Shape;8705;p96"/>
            <p:cNvSpPr/>
            <p:nvPr/>
          </p:nvSpPr>
          <p:spPr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706" name="Google Shape;8706;p96"/>
            <p:cNvGrpSpPr/>
            <p:nvPr/>
          </p:nvGrpSpPr>
          <p:grpSpPr>
            <a:xfrm>
              <a:off x="4733" y="1636"/>
              <a:ext cx="586" cy="140"/>
              <a:chOff x="611" y="2576"/>
              <a:chExt cx="730" cy="129"/>
            </a:xfrm>
          </p:grpSpPr>
          <p:sp>
            <p:nvSpPr>
              <p:cNvPr id="8707" name="Google Shape;8707;p96"/>
              <p:cNvSpPr/>
              <p:nvPr/>
            </p:nvSpPr>
            <p:spPr>
              <a:xfrm>
                <a:off x="611" y="2576"/>
                <a:ext cx="730" cy="12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08" name="Google Shape;8708;p96"/>
              <p:cNvSpPr/>
              <p:nvPr/>
            </p:nvSpPr>
            <p:spPr>
              <a:xfrm>
                <a:off x="627" y="2588"/>
                <a:ext cx="699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709" name="Google Shape;8709;p96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710" name="Google Shape;8710;p96"/>
            <p:cNvGrpSpPr/>
            <p:nvPr/>
          </p:nvGrpSpPr>
          <p:grpSpPr>
            <a:xfrm>
              <a:off x="4739" y="1325"/>
              <a:ext cx="580" cy="140"/>
              <a:chOff x="614" y="2566"/>
              <a:chExt cx="723" cy="140"/>
            </a:xfrm>
          </p:grpSpPr>
          <p:sp>
            <p:nvSpPr>
              <p:cNvPr id="8711" name="Google Shape;8711;p96"/>
              <p:cNvSpPr/>
              <p:nvPr/>
            </p:nvSpPr>
            <p:spPr>
              <a:xfrm>
                <a:off x="614" y="2566"/>
                <a:ext cx="723" cy="140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12" name="Google Shape;8712;p96"/>
              <p:cNvSpPr/>
              <p:nvPr/>
            </p:nvSpPr>
            <p:spPr>
              <a:xfrm>
                <a:off x="630" y="2585"/>
                <a:ext cx="691" cy="10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713" name="Google Shape;8713;p96"/>
            <p:cNvSpPr/>
            <p:nvPr/>
          </p:nvSpPr>
          <p:spPr>
            <a:xfrm>
              <a:off x="5250" y="429"/>
              <a:ext cx="69" cy="2286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4" name="Google Shape;8714;p96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5" name="Google Shape;8715;p96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6" name="Google Shape;8716;p96"/>
            <p:cNvSpPr/>
            <p:nvPr/>
          </p:nvSpPr>
          <p:spPr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7" name="Google Shape;8717;p96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8" name="Google Shape;8718;p96"/>
            <p:cNvSpPr/>
            <p:nvPr/>
          </p:nvSpPr>
          <p:spPr>
            <a:xfrm>
              <a:off x="4140" y="2679"/>
              <a:ext cx="1198" cy="146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9" name="Google Shape;8719;p96"/>
            <p:cNvSpPr/>
            <p:nvPr/>
          </p:nvSpPr>
          <p:spPr>
            <a:xfrm>
              <a:off x="4203" y="2709"/>
              <a:ext cx="1072" cy="85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0" name="Google Shape;8720;p96"/>
            <p:cNvSpPr/>
            <p:nvPr/>
          </p:nvSpPr>
          <p:spPr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1" name="Google Shape;8721;p96"/>
            <p:cNvSpPr/>
            <p:nvPr/>
          </p:nvSpPr>
          <p:spPr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2" name="Google Shape;8722;p96"/>
            <p:cNvSpPr/>
            <p:nvPr/>
          </p:nvSpPr>
          <p:spPr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3" name="Google Shape;8723;p96"/>
            <p:cNvSpPr/>
            <p:nvPr/>
          </p:nvSpPr>
          <p:spPr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27" name="Shape 8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8" name="Google Shape;8728;p97"/>
          <p:cNvSpPr txBox="1"/>
          <p:nvPr>
            <p:ph type="title"/>
          </p:nvPr>
        </p:nvSpPr>
        <p:spPr>
          <a:xfrm>
            <a:off x="176850" y="171150"/>
            <a:ext cx="87903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600"/>
              <a:t>Μια μέρα στην ζωή: σύνδεση στο Διαδίκτυο</a:t>
            </a:r>
            <a:endParaRPr sz="3600"/>
          </a:p>
        </p:txBody>
      </p:sp>
      <p:sp>
        <p:nvSpPr>
          <p:cNvPr id="8729" name="Google Shape;8729;p97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30" name="Google Shape;8730;p97"/>
          <p:cNvSpPr/>
          <p:nvPr/>
        </p:nvSpPr>
        <p:spPr>
          <a:xfrm>
            <a:off x="518903" y="1408719"/>
            <a:ext cx="2665812" cy="2065735"/>
          </a:xfrm>
          <a:custGeom>
            <a:rect b="b" l="l" r="r" t="t"/>
            <a:pathLst>
              <a:path extrusionOk="0" h="958" w="2406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31" name="Google Shape;8731;p97"/>
          <p:cNvCxnSpPr/>
          <p:nvPr/>
        </p:nvCxnSpPr>
        <p:spPr>
          <a:xfrm flipH="1" rot="10800000">
            <a:off x="2770374" y="2212448"/>
            <a:ext cx="116700" cy="107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32" name="Google Shape;8732;p97"/>
          <p:cNvCxnSpPr/>
          <p:nvPr/>
        </p:nvCxnSpPr>
        <p:spPr>
          <a:xfrm>
            <a:off x="1938127" y="2342169"/>
            <a:ext cx="5214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33" name="Google Shape;8733;p97"/>
          <p:cNvCxnSpPr/>
          <p:nvPr/>
        </p:nvCxnSpPr>
        <p:spPr>
          <a:xfrm flipH="1" rot="10800000">
            <a:off x="2882293" y="2105291"/>
            <a:ext cx="103500" cy="107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8734" name="Google Shape;8734;p97"/>
          <p:cNvCxnSpPr/>
          <p:nvPr/>
        </p:nvCxnSpPr>
        <p:spPr>
          <a:xfrm flipH="1" rot="10800000">
            <a:off x="2398899" y="2506457"/>
            <a:ext cx="384600" cy="459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35" name="Google Shape;8735;p97"/>
          <p:cNvCxnSpPr/>
          <p:nvPr/>
        </p:nvCxnSpPr>
        <p:spPr>
          <a:xfrm flipH="1" rot="10800000">
            <a:off x="2752515" y="3065900"/>
            <a:ext cx="384000" cy="135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8736" name="Google Shape;8736;p97"/>
          <p:cNvGrpSpPr/>
          <p:nvPr/>
        </p:nvGrpSpPr>
        <p:grpSpPr>
          <a:xfrm>
            <a:off x="2315596" y="2224173"/>
            <a:ext cx="720146" cy="327584"/>
            <a:chOff x="3668110" y="2448910"/>
            <a:chExt cx="3794234" cy="2165130"/>
          </a:xfrm>
        </p:grpSpPr>
        <p:sp>
          <p:nvSpPr>
            <p:cNvPr id="8737" name="Google Shape;8737;p97"/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8" name="Google Shape;8738;p97"/>
            <p:cNvSpPr/>
            <p:nvPr/>
          </p:nvSpPr>
          <p:spPr>
            <a:xfrm>
              <a:off x="3678620" y="2448910"/>
              <a:ext cx="3783724" cy="1324303"/>
            </a:xfrm>
            <a:custGeom>
              <a:rect b="b" l="l" r="r" t="t"/>
              <a:pathLst>
                <a:path extrusionOk="0" h="1324303" w="3783724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39" name="Google Shape;8739;p97"/>
            <p:cNvGrpSpPr/>
            <p:nvPr/>
          </p:nvGrpSpPr>
          <p:grpSpPr>
            <a:xfrm>
              <a:off x="3941376" y="2603243"/>
              <a:ext cx="3202061" cy="1066110"/>
              <a:chOff x="7939341" y="3037317"/>
              <a:chExt cx="897649" cy="353919"/>
            </a:xfrm>
          </p:grpSpPr>
          <p:sp>
            <p:nvSpPr>
              <p:cNvPr id="8740" name="Google Shape;8740;p97"/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41" name="Google Shape;8741;p97"/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42" name="Google Shape;8742;p97"/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43" name="Google Shape;8743;p97"/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744" name="Google Shape;8744;p97"/>
          <p:cNvSpPr/>
          <p:nvPr/>
        </p:nvSpPr>
        <p:spPr>
          <a:xfrm rot="5400000">
            <a:off x="1986269" y="2252377"/>
            <a:ext cx="100500" cy="191700"/>
          </a:xfrm>
          <a:prstGeom prst="rect">
            <a:avLst/>
          </a:prstGeom>
          <a:gradFill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  <a:gs pos="100000">
                <a:srgbClr val="0000A8"/>
              </a:gs>
            </a:gsLst>
            <a:lin ang="0" scaled="0"/>
          </a:gradFill>
          <a:ln cap="flat" cmpd="sng" w="9525">
            <a:solidFill>
              <a:srgbClr val="008000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745" name="Google Shape;8745;p97"/>
          <p:cNvSpPr/>
          <p:nvPr/>
        </p:nvSpPr>
        <p:spPr>
          <a:xfrm rot="5400000">
            <a:off x="2641874" y="3132198"/>
            <a:ext cx="105600" cy="135000"/>
          </a:xfrm>
          <a:prstGeom prst="rect">
            <a:avLst/>
          </a:prstGeom>
          <a:gradFill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  <a:gs pos="100000">
                <a:srgbClr val="0000A8"/>
              </a:gs>
            </a:gsLst>
            <a:lin ang="0" scaled="0"/>
          </a:gradFill>
          <a:ln cap="flat" cmpd="sng" w="9525">
            <a:solidFill>
              <a:srgbClr val="008000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8746" name="Google Shape;8746;p97"/>
          <p:cNvGrpSpPr/>
          <p:nvPr/>
        </p:nvGrpSpPr>
        <p:grpSpPr>
          <a:xfrm>
            <a:off x="1428814" y="1875825"/>
            <a:ext cx="716027" cy="631658"/>
            <a:chOff x="7432700" y="2327293"/>
            <a:chExt cx="534987" cy="414882"/>
          </a:xfrm>
        </p:grpSpPr>
        <p:pic>
          <p:nvPicPr>
            <p:cNvPr descr="antenna_stylized" id="8747" name="Google Shape;8747;p9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432700" y="2327293"/>
              <a:ext cx="530702" cy="2237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aptop_keyboard" id="8748" name="Google Shape;8748;p9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 rot="109064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49" name="Google Shape;8749;p97"/>
            <p:cNvSpPr/>
            <p:nvPr/>
          </p:nvSpPr>
          <p:spPr>
            <a:xfrm>
              <a:off x="7603304" y="2420984"/>
              <a:ext cx="351919" cy="208167"/>
            </a:xfrm>
            <a:custGeom>
              <a:rect b="b" l="l" r="r" t="t"/>
              <a:pathLst>
                <a:path extrusionOk="0" h="2442" w="298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screen" id="8750" name="Google Shape;8750;p9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51" name="Google Shape;8751;p97"/>
            <p:cNvSpPr/>
            <p:nvPr/>
          </p:nvSpPr>
          <p:spPr>
            <a:xfrm>
              <a:off x="7667378" y="2414843"/>
              <a:ext cx="298167" cy="38736"/>
            </a:xfrm>
            <a:custGeom>
              <a:rect b="b" l="l" r="r" t="t"/>
              <a:pathLst>
                <a:path extrusionOk="0" h="455" w="2528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2" name="Google Shape;8752;p97"/>
            <p:cNvSpPr/>
            <p:nvPr/>
          </p:nvSpPr>
          <p:spPr>
            <a:xfrm>
              <a:off x="7600188" y="2414528"/>
              <a:ext cx="82770" cy="161243"/>
            </a:xfrm>
            <a:custGeom>
              <a:rect b="b" l="l" r="r" t="t"/>
              <a:pathLst>
                <a:path extrusionOk="0" h="1893" w="702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3" name="Google Shape;8753;p97"/>
            <p:cNvSpPr/>
            <p:nvPr/>
          </p:nvSpPr>
          <p:spPr>
            <a:xfrm>
              <a:off x="7874205" y="2443344"/>
              <a:ext cx="89197" cy="186122"/>
            </a:xfrm>
            <a:custGeom>
              <a:rect b="b" l="l" r="r" t="t"/>
              <a:pathLst>
                <a:path extrusionOk="0" h="2184" w="756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4" name="Google Shape;8754;p97"/>
            <p:cNvSpPr/>
            <p:nvPr/>
          </p:nvSpPr>
          <p:spPr>
            <a:xfrm>
              <a:off x="7599214" y="2567582"/>
              <a:ext cx="327185" cy="62828"/>
            </a:xfrm>
            <a:custGeom>
              <a:rect b="b" l="l" r="r" t="t"/>
              <a:pathLst>
                <a:path extrusionOk="0" h="738" w="2773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>
              <a:gsLst>
                <a:gs pos="0">
                  <a:srgbClr val="0000CC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5" name="Google Shape;8755;p97"/>
            <p:cNvSpPr/>
            <p:nvPr/>
          </p:nvSpPr>
          <p:spPr>
            <a:xfrm>
              <a:off x="7884138" y="2444918"/>
              <a:ext cx="83549" cy="186909"/>
            </a:xfrm>
            <a:custGeom>
              <a:rect b="b" l="l" r="r" t="t"/>
              <a:pathLst>
                <a:path extrusionOk="0" h="1659" w="637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6" name="Google Shape;8756;p97"/>
            <p:cNvSpPr/>
            <p:nvPr/>
          </p:nvSpPr>
          <p:spPr>
            <a:xfrm>
              <a:off x="7599603" y="2575928"/>
              <a:ext cx="290961" cy="62041"/>
            </a:xfrm>
            <a:custGeom>
              <a:rect b="b" l="l" r="r" t="t"/>
              <a:pathLst>
                <a:path extrusionOk="0" h="550" w="2216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57" name="Google Shape;8757;p97"/>
            <p:cNvGrpSpPr/>
            <p:nvPr/>
          </p:nvGrpSpPr>
          <p:grpSpPr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8758" name="Google Shape;8758;p97"/>
              <p:cNvSpPr/>
              <p:nvPr/>
            </p:nvSpPr>
            <p:spPr>
              <a:xfrm>
                <a:off x="1740" y="2642"/>
                <a:ext cx="752" cy="327"/>
              </a:xfrm>
              <a:custGeom>
                <a:rect b="b" l="l" r="r" t="t"/>
                <a:pathLst>
                  <a:path extrusionOk="0" h="327" w="752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9" name="Google Shape;8759;p97"/>
              <p:cNvSpPr/>
              <p:nvPr/>
            </p:nvSpPr>
            <p:spPr>
              <a:xfrm>
                <a:off x="1754" y="2649"/>
                <a:ext cx="726" cy="311"/>
              </a:xfrm>
              <a:custGeom>
                <a:rect b="b" l="l" r="r" t="t"/>
                <a:pathLst>
                  <a:path extrusionOk="0" h="311" w="726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0" name="Google Shape;8760;p97"/>
              <p:cNvSpPr/>
              <p:nvPr/>
            </p:nvSpPr>
            <p:spPr>
              <a:xfrm>
                <a:off x="1808" y="2770"/>
                <a:ext cx="258" cy="100"/>
              </a:xfrm>
              <a:custGeom>
                <a:rect b="b" l="l" r="r" t="t"/>
                <a:pathLst>
                  <a:path extrusionOk="0" h="100" w="258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1" name="Google Shape;8761;p97"/>
              <p:cNvSpPr/>
              <p:nvPr/>
            </p:nvSpPr>
            <p:spPr>
              <a:xfrm>
                <a:off x="1799" y="2816"/>
                <a:ext cx="194" cy="63"/>
              </a:xfrm>
              <a:custGeom>
                <a:rect b="b" l="l" r="r" t="t"/>
                <a:pathLst>
                  <a:path extrusionOk="0" h="63" w="194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2" name="Google Shape;8762;p97"/>
              <p:cNvSpPr/>
              <p:nvPr/>
            </p:nvSpPr>
            <p:spPr>
              <a:xfrm>
                <a:off x="2020" y="2834"/>
                <a:ext cx="258" cy="102"/>
              </a:xfrm>
              <a:custGeom>
                <a:rect b="b" l="l" r="r" t="t"/>
                <a:pathLst>
                  <a:path extrusionOk="0" h="102" w="258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3" name="Google Shape;8763;p97"/>
              <p:cNvSpPr/>
              <p:nvPr/>
            </p:nvSpPr>
            <p:spPr>
              <a:xfrm>
                <a:off x="2011" y="2882"/>
                <a:ext cx="194" cy="63"/>
              </a:xfrm>
              <a:custGeom>
                <a:rect b="b" l="l" r="r" t="t"/>
                <a:pathLst>
                  <a:path extrusionOk="0" h="63" w="194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764" name="Google Shape;8764;p97"/>
            <p:cNvSpPr/>
            <p:nvPr/>
          </p:nvSpPr>
          <p:spPr>
            <a:xfrm>
              <a:off x="7763780" y="2647731"/>
              <a:ext cx="119578" cy="80936"/>
            </a:xfrm>
            <a:custGeom>
              <a:rect b="b" l="l" r="r" t="t"/>
              <a:pathLst>
                <a:path extrusionOk="0" h="792" w="990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5" name="Google Shape;8765;p97"/>
            <p:cNvSpPr/>
            <p:nvPr/>
          </p:nvSpPr>
          <p:spPr>
            <a:xfrm>
              <a:off x="7458602" y="2654187"/>
              <a:ext cx="305957" cy="73850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6" name="Google Shape;8766;p97"/>
            <p:cNvSpPr/>
            <p:nvPr/>
          </p:nvSpPr>
          <p:spPr>
            <a:xfrm>
              <a:off x="7458797" y="2640645"/>
              <a:ext cx="3311" cy="14959"/>
            </a:xfrm>
            <a:custGeom>
              <a:rect b="b" l="l" r="r" t="t"/>
              <a:pathLst>
                <a:path extrusionOk="0" h="147" w="26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7" name="Google Shape;8767;p97"/>
            <p:cNvSpPr/>
            <p:nvPr/>
          </p:nvSpPr>
          <p:spPr>
            <a:xfrm>
              <a:off x="7458992" y="2579707"/>
              <a:ext cx="142170" cy="61883"/>
            </a:xfrm>
            <a:custGeom>
              <a:rect b="b" l="l" r="r" t="t"/>
              <a:pathLst>
                <a:path extrusionOk="0" h="606" w="117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8" name="Google Shape;8768;p97"/>
            <p:cNvSpPr/>
            <p:nvPr/>
          </p:nvSpPr>
          <p:spPr>
            <a:xfrm>
              <a:off x="7468535" y="2643795"/>
              <a:ext cx="290182" cy="71016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9" name="Google Shape;8769;p97"/>
            <p:cNvSpPr/>
            <p:nvPr/>
          </p:nvSpPr>
          <p:spPr>
            <a:xfrm flipH="1" rot="10800000">
              <a:off x="7758327" y="2638756"/>
              <a:ext cx="118410" cy="73535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70" name="Google Shape;8770;p97"/>
          <p:cNvSpPr/>
          <p:nvPr/>
        </p:nvSpPr>
        <p:spPr>
          <a:xfrm rot="2603382">
            <a:off x="2342225" y="2911220"/>
            <a:ext cx="105683" cy="176773"/>
          </a:xfrm>
          <a:prstGeom prst="rect">
            <a:avLst/>
          </a:prstGeom>
          <a:gradFill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  <a:gs pos="100000">
                <a:srgbClr val="0000A8"/>
              </a:gs>
            </a:gsLst>
            <a:lin ang="0" scaled="0"/>
          </a:gradFill>
          <a:ln cap="flat" cmpd="sng" w="9525">
            <a:solidFill>
              <a:srgbClr val="008000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8771" name="Google Shape;8771;p97"/>
          <p:cNvGrpSpPr/>
          <p:nvPr/>
        </p:nvGrpSpPr>
        <p:grpSpPr>
          <a:xfrm>
            <a:off x="1985919" y="3014959"/>
            <a:ext cx="640502" cy="354360"/>
            <a:chOff x="7493876" y="2774731"/>
            <a:chExt cx="1481958" cy="894622"/>
          </a:xfrm>
        </p:grpSpPr>
        <p:sp>
          <p:nvSpPr>
            <p:cNvPr id="8772" name="Google Shape;8772;p97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8773" name="Google Shape;8773;p97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8774" name="Google Shape;8774;p97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8775" name="Google Shape;8775;p97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6" name="Google Shape;8776;p97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7" name="Google Shape;8777;p97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8" name="Google Shape;8778;p97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779" name="Google Shape;8779;p97"/>
          <p:cNvSpPr txBox="1"/>
          <p:nvPr/>
        </p:nvSpPr>
        <p:spPr>
          <a:xfrm>
            <a:off x="1896035" y="3348317"/>
            <a:ext cx="10137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router has </a:t>
            </a:r>
            <a:endParaRPr sz="1100"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DHCP server</a:t>
            </a:r>
            <a:endParaRPr sz="1100"/>
          </a:p>
        </p:txBody>
      </p:sp>
      <p:sp>
        <p:nvSpPr>
          <p:cNvPr id="8780" name="Google Shape;8780;p97"/>
          <p:cNvSpPr txBox="1"/>
          <p:nvPr/>
        </p:nvSpPr>
        <p:spPr>
          <a:xfrm>
            <a:off x="1677521" y="1526240"/>
            <a:ext cx="12459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arriving mobile:</a:t>
            </a:r>
            <a:endParaRPr sz="1100"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DHCP client</a:t>
            </a:r>
            <a:endParaRPr sz="1100"/>
          </a:p>
        </p:txBody>
      </p:sp>
      <p:grpSp>
        <p:nvGrpSpPr>
          <p:cNvPr id="8781" name="Google Shape;8781;p97"/>
          <p:cNvGrpSpPr/>
          <p:nvPr/>
        </p:nvGrpSpPr>
        <p:grpSpPr>
          <a:xfrm>
            <a:off x="987308" y="997744"/>
            <a:ext cx="760809" cy="1248966"/>
            <a:chOff x="651" y="681"/>
            <a:chExt cx="639" cy="1049"/>
          </a:xfrm>
        </p:grpSpPr>
        <p:sp>
          <p:nvSpPr>
            <p:cNvPr id="8782" name="Google Shape;8782;p97"/>
            <p:cNvSpPr/>
            <p:nvPr/>
          </p:nvSpPr>
          <p:spPr>
            <a:xfrm>
              <a:off x="662" y="698"/>
              <a:ext cx="628" cy="1032"/>
            </a:xfrm>
            <a:custGeom>
              <a:rect b="b" l="l" r="r" t="t"/>
              <a:pathLst>
                <a:path extrusionOk="0" h="11424" w="10394">
                  <a:moveTo>
                    <a:pt x="8212" y="0"/>
                  </a:moveTo>
                  <a:cubicBezTo>
                    <a:pt x="8939" y="3099"/>
                    <a:pt x="9142" y="6462"/>
                    <a:pt x="10394" y="9298"/>
                  </a:cubicBezTo>
                  <a:lnTo>
                    <a:pt x="9142" y="11424"/>
                  </a:lnTo>
                  <a:cubicBezTo>
                    <a:pt x="6926" y="10028"/>
                    <a:pt x="3047" y="9625"/>
                    <a:pt x="0" y="8726"/>
                  </a:cubicBezTo>
                  <a:lnTo>
                    <a:pt x="7550" y="8306"/>
                  </a:lnTo>
                  <a:cubicBezTo>
                    <a:pt x="7771" y="5537"/>
                    <a:pt x="7991" y="2769"/>
                    <a:pt x="8212" y="0"/>
                  </a:cubicBezTo>
                  <a:close/>
                </a:path>
              </a:pathLst>
            </a:custGeom>
            <a:gradFill>
              <a:gsLst>
                <a:gs pos="0">
                  <a:srgbClr val="7F7F7F"/>
                </a:gs>
                <a:gs pos="100000">
                  <a:srgbClr val="FFFFFF"/>
                </a:gs>
              </a:gsLst>
              <a:lin ang="72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783" name="Google Shape;8783;p97"/>
            <p:cNvGrpSpPr/>
            <p:nvPr/>
          </p:nvGrpSpPr>
          <p:grpSpPr>
            <a:xfrm>
              <a:off x="651" y="681"/>
              <a:ext cx="624" cy="900"/>
              <a:chOff x="569" y="2954"/>
              <a:chExt cx="624" cy="900"/>
            </a:xfrm>
          </p:grpSpPr>
          <p:sp>
            <p:nvSpPr>
              <p:cNvPr id="8784" name="Google Shape;8784;p97"/>
              <p:cNvSpPr/>
              <p:nvPr/>
            </p:nvSpPr>
            <p:spPr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0800" rotWithShape="0" algn="bl" dir="189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85" name="Google Shape;8785;p97"/>
              <p:cNvSpPr txBox="1"/>
              <p:nvPr/>
            </p:nvSpPr>
            <p:spPr>
              <a:xfrm>
                <a:off x="593" y="2954"/>
                <a:ext cx="600" cy="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DHCP</a:t>
                </a:r>
                <a:endParaRPr sz="1100"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UDP</a:t>
                </a:r>
                <a:endParaRPr sz="1100"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IP</a:t>
                </a:r>
                <a:endParaRPr sz="1100"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Eth</a:t>
                </a:r>
                <a:endParaRPr sz="1100"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Phy</a:t>
                </a:r>
                <a:endParaRPr sz="1100"/>
              </a:p>
            </p:txBody>
          </p:sp>
          <p:cxnSp>
            <p:nvCxnSpPr>
              <p:cNvPr id="8786" name="Google Shape;8786;p97"/>
              <p:cNvCxnSpPr/>
              <p:nvPr/>
            </p:nvCxnSpPr>
            <p:spPr>
              <a:xfrm>
                <a:off x="578" y="3130"/>
                <a:ext cx="48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787" name="Google Shape;8787;p97"/>
              <p:cNvCxnSpPr/>
              <p:nvPr/>
            </p:nvCxnSpPr>
            <p:spPr>
              <a:xfrm>
                <a:off x="575" y="3289"/>
                <a:ext cx="48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788" name="Google Shape;8788;p97"/>
              <p:cNvCxnSpPr/>
              <p:nvPr/>
            </p:nvCxnSpPr>
            <p:spPr>
              <a:xfrm>
                <a:off x="572" y="3448"/>
                <a:ext cx="48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789" name="Google Shape;8789;p97"/>
              <p:cNvCxnSpPr/>
              <p:nvPr/>
            </p:nvCxnSpPr>
            <p:spPr>
              <a:xfrm>
                <a:off x="569" y="3607"/>
                <a:ext cx="48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8790" name="Google Shape;8790;p97"/>
          <p:cNvGrpSpPr/>
          <p:nvPr/>
        </p:nvGrpSpPr>
        <p:grpSpPr>
          <a:xfrm>
            <a:off x="1199240" y="2497931"/>
            <a:ext cx="987028" cy="1071563"/>
            <a:chOff x="931" y="1941"/>
            <a:chExt cx="829" cy="900"/>
          </a:xfrm>
        </p:grpSpPr>
        <p:sp>
          <p:nvSpPr>
            <p:cNvPr id="8791" name="Google Shape;8791;p97"/>
            <p:cNvSpPr/>
            <p:nvPr/>
          </p:nvSpPr>
          <p:spPr>
            <a:xfrm>
              <a:off x="1424" y="1965"/>
              <a:ext cx="336" cy="801"/>
            </a:xfrm>
            <a:custGeom>
              <a:rect b="b" l="l" r="r" t="t"/>
              <a:pathLst>
                <a:path extrusionOk="0" h="801" w="55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>
              <a:gsLst>
                <a:gs pos="0">
                  <a:srgbClr val="BFBFBF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792" name="Google Shape;8792;p97"/>
            <p:cNvGrpSpPr/>
            <p:nvPr/>
          </p:nvGrpSpPr>
          <p:grpSpPr>
            <a:xfrm>
              <a:off x="931" y="1941"/>
              <a:ext cx="624" cy="900"/>
              <a:chOff x="569" y="2954"/>
              <a:chExt cx="624" cy="900"/>
            </a:xfrm>
          </p:grpSpPr>
          <p:sp>
            <p:nvSpPr>
              <p:cNvPr id="8793" name="Google Shape;8793;p97"/>
              <p:cNvSpPr/>
              <p:nvPr/>
            </p:nvSpPr>
            <p:spPr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0800" rotWithShape="0" algn="bl" dir="189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94" name="Google Shape;8794;p97"/>
              <p:cNvSpPr txBox="1"/>
              <p:nvPr/>
            </p:nvSpPr>
            <p:spPr>
              <a:xfrm>
                <a:off x="593" y="2954"/>
                <a:ext cx="600" cy="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DHCP</a:t>
                </a:r>
                <a:endParaRPr sz="1100"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UDP</a:t>
                </a:r>
                <a:endParaRPr sz="1100"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IP</a:t>
                </a:r>
                <a:endParaRPr sz="1100"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Eth</a:t>
                </a:r>
                <a:endParaRPr sz="1100"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Phy</a:t>
                </a:r>
                <a:endParaRPr sz="1100"/>
              </a:p>
            </p:txBody>
          </p:sp>
          <p:cxnSp>
            <p:nvCxnSpPr>
              <p:cNvPr id="8795" name="Google Shape;8795;p97"/>
              <p:cNvCxnSpPr/>
              <p:nvPr/>
            </p:nvCxnSpPr>
            <p:spPr>
              <a:xfrm>
                <a:off x="578" y="3130"/>
                <a:ext cx="48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796" name="Google Shape;8796;p97"/>
              <p:cNvCxnSpPr/>
              <p:nvPr/>
            </p:nvCxnSpPr>
            <p:spPr>
              <a:xfrm>
                <a:off x="575" y="3289"/>
                <a:ext cx="48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797" name="Google Shape;8797;p97"/>
              <p:cNvCxnSpPr/>
              <p:nvPr/>
            </p:nvCxnSpPr>
            <p:spPr>
              <a:xfrm>
                <a:off x="572" y="3448"/>
                <a:ext cx="48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798" name="Google Shape;8798;p97"/>
              <p:cNvCxnSpPr/>
              <p:nvPr/>
            </p:nvCxnSpPr>
            <p:spPr>
              <a:xfrm>
                <a:off x="569" y="3607"/>
                <a:ext cx="48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8799" name="Google Shape;8799;p97"/>
          <p:cNvGrpSpPr/>
          <p:nvPr/>
        </p:nvGrpSpPr>
        <p:grpSpPr>
          <a:xfrm>
            <a:off x="1954516" y="2893778"/>
            <a:ext cx="269081" cy="467916"/>
            <a:chOff x="4140" y="429"/>
            <a:chExt cx="1425" cy="2396"/>
          </a:xfrm>
        </p:grpSpPr>
        <p:sp>
          <p:nvSpPr>
            <p:cNvPr id="8800" name="Google Shape;8800;p97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1" name="Google Shape;8801;p97"/>
            <p:cNvSpPr/>
            <p:nvPr/>
          </p:nvSpPr>
          <p:spPr>
            <a:xfrm>
              <a:off x="4203" y="429"/>
              <a:ext cx="1053" cy="2286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2" name="Google Shape;8802;p97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3" name="Google Shape;8803;p97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4" name="Google Shape;8804;p97"/>
            <p:cNvSpPr/>
            <p:nvPr/>
          </p:nvSpPr>
          <p:spPr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805" name="Google Shape;8805;p97"/>
            <p:cNvGrpSpPr/>
            <p:nvPr/>
          </p:nvGrpSpPr>
          <p:grpSpPr>
            <a:xfrm>
              <a:off x="4751" y="667"/>
              <a:ext cx="580" cy="146"/>
              <a:chOff x="617" y="2567"/>
              <a:chExt cx="724" cy="140"/>
            </a:xfrm>
          </p:grpSpPr>
          <p:sp>
            <p:nvSpPr>
              <p:cNvPr id="8806" name="Google Shape;8806;p97"/>
              <p:cNvSpPr/>
              <p:nvPr/>
            </p:nvSpPr>
            <p:spPr>
              <a:xfrm>
                <a:off x="617" y="2567"/>
                <a:ext cx="724" cy="140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07" name="Google Shape;8807;p97"/>
              <p:cNvSpPr/>
              <p:nvPr/>
            </p:nvSpPr>
            <p:spPr>
              <a:xfrm>
                <a:off x="633" y="2584"/>
                <a:ext cx="692" cy="10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808" name="Google Shape;8808;p97"/>
            <p:cNvSpPr/>
            <p:nvPr/>
          </p:nvSpPr>
          <p:spPr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809" name="Google Shape;8809;p97"/>
            <p:cNvGrpSpPr/>
            <p:nvPr/>
          </p:nvGrpSpPr>
          <p:grpSpPr>
            <a:xfrm>
              <a:off x="4745" y="996"/>
              <a:ext cx="580" cy="134"/>
              <a:chOff x="612" y="2570"/>
              <a:chExt cx="724" cy="139"/>
            </a:xfrm>
          </p:grpSpPr>
          <p:sp>
            <p:nvSpPr>
              <p:cNvPr id="8810" name="Google Shape;8810;p97"/>
              <p:cNvSpPr/>
              <p:nvPr/>
            </p:nvSpPr>
            <p:spPr>
              <a:xfrm>
                <a:off x="612" y="2570"/>
                <a:ext cx="724" cy="13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11" name="Google Shape;8811;p97"/>
              <p:cNvSpPr/>
              <p:nvPr/>
            </p:nvSpPr>
            <p:spPr>
              <a:xfrm>
                <a:off x="628" y="2589"/>
                <a:ext cx="692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812" name="Google Shape;8812;p97"/>
            <p:cNvSpPr/>
            <p:nvPr/>
          </p:nvSpPr>
          <p:spPr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3" name="Google Shape;8813;p97"/>
            <p:cNvSpPr/>
            <p:nvPr/>
          </p:nvSpPr>
          <p:spPr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814" name="Google Shape;8814;p97"/>
            <p:cNvGrpSpPr/>
            <p:nvPr/>
          </p:nvGrpSpPr>
          <p:grpSpPr>
            <a:xfrm>
              <a:off x="4733" y="1636"/>
              <a:ext cx="586" cy="140"/>
              <a:chOff x="611" y="2576"/>
              <a:chExt cx="730" cy="129"/>
            </a:xfrm>
          </p:grpSpPr>
          <p:sp>
            <p:nvSpPr>
              <p:cNvPr id="8815" name="Google Shape;8815;p97"/>
              <p:cNvSpPr/>
              <p:nvPr/>
            </p:nvSpPr>
            <p:spPr>
              <a:xfrm>
                <a:off x="611" y="2576"/>
                <a:ext cx="730" cy="12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16" name="Google Shape;8816;p97"/>
              <p:cNvSpPr/>
              <p:nvPr/>
            </p:nvSpPr>
            <p:spPr>
              <a:xfrm>
                <a:off x="627" y="2588"/>
                <a:ext cx="699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817" name="Google Shape;8817;p97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818" name="Google Shape;8818;p97"/>
            <p:cNvGrpSpPr/>
            <p:nvPr/>
          </p:nvGrpSpPr>
          <p:grpSpPr>
            <a:xfrm>
              <a:off x="4739" y="1325"/>
              <a:ext cx="580" cy="140"/>
              <a:chOff x="614" y="2566"/>
              <a:chExt cx="723" cy="140"/>
            </a:xfrm>
          </p:grpSpPr>
          <p:sp>
            <p:nvSpPr>
              <p:cNvPr id="8819" name="Google Shape;8819;p97"/>
              <p:cNvSpPr/>
              <p:nvPr/>
            </p:nvSpPr>
            <p:spPr>
              <a:xfrm>
                <a:off x="614" y="2566"/>
                <a:ext cx="723" cy="140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20" name="Google Shape;8820;p97"/>
              <p:cNvSpPr/>
              <p:nvPr/>
            </p:nvSpPr>
            <p:spPr>
              <a:xfrm>
                <a:off x="630" y="2585"/>
                <a:ext cx="691" cy="10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821" name="Google Shape;8821;p97"/>
            <p:cNvSpPr/>
            <p:nvPr/>
          </p:nvSpPr>
          <p:spPr>
            <a:xfrm>
              <a:off x="5250" y="429"/>
              <a:ext cx="69" cy="2286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2" name="Google Shape;8822;p97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3" name="Google Shape;8823;p97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4" name="Google Shape;8824;p97"/>
            <p:cNvSpPr/>
            <p:nvPr/>
          </p:nvSpPr>
          <p:spPr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5" name="Google Shape;8825;p97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6" name="Google Shape;8826;p97"/>
            <p:cNvSpPr/>
            <p:nvPr/>
          </p:nvSpPr>
          <p:spPr>
            <a:xfrm>
              <a:off x="4140" y="2679"/>
              <a:ext cx="1198" cy="146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7" name="Google Shape;8827;p97"/>
            <p:cNvSpPr/>
            <p:nvPr/>
          </p:nvSpPr>
          <p:spPr>
            <a:xfrm>
              <a:off x="4203" y="2709"/>
              <a:ext cx="1072" cy="85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8" name="Google Shape;8828;p97"/>
            <p:cNvSpPr/>
            <p:nvPr/>
          </p:nvSpPr>
          <p:spPr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9" name="Google Shape;8829;p97"/>
            <p:cNvSpPr/>
            <p:nvPr/>
          </p:nvSpPr>
          <p:spPr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0" name="Google Shape;8830;p97"/>
            <p:cNvSpPr/>
            <p:nvPr/>
          </p:nvSpPr>
          <p:spPr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1" name="Google Shape;8831;p97"/>
            <p:cNvSpPr/>
            <p:nvPr/>
          </p:nvSpPr>
          <p:spPr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32" name="Google Shape;8832;p97"/>
          <p:cNvSpPr txBox="1"/>
          <p:nvPr/>
        </p:nvSpPr>
        <p:spPr>
          <a:xfrm>
            <a:off x="3915504" y="898903"/>
            <a:ext cx="4911600" cy="11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1778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 εξυπηρετητής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DHCP δημιουργεί ένα μήνυμα </a:t>
            </a: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DHCP ACK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που περιέχει την διεύθυνση ΙΡ του πελάτη, του δρομολογητή πρώτου άλματος για τον πελάτη, όνομα &amp; ΙΡ διεύθυνση του εξυπηρετητή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DNS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833" name="Google Shape;8833;p97"/>
          <p:cNvGrpSpPr/>
          <p:nvPr/>
        </p:nvGrpSpPr>
        <p:grpSpPr>
          <a:xfrm>
            <a:off x="284489" y="2475519"/>
            <a:ext cx="810816" cy="900113"/>
            <a:chOff x="42" y="744"/>
            <a:chExt cx="681" cy="756"/>
          </a:xfrm>
        </p:grpSpPr>
        <p:grpSp>
          <p:nvGrpSpPr>
            <p:cNvPr id="8834" name="Google Shape;8834;p97"/>
            <p:cNvGrpSpPr/>
            <p:nvPr/>
          </p:nvGrpSpPr>
          <p:grpSpPr>
            <a:xfrm>
              <a:off x="42" y="886"/>
              <a:ext cx="681" cy="614"/>
              <a:chOff x="42" y="886"/>
              <a:chExt cx="681" cy="614"/>
            </a:xfrm>
          </p:grpSpPr>
          <p:grpSp>
            <p:nvGrpSpPr>
              <p:cNvPr id="8835" name="Google Shape;8835;p97"/>
              <p:cNvGrpSpPr/>
              <p:nvPr/>
            </p:nvGrpSpPr>
            <p:grpSpPr>
              <a:xfrm>
                <a:off x="278" y="886"/>
                <a:ext cx="354" cy="300"/>
                <a:chOff x="740" y="3209"/>
                <a:chExt cx="354" cy="300"/>
              </a:xfrm>
            </p:grpSpPr>
            <p:grpSp>
              <p:nvGrpSpPr>
                <p:cNvPr id="8836" name="Google Shape;8836;p97"/>
                <p:cNvGrpSpPr/>
                <p:nvPr/>
              </p:nvGrpSpPr>
              <p:grpSpPr>
                <a:xfrm>
                  <a:off x="794" y="3209"/>
                  <a:ext cx="300" cy="300"/>
                  <a:chOff x="844" y="3337"/>
                  <a:chExt cx="300" cy="300"/>
                </a:xfrm>
              </p:grpSpPr>
              <p:sp>
                <p:nvSpPr>
                  <p:cNvPr id="8837" name="Google Shape;8837;p97"/>
                  <p:cNvSpPr/>
                  <p:nvPr/>
                </p:nvSpPr>
                <p:spPr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cap="flat" cmpd="sng" w="9525">
                    <a:solidFill>
                      <a:srgbClr val="FFFFF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838" name="Google Shape;8838;p97"/>
                  <p:cNvSpPr txBox="1"/>
                  <p:nvPr/>
                </p:nvSpPr>
                <p:spPr>
                  <a:xfrm>
                    <a:off x="844" y="3337"/>
                    <a:ext cx="300" cy="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sp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800"/>
                      <a:buFont typeface="Arial"/>
                      <a:buNone/>
                    </a:pPr>
                    <a:r>
                      <a:rPr b="0" i="0" lang="en-US" sz="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DHCP</a:t>
                    </a:r>
                    <a:endParaRPr sz="1100"/>
                  </a:p>
                </p:txBody>
              </p:sp>
            </p:grpSp>
            <p:sp>
              <p:nvSpPr>
                <p:cNvPr id="8839" name="Google Shape;8839;p97"/>
                <p:cNvSpPr/>
                <p:nvPr/>
              </p:nvSpPr>
              <p:spPr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cap="flat" cmpd="sng" w="9525">
                  <a:solidFill>
                    <a:srgbClr val="FFFFF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40" name="Google Shape;8840;p97"/>
                <p:cNvSpPr/>
                <p:nvPr/>
              </p:nvSpPr>
              <p:spPr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00CC99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841" name="Google Shape;8841;p97"/>
              <p:cNvGrpSpPr/>
              <p:nvPr/>
            </p:nvGrpSpPr>
            <p:grpSpPr>
              <a:xfrm>
                <a:off x="278" y="1034"/>
                <a:ext cx="354" cy="300"/>
                <a:chOff x="836" y="3305"/>
                <a:chExt cx="354" cy="300"/>
              </a:xfrm>
            </p:grpSpPr>
            <p:grpSp>
              <p:nvGrpSpPr>
                <p:cNvPr id="8842" name="Google Shape;8842;p97"/>
                <p:cNvGrpSpPr/>
                <p:nvPr/>
              </p:nvGrpSpPr>
              <p:grpSpPr>
                <a:xfrm>
                  <a:off x="890" y="3305"/>
                  <a:ext cx="300" cy="300"/>
                  <a:chOff x="844" y="3337"/>
                  <a:chExt cx="300" cy="300"/>
                </a:xfrm>
              </p:grpSpPr>
              <p:sp>
                <p:nvSpPr>
                  <p:cNvPr id="8843" name="Google Shape;8843;p97"/>
                  <p:cNvSpPr/>
                  <p:nvPr/>
                </p:nvSpPr>
                <p:spPr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cap="flat" cmpd="sng" w="9525">
                    <a:solidFill>
                      <a:srgbClr val="FFFFF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844" name="Google Shape;8844;p97"/>
                  <p:cNvSpPr txBox="1"/>
                  <p:nvPr/>
                </p:nvSpPr>
                <p:spPr>
                  <a:xfrm>
                    <a:off x="844" y="3337"/>
                    <a:ext cx="300" cy="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sp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800"/>
                      <a:buFont typeface="Arial"/>
                      <a:buNone/>
                    </a:pPr>
                    <a:r>
                      <a:rPr b="0" i="0" lang="en-US" sz="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DHCP</a:t>
                    </a:r>
                    <a:endParaRPr sz="1100"/>
                  </a:p>
                </p:txBody>
              </p:sp>
            </p:grpSp>
            <p:grpSp>
              <p:nvGrpSpPr>
                <p:cNvPr id="8845" name="Google Shape;8845;p97"/>
                <p:cNvGrpSpPr/>
                <p:nvPr/>
              </p:nvGrpSpPr>
              <p:grpSpPr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46" name="Google Shape;8846;p97"/>
                  <p:cNvSpPr/>
                  <p:nvPr/>
                </p:nvSpPr>
                <p:spPr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cap="flat" cmpd="sng" w="9525">
                    <a:solidFill>
                      <a:srgbClr val="FFFFF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847" name="Google Shape;8847;p97"/>
                  <p:cNvSpPr/>
                  <p:nvPr/>
                </p:nvSpPr>
                <p:spPr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rgbClr val="00CC99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8848" name="Google Shape;8848;p97"/>
              <p:cNvGrpSpPr/>
              <p:nvPr/>
            </p:nvGrpSpPr>
            <p:grpSpPr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849" name="Google Shape;8849;p97"/>
                <p:cNvSpPr/>
                <p:nvPr/>
              </p:nvSpPr>
              <p:spPr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50" name="Google Shape;8850;p97"/>
                <p:cNvSpPr/>
                <p:nvPr/>
              </p:nvSpPr>
              <p:spPr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3333CC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851" name="Google Shape;8851;p97"/>
              <p:cNvGrpSpPr/>
              <p:nvPr/>
            </p:nvGrpSpPr>
            <p:grpSpPr>
              <a:xfrm>
                <a:off x="42" y="1200"/>
                <a:ext cx="681" cy="300"/>
                <a:chOff x="504" y="3523"/>
                <a:chExt cx="681" cy="300"/>
              </a:xfrm>
            </p:grpSpPr>
            <p:grpSp>
              <p:nvGrpSpPr>
                <p:cNvPr id="8852" name="Google Shape;8852;p97"/>
                <p:cNvGrpSpPr/>
                <p:nvPr/>
              </p:nvGrpSpPr>
              <p:grpSpPr>
                <a:xfrm>
                  <a:off x="623" y="3523"/>
                  <a:ext cx="480" cy="300"/>
                  <a:chOff x="723" y="3453"/>
                  <a:chExt cx="480" cy="300"/>
                </a:xfrm>
              </p:grpSpPr>
              <p:grpSp>
                <p:nvGrpSpPr>
                  <p:cNvPr id="8853" name="Google Shape;8853;p97"/>
                  <p:cNvGrpSpPr/>
                  <p:nvPr/>
                </p:nvGrpSpPr>
                <p:grpSpPr>
                  <a:xfrm>
                    <a:off x="836" y="3453"/>
                    <a:ext cx="354" cy="300"/>
                    <a:chOff x="836" y="3305"/>
                    <a:chExt cx="354" cy="300"/>
                  </a:xfrm>
                </p:grpSpPr>
                <p:grpSp>
                  <p:nvGrpSpPr>
                    <p:cNvPr id="8854" name="Google Shape;8854;p97"/>
                    <p:cNvGrpSpPr/>
                    <p:nvPr/>
                  </p:nvGrpSpPr>
                  <p:grpSpPr>
                    <a:xfrm>
                      <a:off x="890" y="3305"/>
                      <a:ext cx="300" cy="300"/>
                      <a:chOff x="844" y="3337"/>
                      <a:chExt cx="300" cy="300"/>
                    </a:xfrm>
                  </p:grpSpPr>
                  <p:sp>
                    <p:nvSpPr>
                      <p:cNvPr id="8855" name="Google Shape;8855;p97"/>
                      <p:cNvSpPr/>
                      <p:nvPr/>
                    </p:nvSpPr>
                    <p:spPr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cap="flat" cmpd="sng" w="9525">
                        <a:solidFill>
                          <a:srgbClr val="FFFFFF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856" name="Google Shape;8856;p97"/>
                      <p:cNvSpPr txBox="1"/>
                      <p:nvPr/>
                    </p:nvSpPr>
                    <p:spPr>
                      <a:xfrm>
                        <a:off x="844" y="3337"/>
                        <a:ext cx="300" cy="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anchorCtr="0" anchor="t" bIns="34275" lIns="68575" spcFirstLastPara="1" rIns="68575" wrap="square" tIns="34275">
                        <a:sp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FFFFFF"/>
                          </a:buClr>
                          <a:buSzPts val="800"/>
                          <a:buFont typeface="Arial"/>
                          <a:buNone/>
                        </a:pPr>
                        <a:r>
                          <a:rPr b="0" i="0" lang="en-US" sz="800" u="none" cap="none" strike="noStrike">
                            <a:solidFill>
                              <a:srgbClr val="FFFFFF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DHCP</a:t>
                        </a:r>
                        <a:endParaRPr sz="1100"/>
                      </a:p>
                    </p:txBody>
                  </p:sp>
                </p:grpSp>
                <p:grpSp>
                  <p:nvGrpSpPr>
                    <p:cNvPr id="8857" name="Google Shape;8857;p97"/>
                    <p:cNvGrpSpPr/>
                    <p:nvPr/>
                  </p:nvGrpSpPr>
                  <p:grpSpPr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858" name="Google Shape;8858;p97"/>
                      <p:cNvSpPr/>
                      <p:nvPr/>
                    </p:nvSpPr>
                    <p:spPr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rgbClr val="00CC99"/>
                      </a:solidFill>
                      <a:ln cap="flat" cmpd="sng" w="9525">
                        <a:solidFill>
                          <a:srgbClr val="FFFFFF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859" name="Google Shape;8859;p97"/>
                      <p:cNvSpPr/>
                      <p:nvPr/>
                    </p:nvSpPr>
                    <p:spPr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cap="flat" cmpd="sng" w="9525">
                        <a:solidFill>
                          <a:srgbClr val="00CC99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  <p:sp>
                <p:nvSpPr>
                  <p:cNvPr id="8860" name="Google Shape;8860;p97"/>
                  <p:cNvSpPr/>
                  <p:nvPr/>
                </p:nvSpPr>
                <p:spPr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861" name="Google Shape;8861;p97"/>
                  <p:cNvSpPr/>
                  <p:nvPr/>
                </p:nvSpPr>
                <p:spPr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rgbClr val="3333CC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862" name="Google Shape;8862;p97"/>
                <p:cNvSpPr/>
                <p:nvPr/>
              </p:nvSpPr>
              <p:spPr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63" name="Google Shape;8863;p97"/>
                <p:cNvSpPr/>
                <p:nvPr/>
              </p:nvSpPr>
              <p:spPr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64" name="Google Shape;8864;p97"/>
                <p:cNvSpPr/>
                <p:nvPr/>
              </p:nvSpPr>
              <p:spPr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8865" name="Google Shape;8865;p97"/>
            <p:cNvSpPr/>
            <p:nvPr/>
          </p:nvSpPr>
          <p:spPr>
            <a:xfrm>
              <a:off x="384" y="744"/>
              <a:ext cx="240" cy="735"/>
            </a:xfrm>
            <a:prstGeom prst="downArrow">
              <a:avLst>
                <a:gd fmla="val 54167" name="adj1"/>
                <a:gd fmla="val 49170" name="adj2"/>
              </a:avLst>
            </a:prstGeom>
            <a:gradFill>
              <a:gsLst>
                <a:gs pos="0">
                  <a:srgbClr val="FF0000">
                    <a:alpha val="24705"/>
                  </a:srgbClr>
                </a:gs>
                <a:gs pos="100000">
                  <a:srgbClr val="FF0000">
                    <a:alpha val="24705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66" name="Google Shape;8866;p97"/>
          <p:cNvGrpSpPr/>
          <p:nvPr/>
        </p:nvGrpSpPr>
        <p:grpSpPr>
          <a:xfrm>
            <a:off x="357118" y="3289906"/>
            <a:ext cx="810815" cy="357188"/>
            <a:chOff x="504" y="3523"/>
            <a:chExt cx="681" cy="300"/>
          </a:xfrm>
        </p:grpSpPr>
        <p:grpSp>
          <p:nvGrpSpPr>
            <p:cNvPr id="8867" name="Google Shape;8867;p97"/>
            <p:cNvGrpSpPr/>
            <p:nvPr/>
          </p:nvGrpSpPr>
          <p:grpSpPr>
            <a:xfrm>
              <a:off x="623" y="3523"/>
              <a:ext cx="480" cy="300"/>
              <a:chOff x="723" y="3453"/>
              <a:chExt cx="480" cy="300"/>
            </a:xfrm>
          </p:grpSpPr>
          <p:grpSp>
            <p:nvGrpSpPr>
              <p:cNvPr id="8868" name="Google Shape;8868;p97"/>
              <p:cNvGrpSpPr/>
              <p:nvPr/>
            </p:nvGrpSpPr>
            <p:grpSpPr>
              <a:xfrm>
                <a:off x="836" y="3453"/>
                <a:ext cx="354" cy="300"/>
                <a:chOff x="836" y="3305"/>
                <a:chExt cx="354" cy="300"/>
              </a:xfrm>
            </p:grpSpPr>
            <p:grpSp>
              <p:nvGrpSpPr>
                <p:cNvPr id="8869" name="Google Shape;8869;p97"/>
                <p:cNvGrpSpPr/>
                <p:nvPr/>
              </p:nvGrpSpPr>
              <p:grpSpPr>
                <a:xfrm>
                  <a:off x="890" y="3305"/>
                  <a:ext cx="300" cy="300"/>
                  <a:chOff x="844" y="3337"/>
                  <a:chExt cx="300" cy="300"/>
                </a:xfrm>
              </p:grpSpPr>
              <p:sp>
                <p:nvSpPr>
                  <p:cNvPr id="8870" name="Google Shape;8870;p97"/>
                  <p:cNvSpPr/>
                  <p:nvPr/>
                </p:nvSpPr>
                <p:spPr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cap="flat" cmpd="sng" w="9525">
                    <a:solidFill>
                      <a:srgbClr val="FFFFF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871" name="Google Shape;8871;p97"/>
                  <p:cNvSpPr txBox="1"/>
                  <p:nvPr/>
                </p:nvSpPr>
                <p:spPr>
                  <a:xfrm>
                    <a:off x="844" y="3337"/>
                    <a:ext cx="300" cy="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sp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800"/>
                      <a:buFont typeface="Arial"/>
                      <a:buNone/>
                    </a:pPr>
                    <a:r>
                      <a:rPr b="0" i="0" lang="en-US" sz="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DHCP</a:t>
                    </a:r>
                    <a:endParaRPr sz="1100"/>
                  </a:p>
                </p:txBody>
              </p:sp>
            </p:grpSp>
            <p:grpSp>
              <p:nvGrpSpPr>
                <p:cNvPr id="8872" name="Google Shape;8872;p97"/>
                <p:cNvGrpSpPr/>
                <p:nvPr/>
              </p:nvGrpSpPr>
              <p:grpSpPr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73" name="Google Shape;8873;p97"/>
                  <p:cNvSpPr/>
                  <p:nvPr/>
                </p:nvSpPr>
                <p:spPr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cap="flat" cmpd="sng" w="9525">
                    <a:solidFill>
                      <a:srgbClr val="FFFFF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874" name="Google Shape;8874;p97"/>
                  <p:cNvSpPr/>
                  <p:nvPr/>
                </p:nvSpPr>
                <p:spPr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rgbClr val="00CC99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8875" name="Google Shape;8875;p97"/>
              <p:cNvSpPr/>
              <p:nvPr/>
            </p:nvSpPr>
            <p:spPr>
              <a:xfrm>
                <a:off x="732" y="3484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76" name="Google Shape;8876;p97"/>
              <p:cNvSpPr/>
              <p:nvPr/>
            </p:nvSpPr>
            <p:spPr>
              <a:xfrm>
                <a:off x="723" y="3473"/>
                <a:ext cx="480" cy="112"/>
              </a:xfrm>
              <a:prstGeom prst="rect">
                <a:avLst/>
              </a:prstGeom>
              <a:noFill/>
              <a:ln cap="flat" cmpd="sng" w="9525">
                <a:solidFill>
                  <a:srgbClr val="3333C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877" name="Google Shape;8877;p97"/>
            <p:cNvSpPr/>
            <p:nvPr/>
          </p:nvSpPr>
          <p:spPr>
            <a:xfrm>
              <a:off x="517" y="3545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8" name="Google Shape;8878;p97"/>
            <p:cNvSpPr/>
            <p:nvPr/>
          </p:nvSpPr>
          <p:spPr>
            <a:xfrm>
              <a:off x="1115" y="3544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9" name="Google Shape;8879;p97"/>
            <p:cNvSpPr/>
            <p:nvPr/>
          </p:nvSpPr>
          <p:spPr>
            <a:xfrm>
              <a:off x="504" y="3529"/>
              <a:ext cx="681" cy="138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80" name="Google Shape;8880;p97"/>
          <p:cNvGrpSpPr/>
          <p:nvPr/>
        </p:nvGrpSpPr>
        <p:grpSpPr>
          <a:xfrm>
            <a:off x="134261" y="1110712"/>
            <a:ext cx="810815" cy="1028700"/>
            <a:chOff x="1404" y="3105"/>
            <a:chExt cx="681" cy="864"/>
          </a:xfrm>
        </p:grpSpPr>
        <p:grpSp>
          <p:nvGrpSpPr>
            <p:cNvPr id="8881" name="Google Shape;8881;p97"/>
            <p:cNvGrpSpPr/>
            <p:nvPr/>
          </p:nvGrpSpPr>
          <p:grpSpPr>
            <a:xfrm>
              <a:off x="1404" y="3355"/>
              <a:ext cx="681" cy="614"/>
              <a:chOff x="42" y="886"/>
              <a:chExt cx="681" cy="614"/>
            </a:xfrm>
          </p:grpSpPr>
          <p:grpSp>
            <p:nvGrpSpPr>
              <p:cNvPr id="8882" name="Google Shape;8882;p97"/>
              <p:cNvGrpSpPr/>
              <p:nvPr/>
            </p:nvGrpSpPr>
            <p:grpSpPr>
              <a:xfrm>
                <a:off x="278" y="886"/>
                <a:ext cx="354" cy="300"/>
                <a:chOff x="740" y="3209"/>
                <a:chExt cx="354" cy="300"/>
              </a:xfrm>
            </p:grpSpPr>
            <p:grpSp>
              <p:nvGrpSpPr>
                <p:cNvPr id="8883" name="Google Shape;8883;p97"/>
                <p:cNvGrpSpPr/>
                <p:nvPr/>
              </p:nvGrpSpPr>
              <p:grpSpPr>
                <a:xfrm>
                  <a:off x="794" y="3209"/>
                  <a:ext cx="300" cy="300"/>
                  <a:chOff x="844" y="3337"/>
                  <a:chExt cx="300" cy="300"/>
                </a:xfrm>
              </p:grpSpPr>
              <p:sp>
                <p:nvSpPr>
                  <p:cNvPr id="8884" name="Google Shape;8884;p97"/>
                  <p:cNvSpPr/>
                  <p:nvPr/>
                </p:nvSpPr>
                <p:spPr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cap="flat" cmpd="sng" w="9525">
                    <a:solidFill>
                      <a:srgbClr val="FFFFF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885" name="Google Shape;8885;p97"/>
                  <p:cNvSpPr txBox="1"/>
                  <p:nvPr/>
                </p:nvSpPr>
                <p:spPr>
                  <a:xfrm>
                    <a:off x="844" y="3337"/>
                    <a:ext cx="300" cy="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sp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800"/>
                      <a:buFont typeface="Arial"/>
                      <a:buNone/>
                    </a:pPr>
                    <a:r>
                      <a:rPr b="0" i="0" lang="en-US" sz="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DHCP</a:t>
                    </a:r>
                    <a:endParaRPr sz="1100"/>
                  </a:p>
                </p:txBody>
              </p:sp>
            </p:grpSp>
            <p:sp>
              <p:nvSpPr>
                <p:cNvPr id="8886" name="Google Shape;8886;p97"/>
                <p:cNvSpPr/>
                <p:nvPr/>
              </p:nvSpPr>
              <p:spPr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cap="flat" cmpd="sng" w="9525">
                  <a:solidFill>
                    <a:srgbClr val="FFFFF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87" name="Google Shape;8887;p97"/>
                <p:cNvSpPr/>
                <p:nvPr/>
              </p:nvSpPr>
              <p:spPr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00CC99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888" name="Google Shape;8888;p97"/>
              <p:cNvGrpSpPr/>
              <p:nvPr/>
            </p:nvGrpSpPr>
            <p:grpSpPr>
              <a:xfrm>
                <a:off x="278" y="1034"/>
                <a:ext cx="354" cy="300"/>
                <a:chOff x="836" y="3305"/>
                <a:chExt cx="354" cy="300"/>
              </a:xfrm>
            </p:grpSpPr>
            <p:grpSp>
              <p:nvGrpSpPr>
                <p:cNvPr id="8889" name="Google Shape;8889;p97"/>
                <p:cNvGrpSpPr/>
                <p:nvPr/>
              </p:nvGrpSpPr>
              <p:grpSpPr>
                <a:xfrm>
                  <a:off x="890" y="3305"/>
                  <a:ext cx="300" cy="300"/>
                  <a:chOff x="844" y="3337"/>
                  <a:chExt cx="300" cy="300"/>
                </a:xfrm>
              </p:grpSpPr>
              <p:sp>
                <p:nvSpPr>
                  <p:cNvPr id="8890" name="Google Shape;8890;p97"/>
                  <p:cNvSpPr/>
                  <p:nvPr/>
                </p:nvSpPr>
                <p:spPr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cap="flat" cmpd="sng" w="9525">
                    <a:solidFill>
                      <a:srgbClr val="FFFFF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891" name="Google Shape;8891;p97"/>
                  <p:cNvSpPr txBox="1"/>
                  <p:nvPr/>
                </p:nvSpPr>
                <p:spPr>
                  <a:xfrm>
                    <a:off x="844" y="3337"/>
                    <a:ext cx="300" cy="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sp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800"/>
                      <a:buFont typeface="Arial"/>
                      <a:buNone/>
                    </a:pPr>
                    <a:r>
                      <a:rPr b="0" i="0" lang="en-US" sz="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DHCP</a:t>
                    </a:r>
                    <a:endParaRPr sz="1100"/>
                  </a:p>
                </p:txBody>
              </p:sp>
            </p:grpSp>
            <p:grpSp>
              <p:nvGrpSpPr>
                <p:cNvPr id="8892" name="Google Shape;8892;p97"/>
                <p:cNvGrpSpPr/>
                <p:nvPr/>
              </p:nvGrpSpPr>
              <p:grpSpPr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93" name="Google Shape;8893;p97"/>
                  <p:cNvSpPr/>
                  <p:nvPr/>
                </p:nvSpPr>
                <p:spPr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cap="flat" cmpd="sng" w="9525">
                    <a:solidFill>
                      <a:srgbClr val="FFFFF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894" name="Google Shape;8894;p97"/>
                  <p:cNvSpPr/>
                  <p:nvPr/>
                </p:nvSpPr>
                <p:spPr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rgbClr val="00CC99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8895" name="Google Shape;8895;p97"/>
              <p:cNvGrpSpPr/>
              <p:nvPr/>
            </p:nvGrpSpPr>
            <p:grpSpPr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896" name="Google Shape;8896;p97"/>
                <p:cNvSpPr/>
                <p:nvPr/>
              </p:nvSpPr>
              <p:spPr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97" name="Google Shape;8897;p97"/>
                <p:cNvSpPr/>
                <p:nvPr/>
              </p:nvSpPr>
              <p:spPr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3333CC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898" name="Google Shape;8898;p97"/>
              <p:cNvGrpSpPr/>
              <p:nvPr/>
            </p:nvGrpSpPr>
            <p:grpSpPr>
              <a:xfrm>
                <a:off x="42" y="1200"/>
                <a:ext cx="681" cy="300"/>
                <a:chOff x="504" y="3523"/>
                <a:chExt cx="681" cy="300"/>
              </a:xfrm>
            </p:grpSpPr>
            <p:grpSp>
              <p:nvGrpSpPr>
                <p:cNvPr id="8899" name="Google Shape;8899;p97"/>
                <p:cNvGrpSpPr/>
                <p:nvPr/>
              </p:nvGrpSpPr>
              <p:grpSpPr>
                <a:xfrm>
                  <a:off x="623" y="3523"/>
                  <a:ext cx="480" cy="300"/>
                  <a:chOff x="723" y="3453"/>
                  <a:chExt cx="480" cy="300"/>
                </a:xfrm>
              </p:grpSpPr>
              <p:grpSp>
                <p:nvGrpSpPr>
                  <p:cNvPr id="8900" name="Google Shape;8900;p97"/>
                  <p:cNvGrpSpPr/>
                  <p:nvPr/>
                </p:nvGrpSpPr>
                <p:grpSpPr>
                  <a:xfrm>
                    <a:off x="836" y="3453"/>
                    <a:ext cx="354" cy="300"/>
                    <a:chOff x="836" y="3305"/>
                    <a:chExt cx="354" cy="300"/>
                  </a:xfrm>
                </p:grpSpPr>
                <p:grpSp>
                  <p:nvGrpSpPr>
                    <p:cNvPr id="8901" name="Google Shape;8901;p97"/>
                    <p:cNvGrpSpPr/>
                    <p:nvPr/>
                  </p:nvGrpSpPr>
                  <p:grpSpPr>
                    <a:xfrm>
                      <a:off x="890" y="3305"/>
                      <a:ext cx="300" cy="300"/>
                      <a:chOff x="844" y="3337"/>
                      <a:chExt cx="300" cy="300"/>
                    </a:xfrm>
                  </p:grpSpPr>
                  <p:sp>
                    <p:nvSpPr>
                      <p:cNvPr id="8902" name="Google Shape;8902;p97"/>
                      <p:cNvSpPr/>
                      <p:nvPr/>
                    </p:nvSpPr>
                    <p:spPr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cap="flat" cmpd="sng" w="9525">
                        <a:solidFill>
                          <a:srgbClr val="FFFFFF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903" name="Google Shape;8903;p97"/>
                      <p:cNvSpPr txBox="1"/>
                      <p:nvPr/>
                    </p:nvSpPr>
                    <p:spPr>
                      <a:xfrm>
                        <a:off x="844" y="3337"/>
                        <a:ext cx="300" cy="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anchorCtr="0" anchor="t" bIns="34275" lIns="68575" spcFirstLastPara="1" rIns="68575" wrap="square" tIns="34275">
                        <a:sp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FFFFFF"/>
                          </a:buClr>
                          <a:buSzPts val="800"/>
                          <a:buFont typeface="Arial"/>
                          <a:buNone/>
                        </a:pPr>
                        <a:r>
                          <a:rPr b="0" i="0" lang="en-US" sz="800" u="none" cap="none" strike="noStrike">
                            <a:solidFill>
                              <a:srgbClr val="FFFFFF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DHCP</a:t>
                        </a:r>
                        <a:endParaRPr sz="1100"/>
                      </a:p>
                    </p:txBody>
                  </p:sp>
                </p:grpSp>
                <p:grpSp>
                  <p:nvGrpSpPr>
                    <p:cNvPr id="8904" name="Google Shape;8904;p97"/>
                    <p:cNvGrpSpPr/>
                    <p:nvPr/>
                  </p:nvGrpSpPr>
                  <p:grpSpPr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905" name="Google Shape;8905;p97"/>
                      <p:cNvSpPr/>
                      <p:nvPr/>
                    </p:nvSpPr>
                    <p:spPr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rgbClr val="00CC99"/>
                      </a:solidFill>
                      <a:ln cap="flat" cmpd="sng" w="9525">
                        <a:solidFill>
                          <a:srgbClr val="FFFFFF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8906" name="Google Shape;8906;p97"/>
                      <p:cNvSpPr/>
                      <p:nvPr/>
                    </p:nvSpPr>
                    <p:spPr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cap="flat" cmpd="sng" w="9525">
                        <a:solidFill>
                          <a:srgbClr val="00CC99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  <p:sp>
                <p:nvSpPr>
                  <p:cNvPr id="8907" name="Google Shape;8907;p97"/>
                  <p:cNvSpPr/>
                  <p:nvPr/>
                </p:nvSpPr>
                <p:spPr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908" name="Google Shape;8908;p97"/>
                  <p:cNvSpPr/>
                  <p:nvPr/>
                </p:nvSpPr>
                <p:spPr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rgbClr val="3333CC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909" name="Google Shape;8909;p97"/>
                <p:cNvSpPr/>
                <p:nvPr/>
              </p:nvSpPr>
              <p:spPr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10" name="Google Shape;8910;p97"/>
                <p:cNvSpPr/>
                <p:nvPr/>
              </p:nvSpPr>
              <p:spPr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11" name="Google Shape;8911;p97"/>
                <p:cNvSpPr/>
                <p:nvPr/>
              </p:nvSpPr>
              <p:spPr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8912" name="Google Shape;8912;p97"/>
            <p:cNvSpPr/>
            <p:nvPr/>
          </p:nvSpPr>
          <p:spPr>
            <a:xfrm rot="10800000">
              <a:off x="1727" y="3105"/>
              <a:ext cx="240" cy="767"/>
            </a:xfrm>
            <a:prstGeom prst="downArrow">
              <a:avLst>
                <a:gd fmla="val 54167" name="adj1"/>
                <a:gd fmla="val 51311" name="adj2"/>
              </a:avLst>
            </a:prstGeom>
            <a:gradFill>
              <a:gsLst>
                <a:gs pos="0">
                  <a:srgbClr val="FF0000">
                    <a:alpha val="24705"/>
                  </a:srgbClr>
                </a:gs>
                <a:gs pos="100000">
                  <a:srgbClr val="FF0000">
                    <a:alpha val="24705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913" name="Google Shape;8913;p97"/>
            <p:cNvGrpSpPr/>
            <p:nvPr/>
          </p:nvGrpSpPr>
          <p:grpSpPr>
            <a:xfrm>
              <a:off x="1695" y="3227"/>
              <a:ext cx="300" cy="300"/>
              <a:chOff x="844" y="3337"/>
              <a:chExt cx="300" cy="300"/>
            </a:xfrm>
          </p:grpSpPr>
          <p:sp>
            <p:nvSpPr>
              <p:cNvPr id="8914" name="Google Shape;8914;p97"/>
              <p:cNvSpPr/>
              <p:nvPr/>
            </p:nvSpPr>
            <p:spPr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15" name="Google Shape;8915;p97"/>
              <p:cNvSpPr txBox="1"/>
              <p:nvPr/>
            </p:nvSpPr>
            <p:spPr>
              <a:xfrm>
                <a:off x="844" y="3337"/>
                <a:ext cx="3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Arial"/>
                  <a:buNone/>
                </a:pPr>
                <a:r>
                  <a:rPr b="0" i="0" lang="en-US" sz="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DHCP</a:t>
                </a:r>
                <a:endParaRPr sz="1100"/>
              </a:p>
            </p:txBody>
          </p:sp>
        </p:grpSp>
      </p:grpSp>
      <p:grpSp>
        <p:nvGrpSpPr>
          <p:cNvPr id="8916" name="Google Shape;8916;p97"/>
          <p:cNvGrpSpPr/>
          <p:nvPr/>
        </p:nvGrpSpPr>
        <p:grpSpPr>
          <a:xfrm>
            <a:off x="622627" y="2494569"/>
            <a:ext cx="357188" cy="357188"/>
            <a:chOff x="844" y="3337"/>
            <a:chExt cx="300" cy="300"/>
          </a:xfrm>
        </p:grpSpPr>
        <p:sp>
          <p:nvSpPr>
            <p:cNvPr id="8917" name="Google Shape;8917;p97"/>
            <p:cNvSpPr/>
            <p:nvPr/>
          </p:nvSpPr>
          <p:spPr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8" name="Google Shape;8918;p97"/>
            <p:cNvSpPr txBox="1"/>
            <p:nvPr/>
          </p:nvSpPr>
          <p:spPr>
            <a:xfrm>
              <a:off x="844" y="3337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Arial"/>
                <a:buNone/>
              </a:pPr>
              <a:r>
                <a:rPr b="0" i="0" lang="en-US" sz="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DHCP</a:t>
              </a:r>
              <a:endParaRPr sz="1100"/>
            </a:p>
          </p:txBody>
        </p:sp>
      </p:grpSp>
      <p:sp>
        <p:nvSpPr>
          <p:cNvPr id="8919" name="Google Shape;8919;p97"/>
          <p:cNvSpPr/>
          <p:nvPr/>
        </p:nvSpPr>
        <p:spPr>
          <a:xfrm>
            <a:off x="3922264" y="2225494"/>
            <a:ext cx="48981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ενθυλάκωση στον εξυπηρετητή</a:t>
            </a: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DHCP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, προώθηση πλαισίου </a:t>
            </a: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αυτοεκμάθηση</a:t>
            </a: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μέσω του</a:t>
            </a: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LAN, α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ποπολύπλεξη στον πελάτη</a:t>
            </a:r>
            <a:endParaRPr sz="2000"/>
          </a:p>
          <a:p>
            <a:pPr indent="-177800" lvl="0" marL="254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200"/>
              <a:buFont typeface="Noto Sans Symbols"/>
              <a:buNone/>
            </a:pPr>
            <a:r>
              <a:t/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20" name="Google Shape;8920;p97"/>
          <p:cNvSpPr txBox="1"/>
          <p:nvPr/>
        </p:nvSpPr>
        <p:spPr>
          <a:xfrm>
            <a:off x="1167926" y="3883000"/>
            <a:ext cx="65796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A8"/>
                </a:solidFill>
                <a:latin typeface="Calibri"/>
                <a:ea typeface="Calibri"/>
                <a:cs typeface="Calibri"/>
                <a:sym typeface="Calibri"/>
              </a:rPr>
              <a:t>Ο πελάτης έχει τώρα διεύθυνση ΙΡ και γνωρίζει όνομα και διεύθυνση του DNS εξυπηρετητή, ΙΡ διεύθυνση του δικού του δρομολογητή πρώτου άλματος</a:t>
            </a:r>
            <a:endParaRPr sz="1000"/>
          </a:p>
        </p:txBody>
      </p:sp>
      <p:sp>
        <p:nvSpPr>
          <p:cNvPr id="8921" name="Google Shape;8921;p97"/>
          <p:cNvSpPr/>
          <p:nvPr/>
        </p:nvSpPr>
        <p:spPr>
          <a:xfrm>
            <a:off x="3922243" y="3289893"/>
            <a:ext cx="48981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DHCP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πελάτης λαμβάνει</a:t>
            </a: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DHCP ACK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απάντηση</a:t>
            </a:r>
            <a:endParaRPr sz="20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25" name="Shape 8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6" name="Google Shape;8926;p98"/>
          <p:cNvSpPr txBox="1"/>
          <p:nvPr>
            <p:ph type="title"/>
          </p:nvPr>
        </p:nvSpPr>
        <p:spPr>
          <a:xfrm>
            <a:off x="164700" y="193875"/>
            <a:ext cx="88146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30"/>
              <a:buFont typeface="Calibri"/>
              <a:buNone/>
            </a:pPr>
            <a:r>
              <a:rPr lang="en-US" sz="3630"/>
              <a:t>Μια μέρα στην ζωή</a:t>
            </a:r>
            <a:r>
              <a:rPr lang="en-US" sz="3630"/>
              <a:t>… ARP  </a:t>
            </a:r>
            <a:r>
              <a:rPr lang="en-US" sz="3000"/>
              <a:t>(πριν DNS, πριν HTTP)</a:t>
            </a:r>
            <a:endParaRPr sz="3270"/>
          </a:p>
        </p:txBody>
      </p:sp>
      <p:sp>
        <p:nvSpPr>
          <p:cNvPr id="8927" name="Google Shape;8927;p98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928" name="Google Shape;8928;p98"/>
          <p:cNvSpPr/>
          <p:nvPr/>
        </p:nvSpPr>
        <p:spPr>
          <a:xfrm>
            <a:off x="518903" y="1408719"/>
            <a:ext cx="2665812" cy="2065735"/>
          </a:xfrm>
          <a:custGeom>
            <a:rect b="b" l="l" r="r" t="t"/>
            <a:pathLst>
              <a:path extrusionOk="0" h="958" w="2406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929" name="Google Shape;8929;p98"/>
          <p:cNvCxnSpPr/>
          <p:nvPr/>
        </p:nvCxnSpPr>
        <p:spPr>
          <a:xfrm flipH="1" rot="10800000">
            <a:off x="2770374" y="2212448"/>
            <a:ext cx="116700" cy="107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930" name="Google Shape;8930;p98"/>
          <p:cNvCxnSpPr/>
          <p:nvPr/>
        </p:nvCxnSpPr>
        <p:spPr>
          <a:xfrm>
            <a:off x="1938127" y="2342169"/>
            <a:ext cx="5214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931" name="Google Shape;8931;p98"/>
          <p:cNvCxnSpPr/>
          <p:nvPr/>
        </p:nvCxnSpPr>
        <p:spPr>
          <a:xfrm flipH="1" rot="10800000">
            <a:off x="2882293" y="2105291"/>
            <a:ext cx="103500" cy="107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8932" name="Google Shape;8932;p98"/>
          <p:cNvCxnSpPr/>
          <p:nvPr/>
        </p:nvCxnSpPr>
        <p:spPr>
          <a:xfrm flipH="1" rot="10800000">
            <a:off x="2398899" y="2506457"/>
            <a:ext cx="384600" cy="459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933" name="Google Shape;8933;p98"/>
          <p:cNvCxnSpPr/>
          <p:nvPr/>
        </p:nvCxnSpPr>
        <p:spPr>
          <a:xfrm flipH="1" rot="10800000">
            <a:off x="2752515" y="3065900"/>
            <a:ext cx="384000" cy="135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8934" name="Google Shape;8934;p98"/>
          <p:cNvGrpSpPr/>
          <p:nvPr/>
        </p:nvGrpSpPr>
        <p:grpSpPr>
          <a:xfrm>
            <a:off x="2315596" y="2224173"/>
            <a:ext cx="720146" cy="327584"/>
            <a:chOff x="3668110" y="2448910"/>
            <a:chExt cx="3794234" cy="2165130"/>
          </a:xfrm>
        </p:grpSpPr>
        <p:sp>
          <p:nvSpPr>
            <p:cNvPr id="8935" name="Google Shape;8935;p98"/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6" name="Google Shape;8936;p98"/>
            <p:cNvSpPr/>
            <p:nvPr/>
          </p:nvSpPr>
          <p:spPr>
            <a:xfrm>
              <a:off x="3678620" y="2448910"/>
              <a:ext cx="3783724" cy="1324303"/>
            </a:xfrm>
            <a:custGeom>
              <a:rect b="b" l="l" r="r" t="t"/>
              <a:pathLst>
                <a:path extrusionOk="0" h="1324303" w="3783724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937" name="Google Shape;8937;p98"/>
            <p:cNvGrpSpPr/>
            <p:nvPr/>
          </p:nvGrpSpPr>
          <p:grpSpPr>
            <a:xfrm>
              <a:off x="3941376" y="2603243"/>
              <a:ext cx="3202061" cy="1066110"/>
              <a:chOff x="7939341" y="3037317"/>
              <a:chExt cx="897649" cy="353919"/>
            </a:xfrm>
          </p:grpSpPr>
          <p:sp>
            <p:nvSpPr>
              <p:cNvPr id="8938" name="Google Shape;8938;p98"/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39" name="Google Shape;8939;p98"/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40" name="Google Shape;8940;p98"/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41" name="Google Shape;8941;p98"/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942" name="Google Shape;8942;p98"/>
          <p:cNvSpPr/>
          <p:nvPr/>
        </p:nvSpPr>
        <p:spPr>
          <a:xfrm rot="5400000">
            <a:off x="1986269" y="2252377"/>
            <a:ext cx="100500" cy="191700"/>
          </a:xfrm>
          <a:prstGeom prst="rect">
            <a:avLst/>
          </a:prstGeom>
          <a:gradFill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  <a:gs pos="100000">
                <a:srgbClr val="0000A8"/>
              </a:gs>
            </a:gsLst>
            <a:lin ang="0" scaled="0"/>
          </a:gradFill>
          <a:ln cap="flat" cmpd="sng" w="9525">
            <a:solidFill>
              <a:srgbClr val="008000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943" name="Google Shape;8943;p98"/>
          <p:cNvSpPr/>
          <p:nvPr/>
        </p:nvSpPr>
        <p:spPr>
          <a:xfrm rot="5400000">
            <a:off x="2641874" y="3132198"/>
            <a:ext cx="105600" cy="135000"/>
          </a:xfrm>
          <a:prstGeom prst="rect">
            <a:avLst/>
          </a:prstGeom>
          <a:gradFill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  <a:gs pos="100000">
                <a:srgbClr val="0000A8"/>
              </a:gs>
            </a:gsLst>
            <a:lin ang="0" scaled="0"/>
          </a:gradFill>
          <a:ln cap="flat" cmpd="sng" w="9525">
            <a:solidFill>
              <a:srgbClr val="008000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8944" name="Google Shape;8944;p98"/>
          <p:cNvGrpSpPr/>
          <p:nvPr/>
        </p:nvGrpSpPr>
        <p:grpSpPr>
          <a:xfrm>
            <a:off x="1459981" y="2008640"/>
            <a:ext cx="684860" cy="498843"/>
            <a:chOff x="7455987" y="2414528"/>
            <a:chExt cx="511700" cy="327647"/>
          </a:xfrm>
        </p:grpSpPr>
        <p:pic>
          <p:nvPicPr>
            <p:cNvPr descr="laptop_keyboard" id="8945" name="Google Shape;8945;p9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 rot="109064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46" name="Google Shape;8946;p98"/>
            <p:cNvSpPr/>
            <p:nvPr/>
          </p:nvSpPr>
          <p:spPr>
            <a:xfrm>
              <a:off x="7603304" y="2420984"/>
              <a:ext cx="351919" cy="208167"/>
            </a:xfrm>
            <a:custGeom>
              <a:rect b="b" l="l" r="r" t="t"/>
              <a:pathLst>
                <a:path extrusionOk="0" h="2442" w="298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screen" id="8947" name="Google Shape;8947;p9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48" name="Google Shape;8948;p98"/>
            <p:cNvSpPr/>
            <p:nvPr/>
          </p:nvSpPr>
          <p:spPr>
            <a:xfrm>
              <a:off x="7667378" y="2414843"/>
              <a:ext cx="298167" cy="38736"/>
            </a:xfrm>
            <a:custGeom>
              <a:rect b="b" l="l" r="r" t="t"/>
              <a:pathLst>
                <a:path extrusionOk="0" h="455" w="2528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9" name="Google Shape;8949;p98"/>
            <p:cNvSpPr/>
            <p:nvPr/>
          </p:nvSpPr>
          <p:spPr>
            <a:xfrm>
              <a:off x="7600188" y="2414528"/>
              <a:ext cx="82770" cy="161243"/>
            </a:xfrm>
            <a:custGeom>
              <a:rect b="b" l="l" r="r" t="t"/>
              <a:pathLst>
                <a:path extrusionOk="0" h="1893" w="702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0" name="Google Shape;8950;p98"/>
            <p:cNvSpPr/>
            <p:nvPr/>
          </p:nvSpPr>
          <p:spPr>
            <a:xfrm>
              <a:off x="7874205" y="2443344"/>
              <a:ext cx="89197" cy="186122"/>
            </a:xfrm>
            <a:custGeom>
              <a:rect b="b" l="l" r="r" t="t"/>
              <a:pathLst>
                <a:path extrusionOk="0" h="2184" w="756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1" name="Google Shape;8951;p98"/>
            <p:cNvSpPr/>
            <p:nvPr/>
          </p:nvSpPr>
          <p:spPr>
            <a:xfrm>
              <a:off x="7599214" y="2567582"/>
              <a:ext cx="327185" cy="62828"/>
            </a:xfrm>
            <a:custGeom>
              <a:rect b="b" l="l" r="r" t="t"/>
              <a:pathLst>
                <a:path extrusionOk="0" h="738" w="2773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>
              <a:gsLst>
                <a:gs pos="0">
                  <a:srgbClr val="0000CC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2" name="Google Shape;8952;p98"/>
            <p:cNvSpPr/>
            <p:nvPr/>
          </p:nvSpPr>
          <p:spPr>
            <a:xfrm>
              <a:off x="7884138" y="2444918"/>
              <a:ext cx="83549" cy="186909"/>
            </a:xfrm>
            <a:custGeom>
              <a:rect b="b" l="l" r="r" t="t"/>
              <a:pathLst>
                <a:path extrusionOk="0" h="1659" w="637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3" name="Google Shape;8953;p98"/>
            <p:cNvSpPr/>
            <p:nvPr/>
          </p:nvSpPr>
          <p:spPr>
            <a:xfrm>
              <a:off x="7599603" y="2575928"/>
              <a:ext cx="290961" cy="62041"/>
            </a:xfrm>
            <a:custGeom>
              <a:rect b="b" l="l" r="r" t="t"/>
              <a:pathLst>
                <a:path extrusionOk="0" h="550" w="2216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954" name="Google Shape;8954;p98"/>
            <p:cNvGrpSpPr/>
            <p:nvPr/>
          </p:nvGrpSpPr>
          <p:grpSpPr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8955" name="Google Shape;8955;p98"/>
              <p:cNvSpPr/>
              <p:nvPr/>
            </p:nvSpPr>
            <p:spPr>
              <a:xfrm>
                <a:off x="1740" y="2642"/>
                <a:ext cx="752" cy="327"/>
              </a:xfrm>
              <a:custGeom>
                <a:rect b="b" l="l" r="r" t="t"/>
                <a:pathLst>
                  <a:path extrusionOk="0" h="327" w="752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56" name="Google Shape;8956;p98"/>
              <p:cNvSpPr/>
              <p:nvPr/>
            </p:nvSpPr>
            <p:spPr>
              <a:xfrm>
                <a:off x="1754" y="2649"/>
                <a:ext cx="726" cy="311"/>
              </a:xfrm>
              <a:custGeom>
                <a:rect b="b" l="l" r="r" t="t"/>
                <a:pathLst>
                  <a:path extrusionOk="0" h="311" w="726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57" name="Google Shape;8957;p98"/>
              <p:cNvSpPr/>
              <p:nvPr/>
            </p:nvSpPr>
            <p:spPr>
              <a:xfrm>
                <a:off x="1808" y="2770"/>
                <a:ext cx="258" cy="100"/>
              </a:xfrm>
              <a:custGeom>
                <a:rect b="b" l="l" r="r" t="t"/>
                <a:pathLst>
                  <a:path extrusionOk="0" h="100" w="258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58" name="Google Shape;8958;p98"/>
              <p:cNvSpPr/>
              <p:nvPr/>
            </p:nvSpPr>
            <p:spPr>
              <a:xfrm>
                <a:off x="1799" y="2816"/>
                <a:ext cx="194" cy="63"/>
              </a:xfrm>
              <a:custGeom>
                <a:rect b="b" l="l" r="r" t="t"/>
                <a:pathLst>
                  <a:path extrusionOk="0" h="63" w="194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59" name="Google Shape;8959;p98"/>
              <p:cNvSpPr/>
              <p:nvPr/>
            </p:nvSpPr>
            <p:spPr>
              <a:xfrm>
                <a:off x="2020" y="2834"/>
                <a:ext cx="258" cy="102"/>
              </a:xfrm>
              <a:custGeom>
                <a:rect b="b" l="l" r="r" t="t"/>
                <a:pathLst>
                  <a:path extrusionOk="0" h="102" w="258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60" name="Google Shape;8960;p98"/>
              <p:cNvSpPr/>
              <p:nvPr/>
            </p:nvSpPr>
            <p:spPr>
              <a:xfrm>
                <a:off x="2011" y="2882"/>
                <a:ext cx="194" cy="63"/>
              </a:xfrm>
              <a:custGeom>
                <a:rect b="b" l="l" r="r" t="t"/>
                <a:pathLst>
                  <a:path extrusionOk="0" h="63" w="194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961" name="Google Shape;8961;p98"/>
            <p:cNvSpPr/>
            <p:nvPr/>
          </p:nvSpPr>
          <p:spPr>
            <a:xfrm>
              <a:off x="7763780" y="2647731"/>
              <a:ext cx="119578" cy="80936"/>
            </a:xfrm>
            <a:custGeom>
              <a:rect b="b" l="l" r="r" t="t"/>
              <a:pathLst>
                <a:path extrusionOk="0" h="792" w="990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2" name="Google Shape;8962;p98"/>
            <p:cNvSpPr/>
            <p:nvPr/>
          </p:nvSpPr>
          <p:spPr>
            <a:xfrm>
              <a:off x="7458602" y="2654187"/>
              <a:ext cx="305957" cy="73850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3" name="Google Shape;8963;p98"/>
            <p:cNvSpPr/>
            <p:nvPr/>
          </p:nvSpPr>
          <p:spPr>
            <a:xfrm>
              <a:off x="7458797" y="2640645"/>
              <a:ext cx="3311" cy="14959"/>
            </a:xfrm>
            <a:custGeom>
              <a:rect b="b" l="l" r="r" t="t"/>
              <a:pathLst>
                <a:path extrusionOk="0" h="147" w="26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4" name="Google Shape;8964;p98"/>
            <p:cNvSpPr/>
            <p:nvPr/>
          </p:nvSpPr>
          <p:spPr>
            <a:xfrm>
              <a:off x="7458992" y="2579707"/>
              <a:ext cx="142170" cy="61883"/>
            </a:xfrm>
            <a:custGeom>
              <a:rect b="b" l="l" r="r" t="t"/>
              <a:pathLst>
                <a:path extrusionOk="0" h="606" w="117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5" name="Google Shape;8965;p98"/>
            <p:cNvSpPr/>
            <p:nvPr/>
          </p:nvSpPr>
          <p:spPr>
            <a:xfrm>
              <a:off x="7468535" y="2643795"/>
              <a:ext cx="290182" cy="71016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6" name="Google Shape;8966;p98"/>
            <p:cNvSpPr/>
            <p:nvPr/>
          </p:nvSpPr>
          <p:spPr>
            <a:xfrm flipH="1" rot="10800000">
              <a:off x="7758327" y="2638756"/>
              <a:ext cx="118410" cy="73535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67" name="Google Shape;8967;p98"/>
          <p:cNvSpPr/>
          <p:nvPr/>
        </p:nvSpPr>
        <p:spPr>
          <a:xfrm rot="2603382">
            <a:off x="2342225" y="2911220"/>
            <a:ext cx="105683" cy="176773"/>
          </a:xfrm>
          <a:prstGeom prst="rect">
            <a:avLst/>
          </a:prstGeom>
          <a:gradFill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  <a:gs pos="100000">
                <a:srgbClr val="0000A8"/>
              </a:gs>
            </a:gsLst>
            <a:lin ang="0" scaled="0"/>
          </a:gradFill>
          <a:ln cap="flat" cmpd="sng" w="9525">
            <a:solidFill>
              <a:srgbClr val="008000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8968" name="Google Shape;8968;p98"/>
          <p:cNvGrpSpPr/>
          <p:nvPr/>
        </p:nvGrpSpPr>
        <p:grpSpPr>
          <a:xfrm>
            <a:off x="1985919" y="3014959"/>
            <a:ext cx="640502" cy="354360"/>
            <a:chOff x="7493876" y="2774731"/>
            <a:chExt cx="1481958" cy="894622"/>
          </a:xfrm>
        </p:grpSpPr>
        <p:sp>
          <p:nvSpPr>
            <p:cNvPr id="8969" name="Google Shape;8969;p98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8970" name="Google Shape;8970;p98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8971" name="Google Shape;8971;p98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8972" name="Google Shape;8972;p98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73" name="Google Shape;8973;p98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74" name="Google Shape;8974;p98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75" name="Google Shape;8975;p98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976" name="Google Shape;8976;p98"/>
          <p:cNvSpPr txBox="1"/>
          <p:nvPr/>
        </p:nvSpPr>
        <p:spPr>
          <a:xfrm>
            <a:off x="1896035" y="3348317"/>
            <a:ext cx="9021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router has </a:t>
            </a:r>
            <a:endParaRPr sz="1100"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ARP server</a:t>
            </a:r>
            <a:endParaRPr sz="1100"/>
          </a:p>
        </p:txBody>
      </p:sp>
      <p:sp>
        <p:nvSpPr>
          <p:cNvPr id="8977" name="Google Shape;8977;p98"/>
          <p:cNvSpPr txBox="1"/>
          <p:nvPr/>
        </p:nvSpPr>
        <p:spPr>
          <a:xfrm>
            <a:off x="1677521" y="1526240"/>
            <a:ext cx="12459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arriving mobile:</a:t>
            </a:r>
            <a:endParaRPr sz="1100"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ARP client</a:t>
            </a:r>
            <a:endParaRPr sz="1100"/>
          </a:p>
        </p:txBody>
      </p:sp>
      <p:grpSp>
        <p:nvGrpSpPr>
          <p:cNvPr id="8978" name="Google Shape;8978;p98"/>
          <p:cNvGrpSpPr/>
          <p:nvPr/>
        </p:nvGrpSpPr>
        <p:grpSpPr>
          <a:xfrm>
            <a:off x="987308" y="997744"/>
            <a:ext cx="760809" cy="1248966"/>
            <a:chOff x="651" y="681"/>
            <a:chExt cx="639" cy="1049"/>
          </a:xfrm>
        </p:grpSpPr>
        <p:sp>
          <p:nvSpPr>
            <p:cNvPr id="8979" name="Google Shape;8979;p98"/>
            <p:cNvSpPr/>
            <p:nvPr/>
          </p:nvSpPr>
          <p:spPr>
            <a:xfrm>
              <a:off x="662" y="698"/>
              <a:ext cx="628" cy="1032"/>
            </a:xfrm>
            <a:custGeom>
              <a:rect b="b" l="l" r="r" t="t"/>
              <a:pathLst>
                <a:path extrusionOk="0" h="11424" w="10394">
                  <a:moveTo>
                    <a:pt x="8212" y="0"/>
                  </a:moveTo>
                  <a:cubicBezTo>
                    <a:pt x="8939" y="3099"/>
                    <a:pt x="9142" y="6462"/>
                    <a:pt x="10394" y="9298"/>
                  </a:cubicBezTo>
                  <a:lnTo>
                    <a:pt x="9142" y="11424"/>
                  </a:lnTo>
                  <a:cubicBezTo>
                    <a:pt x="6926" y="10028"/>
                    <a:pt x="3047" y="9625"/>
                    <a:pt x="0" y="8726"/>
                  </a:cubicBezTo>
                  <a:lnTo>
                    <a:pt x="7550" y="8306"/>
                  </a:lnTo>
                  <a:cubicBezTo>
                    <a:pt x="7771" y="5537"/>
                    <a:pt x="7991" y="2769"/>
                    <a:pt x="8212" y="0"/>
                  </a:cubicBezTo>
                  <a:close/>
                </a:path>
              </a:pathLst>
            </a:custGeom>
            <a:gradFill>
              <a:gsLst>
                <a:gs pos="0">
                  <a:srgbClr val="7F7F7F"/>
                </a:gs>
                <a:gs pos="100000">
                  <a:srgbClr val="FFFFFF"/>
                </a:gs>
              </a:gsLst>
              <a:lin ang="72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980" name="Google Shape;8980;p98"/>
            <p:cNvGrpSpPr/>
            <p:nvPr/>
          </p:nvGrpSpPr>
          <p:grpSpPr>
            <a:xfrm>
              <a:off x="651" y="681"/>
              <a:ext cx="500" cy="900"/>
              <a:chOff x="569" y="2954"/>
              <a:chExt cx="500" cy="900"/>
            </a:xfrm>
          </p:grpSpPr>
          <p:sp>
            <p:nvSpPr>
              <p:cNvPr id="8981" name="Google Shape;8981;p98"/>
              <p:cNvSpPr/>
              <p:nvPr/>
            </p:nvSpPr>
            <p:spPr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0800" rotWithShape="0" algn="bl" dir="189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82" name="Google Shape;8982;p98"/>
              <p:cNvSpPr txBox="1"/>
              <p:nvPr/>
            </p:nvSpPr>
            <p:spPr>
              <a:xfrm>
                <a:off x="638" y="2954"/>
                <a:ext cx="300" cy="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DNS</a:t>
                </a:r>
                <a:endParaRPr sz="1100"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UDP</a:t>
                </a:r>
                <a:endParaRPr sz="1100"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IP</a:t>
                </a:r>
                <a:endParaRPr sz="1100"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Eth</a:t>
                </a:r>
                <a:endParaRPr sz="1100"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Phy</a:t>
                </a:r>
                <a:endParaRPr sz="1100"/>
              </a:p>
            </p:txBody>
          </p:sp>
          <p:cxnSp>
            <p:nvCxnSpPr>
              <p:cNvPr id="8983" name="Google Shape;8983;p98"/>
              <p:cNvCxnSpPr/>
              <p:nvPr/>
            </p:nvCxnSpPr>
            <p:spPr>
              <a:xfrm>
                <a:off x="578" y="3130"/>
                <a:ext cx="48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984" name="Google Shape;8984;p98"/>
              <p:cNvCxnSpPr/>
              <p:nvPr/>
            </p:nvCxnSpPr>
            <p:spPr>
              <a:xfrm>
                <a:off x="575" y="3289"/>
                <a:ext cx="48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985" name="Google Shape;8985;p98"/>
              <p:cNvCxnSpPr/>
              <p:nvPr/>
            </p:nvCxnSpPr>
            <p:spPr>
              <a:xfrm>
                <a:off x="572" y="3448"/>
                <a:ext cx="48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986" name="Google Shape;8986;p98"/>
              <p:cNvCxnSpPr/>
              <p:nvPr/>
            </p:nvCxnSpPr>
            <p:spPr>
              <a:xfrm>
                <a:off x="569" y="3607"/>
                <a:ext cx="48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8987" name="Google Shape;8987;p98"/>
          <p:cNvGrpSpPr/>
          <p:nvPr/>
        </p:nvGrpSpPr>
        <p:grpSpPr>
          <a:xfrm>
            <a:off x="1202812" y="2890351"/>
            <a:ext cx="896541" cy="577545"/>
            <a:chOff x="1603750" y="3853801"/>
            <a:chExt cx="1195388" cy="770061"/>
          </a:xfrm>
        </p:grpSpPr>
        <p:grpSp>
          <p:nvGrpSpPr>
            <p:cNvPr id="8988" name="Google Shape;8988;p98"/>
            <p:cNvGrpSpPr/>
            <p:nvPr/>
          </p:nvGrpSpPr>
          <p:grpSpPr>
            <a:xfrm>
              <a:off x="1603750" y="3883240"/>
              <a:ext cx="1195388" cy="740622"/>
              <a:chOff x="934" y="2316"/>
              <a:chExt cx="753" cy="441"/>
            </a:xfrm>
          </p:grpSpPr>
          <p:sp>
            <p:nvSpPr>
              <p:cNvPr id="8989" name="Google Shape;8989;p98"/>
              <p:cNvSpPr/>
              <p:nvPr/>
            </p:nvSpPr>
            <p:spPr>
              <a:xfrm>
                <a:off x="1424" y="2316"/>
                <a:ext cx="263" cy="441"/>
              </a:xfrm>
              <a:custGeom>
                <a:rect b="b" l="l" r="r" t="t"/>
                <a:pathLst>
                  <a:path extrusionOk="0" h="10000" w="10000">
                    <a:moveTo>
                      <a:pt x="324" y="0"/>
                    </a:moveTo>
                    <a:cubicBezTo>
                      <a:pt x="3883" y="2374"/>
                      <a:pt x="5856" y="3091"/>
                      <a:pt x="10000" y="4764"/>
                    </a:cubicBezTo>
                    <a:lnTo>
                      <a:pt x="139" y="10000"/>
                    </a:lnTo>
                    <a:cubicBezTo>
                      <a:pt x="93" y="8211"/>
                      <a:pt x="46" y="6421"/>
                      <a:pt x="0" y="4632"/>
                    </a:cubicBezTo>
                    <a:lnTo>
                      <a:pt x="324" y="0"/>
                    </a:lnTo>
                    <a:close/>
                  </a:path>
                </a:pathLst>
              </a:custGeom>
              <a:gradFill>
                <a:gsLst>
                  <a:gs pos="0">
                    <a:srgbClr val="BFBFBF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990" name="Google Shape;8990;p98"/>
              <p:cNvGrpSpPr/>
              <p:nvPr/>
            </p:nvGrpSpPr>
            <p:grpSpPr>
              <a:xfrm>
                <a:off x="934" y="2412"/>
                <a:ext cx="497" cy="338"/>
                <a:chOff x="572" y="3425"/>
                <a:chExt cx="497" cy="338"/>
              </a:xfrm>
            </p:grpSpPr>
            <p:sp>
              <p:nvSpPr>
                <p:cNvPr id="8991" name="Google Shape;8991;p98"/>
                <p:cNvSpPr/>
                <p:nvPr/>
              </p:nvSpPr>
              <p:spPr>
                <a:xfrm>
                  <a:off x="576" y="3446"/>
                  <a:ext cx="493" cy="317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effectLst>
                  <a:outerShdw blurRad="50800" rotWithShape="0" algn="bl" dir="189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92" name="Google Shape;8992;p98"/>
                <p:cNvSpPr txBox="1"/>
                <p:nvPr/>
              </p:nvSpPr>
              <p:spPr>
                <a:xfrm>
                  <a:off x="646" y="3425"/>
                  <a:ext cx="300" cy="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sp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r>
                    <a:rPr b="0" i="0" lang="en-US" sz="12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Eth</a:t>
                  </a:r>
                  <a:endParaRPr sz="1100"/>
                </a:p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r>
                    <a:rPr b="0" i="0" lang="en-US" sz="12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Phy</a:t>
                  </a:r>
                  <a:endParaRPr sz="1100"/>
                </a:p>
              </p:txBody>
            </p:sp>
            <p:cxnSp>
              <p:nvCxnSpPr>
                <p:cNvPr id="8993" name="Google Shape;8993;p98"/>
                <p:cNvCxnSpPr/>
                <p:nvPr/>
              </p:nvCxnSpPr>
              <p:spPr>
                <a:xfrm>
                  <a:off x="572" y="3448"/>
                  <a:ext cx="489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994" name="Google Shape;8994;p98"/>
                <p:cNvCxnSpPr/>
                <p:nvPr/>
              </p:nvCxnSpPr>
              <p:spPr>
                <a:xfrm>
                  <a:off x="575" y="3607"/>
                  <a:ext cx="489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8995" name="Google Shape;8995;p98"/>
            <p:cNvGrpSpPr/>
            <p:nvPr/>
          </p:nvGrpSpPr>
          <p:grpSpPr>
            <a:xfrm>
              <a:off x="1610474" y="3853801"/>
              <a:ext cx="992187" cy="476251"/>
              <a:chOff x="187" y="1352"/>
              <a:chExt cx="625" cy="300"/>
            </a:xfrm>
          </p:grpSpPr>
          <p:sp>
            <p:nvSpPr>
              <p:cNvPr id="8996" name="Google Shape;8996;p98"/>
              <p:cNvSpPr/>
              <p:nvPr/>
            </p:nvSpPr>
            <p:spPr>
              <a:xfrm>
                <a:off x="187" y="1365"/>
                <a:ext cx="492" cy="141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0800" rotWithShape="0" algn="bl" dir="189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97" name="Google Shape;8997;p98"/>
              <p:cNvSpPr txBox="1"/>
              <p:nvPr/>
            </p:nvSpPr>
            <p:spPr>
              <a:xfrm>
                <a:off x="212" y="1352"/>
                <a:ext cx="6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0" lang="en-US" sz="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ARP</a:t>
                </a:r>
                <a:endParaRPr i="0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998" name="Google Shape;8998;p98"/>
          <p:cNvGrpSpPr/>
          <p:nvPr/>
        </p:nvGrpSpPr>
        <p:grpSpPr>
          <a:xfrm>
            <a:off x="1954516" y="2893778"/>
            <a:ext cx="269081" cy="467916"/>
            <a:chOff x="4140" y="429"/>
            <a:chExt cx="1425" cy="2396"/>
          </a:xfrm>
        </p:grpSpPr>
        <p:sp>
          <p:nvSpPr>
            <p:cNvPr id="8999" name="Google Shape;8999;p98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0" name="Google Shape;9000;p98"/>
            <p:cNvSpPr/>
            <p:nvPr/>
          </p:nvSpPr>
          <p:spPr>
            <a:xfrm>
              <a:off x="4203" y="429"/>
              <a:ext cx="1053" cy="2286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1" name="Google Shape;9001;p98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2" name="Google Shape;9002;p98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3" name="Google Shape;9003;p98"/>
            <p:cNvSpPr/>
            <p:nvPr/>
          </p:nvSpPr>
          <p:spPr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004" name="Google Shape;9004;p98"/>
            <p:cNvGrpSpPr/>
            <p:nvPr/>
          </p:nvGrpSpPr>
          <p:grpSpPr>
            <a:xfrm>
              <a:off x="4751" y="667"/>
              <a:ext cx="580" cy="146"/>
              <a:chOff x="617" y="2567"/>
              <a:chExt cx="724" cy="140"/>
            </a:xfrm>
          </p:grpSpPr>
          <p:sp>
            <p:nvSpPr>
              <p:cNvPr id="9005" name="Google Shape;9005;p98"/>
              <p:cNvSpPr/>
              <p:nvPr/>
            </p:nvSpPr>
            <p:spPr>
              <a:xfrm>
                <a:off x="617" y="2567"/>
                <a:ext cx="724" cy="140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06" name="Google Shape;9006;p98"/>
              <p:cNvSpPr/>
              <p:nvPr/>
            </p:nvSpPr>
            <p:spPr>
              <a:xfrm>
                <a:off x="633" y="2584"/>
                <a:ext cx="692" cy="10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007" name="Google Shape;9007;p98"/>
            <p:cNvSpPr/>
            <p:nvPr/>
          </p:nvSpPr>
          <p:spPr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008" name="Google Shape;9008;p98"/>
            <p:cNvGrpSpPr/>
            <p:nvPr/>
          </p:nvGrpSpPr>
          <p:grpSpPr>
            <a:xfrm>
              <a:off x="4745" y="996"/>
              <a:ext cx="580" cy="134"/>
              <a:chOff x="612" y="2570"/>
              <a:chExt cx="724" cy="139"/>
            </a:xfrm>
          </p:grpSpPr>
          <p:sp>
            <p:nvSpPr>
              <p:cNvPr id="9009" name="Google Shape;9009;p98"/>
              <p:cNvSpPr/>
              <p:nvPr/>
            </p:nvSpPr>
            <p:spPr>
              <a:xfrm>
                <a:off x="612" y="2570"/>
                <a:ext cx="724" cy="13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10" name="Google Shape;9010;p98"/>
              <p:cNvSpPr/>
              <p:nvPr/>
            </p:nvSpPr>
            <p:spPr>
              <a:xfrm>
                <a:off x="628" y="2589"/>
                <a:ext cx="692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011" name="Google Shape;9011;p98"/>
            <p:cNvSpPr/>
            <p:nvPr/>
          </p:nvSpPr>
          <p:spPr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2" name="Google Shape;9012;p98"/>
            <p:cNvSpPr/>
            <p:nvPr/>
          </p:nvSpPr>
          <p:spPr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013" name="Google Shape;9013;p98"/>
            <p:cNvGrpSpPr/>
            <p:nvPr/>
          </p:nvGrpSpPr>
          <p:grpSpPr>
            <a:xfrm>
              <a:off x="4733" y="1636"/>
              <a:ext cx="586" cy="140"/>
              <a:chOff x="611" y="2576"/>
              <a:chExt cx="730" cy="129"/>
            </a:xfrm>
          </p:grpSpPr>
          <p:sp>
            <p:nvSpPr>
              <p:cNvPr id="9014" name="Google Shape;9014;p98"/>
              <p:cNvSpPr/>
              <p:nvPr/>
            </p:nvSpPr>
            <p:spPr>
              <a:xfrm>
                <a:off x="611" y="2576"/>
                <a:ext cx="730" cy="12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15" name="Google Shape;9015;p98"/>
              <p:cNvSpPr/>
              <p:nvPr/>
            </p:nvSpPr>
            <p:spPr>
              <a:xfrm>
                <a:off x="627" y="2588"/>
                <a:ext cx="699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016" name="Google Shape;9016;p98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017" name="Google Shape;9017;p98"/>
            <p:cNvGrpSpPr/>
            <p:nvPr/>
          </p:nvGrpSpPr>
          <p:grpSpPr>
            <a:xfrm>
              <a:off x="4739" y="1325"/>
              <a:ext cx="580" cy="140"/>
              <a:chOff x="614" y="2566"/>
              <a:chExt cx="723" cy="140"/>
            </a:xfrm>
          </p:grpSpPr>
          <p:sp>
            <p:nvSpPr>
              <p:cNvPr id="9018" name="Google Shape;9018;p98"/>
              <p:cNvSpPr/>
              <p:nvPr/>
            </p:nvSpPr>
            <p:spPr>
              <a:xfrm>
                <a:off x="614" y="2566"/>
                <a:ext cx="723" cy="140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19" name="Google Shape;9019;p98"/>
              <p:cNvSpPr/>
              <p:nvPr/>
            </p:nvSpPr>
            <p:spPr>
              <a:xfrm>
                <a:off x="630" y="2585"/>
                <a:ext cx="691" cy="10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020" name="Google Shape;9020;p98"/>
            <p:cNvSpPr/>
            <p:nvPr/>
          </p:nvSpPr>
          <p:spPr>
            <a:xfrm>
              <a:off x="5250" y="429"/>
              <a:ext cx="69" cy="2286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1" name="Google Shape;9021;p98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2" name="Google Shape;9022;p98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3" name="Google Shape;9023;p98"/>
            <p:cNvSpPr/>
            <p:nvPr/>
          </p:nvSpPr>
          <p:spPr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4" name="Google Shape;9024;p98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5" name="Google Shape;9025;p98"/>
            <p:cNvSpPr/>
            <p:nvPr/>
          </p:nvSpPr>
          <p:spPr>
            <a:xfrm>
              <a:off x="4140" y="2679"/>
              <a:ext cx="1198" cy="146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6" name="Google Shape;9026;p98"/>
            <p:cNvSpPr/>
            <p:nvPr/>
          </p:nvSpPr>
          <p:spPr>
            <a:xfrm>
              <a:off x="4203" y="2709"/>
              <a:ext cx="1072" cy="85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7" name="Google Shape;9027;p98"/>
            <p:cNvSpPr/>
            <p:nvPr/>
          </p:nvSpPr>
          <p:spPr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8" name="Google Shape;9028;p98"/>
            <p:cNvSpPr/>
            <p:nvPr/>
          </p:nvSpPr>
          <p:spPr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9" name="Google Shape;9029;p98"/>
            <p:cNvSpPr/>
            <p:nvPr/>
          </p:nvSpPr>
          <p:spPr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0" name="Google Shape;9030;p98"/>
            <p:cNvSpPr/>
            <p:nvPr/>
          </p:nvSpPr>
          <p:spPr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31" name="Google Shape;9031;p98"/>
          <p:cNvSpPr txBox="1"/>
          <p:nvPr/>
        </p:nvSpPr>
        <p:spPr>
          <a:xfrm>
            <a:off x="4072253" y="1038155"/>
            <a:ext cx="47424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πριν στείλει αίτημα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HTTP</a:t>
            </a:r>
            <a:r>
              <a:rPr b="1" i="1"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request, χρειάζεται ΙΡ διεύθυνση του www.google.com:  </a:t>
            </a: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DNS</a:t>
            </a:r>
            <a:endParaRPr sz="1100"/>
          </a:p>
        </p:txBody>
      </p:sp>
      <p:grpSp>
        <p:nvGrpSpPr>
          <p:cNvPr id="9032" name="Google Shape;9032;p98"/>
          <p:cNvGrpSpPr/>
          <p:nvPr/>
        </p:nvGrpSpPr>
        <p:grpSpPr>
          <a:xfrm>
            <a:off x="141685" y="1059587"/>
            <a:ext cx="571500" cy="706041"/>
            <a:chOff x="177" y="729"/>
            <a:chExt cx="480" cy="593"/>
          </a:xfrm>
        </p:grpSpPr>
        <p:grpSp>
          <p:nvGrpSpPr>
            <p:cNvPr id="9033" name="Google Shape;9033;p98"/>
            <p:cNvGrpSpPr/>
            <p:nvPr/>
          </p:nvGrpSpPr>
          <p:grpSpPr>
            <a:xfrm>
              <a:off x="343" y="732"/>
              <a:ext cx="300" cy="300"/>
              <a:chOff x="844" y="3337"/>
              <a:chExt cx="300" cy="300"/>
            </a:xfrm>
          </p:grpSpPr>
          <p:sp>
            <p:nvSpPr>
              <p:cNvPr id="9034" name="Google Shape;9034;p98"/>
              <p:cNvSpPr/>
              <p:nvPr/>
            </p:nvSpPr>
            <p:spPr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35" name="Google Shape;9035;p98"/>
              <p:cNvSpPr txBox="1"/>
              <p:nvPr/>
            </p:nvSpPr>
            <p:spPr>
              <a:xfrm>
                <a:off x="844" y="3337"/>
                <a:ext cx="3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Arial"/>
                  <a:buNone/>
                </a:pPr>
                <a:r>
                  <a:rPr b="0" i="0" lang="en-US" sz="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DNS</a:t>
                </a:r>
                <a:endParaRPr sz="1100"/>
              </a:p>
            </p:txBody>
          </p:sp>
        </p:grpSp>
        <p:grpSp>
          <p:nvGrpSpPr>
            <p:cNvPr id="9036" name="Google Shape;9036;p98"/>
            <p:cNvGrpSpPr/>
            <p:nvPr/>
          </p:nvGrpSpPr>
          <p:grpSpPr>
            <a:xfrm>
              <a:off x="290" y="874"/>
              <a:ext cx="354" cy="300"/>
              <a:chOff x="740" y="3209"/>
              <a:chExt cx="354" cy="300"/>
            </a:xfrm>
          </p:grpSpPr>
          <p:grpSp>
            <p:nvGrpSpPr>
              <p:cNvPr id="9037" name="Google Shape;9037;p98"/>
              <p:cNvGrpSpPr/>
              <p:nvPr/>
            </p:nvGrpSpPr>
            <p:grpSpPr>
              <a:xfrm>
                <a:off x="794" y="3209"/>
                <a:ext cx="300" cy="300"/>
                <a:chOff x="844" y="3337"/>
                <a:chExt cx="300" cy="300"/>
              </a:xfrm>
            </p:grpSpPr>
            <p:sp>
              <p:nvSpPr>
                <p:cNvPr id="9038" name="Google Shape;9038;p98"/>
                <p:cNvSpPr/>
                <p:nvPr/>
              </p:nvSpPr>
              <p:spPr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cap="flat" cmpd="sng" w="9525">
                  <a:solidFill>
                    <a:srgbClr val="FFFFF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39" name="Google Shape;9039;p98"/>
                <p:cNvSpPr txBox="1"/>
                <p:nvPr/>
              </p:nvSpPr>
              <p:spPr>
                <a:xfrm>
                  <a:off x="844" y="3337"/>
                  <a:ext cx="300" cy="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800"/>
                    <a:buFont typeface="Arial"/>
                    <a:buNone/>
                  </a:pPr>
                  <a:r>
                    <a:rPr b="0" i="0" lang="en-US" sz="800" u="none" cap="none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DNS</a:t>
                  </a:r>
                  <a:endParaRPr sz="1100"/>
                </a:p>
              </p:txBody>
            </p:sp>
          </p:grpSp>
          <p:sp>
            <p:nvSpPr>
              <p:cNvPr id="9040" name="Google Shape;9040;p98"/>
              <p:cNvSpPr/>
              <p:nvPr/>
            </p:nvSpPr>
            <p:spPr>
              <a:xfrm>
                <a:off x="750" y="3244"/>
                <a:ext cx="88" cy="82"/>
              </a:xfrm>
              <a:prstGeom prst="rect">
                <a:avLst/>
              </a:prstGeom>
              <a:solidFill>
                <a:srgbClr val="00CC99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41" name="Google Shape;9041;p98"/>
              <p:cNvSpPr/>
              <p:nvPr/>
            </p:nvSpPr>
            <p:spPr>
              <a:xfrm>
                <a:off x="740" y="3238"/>
                <a:ext cx="354" cy="94"/>
              </a:xfrm>
              <a:prstGeom prst="rect">
                <a:avLst/>
              </a:prstGeom>
              <a:noFill/>
              <a:ln cap="flat" cmpd="sng" w="9525">
                <a:solidFill>
                  <a:srgbClr val="00CC9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42" name="Google Shape;9042;p98"/>
            <p:cNvGrpSpPr/>
            <p:nvPr/>
          </p:nvGrpSpPr>
          <p:grpSpPr>
            <a:xfrm>
              <a:off x="290" y="1022"/>
              <a:ext cx="354" cy="300"/>
              <a:chOff x="836" y="3305"/>
              <a:chExt cx="354" cy="300"/>
            </a:xfrm>
          </p:grpSpPr>
          <p:grpSp>
            <p:nvGrpSpPr>
              <p:cNvPr id="9043" name="Google Shape;9043;p98"/>
              <p:cNvGrpSpPr/>
              <p:nvPr/>
            </p:nvGrpSpPr>
            <p:grpSpPr>
              <a:xfrm>
                <a:off x="890" y="3305"/>
                <a:ext cx="300" cy="300"/>
                <a:chOff x="844" y="3337"/>
                <a:chExt cx="300" cy="300"/>
              </a:xfrm>
            </p:grpSpPr>
            <p:sp>
              <p:nvSpPr>
                <p:cNvPr id="9044" name="Google Shape;9044;p98"/>
                <p:cNvSpPr/>
                <p:nvPr/>
              </p:nvSpPr>
              <p:spPr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cap="flat" cmpd="sng" w="9525">
                  <a:solidFill>
                    <a:srgbClr val="FFFFF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45" name="Google Shape;9045;p98"/>
                <p:cNvSpPr txBox="1"/>
                <p:nvPr/>
              </p:nvSpPr>
              <p:spPr>
                <a:xfrm>
                  <a:off x="844" y="3337"/>
                  <a:ext cx="300" cy="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800"/>
                    <a:buFont typeface="Arial"/>
                    <a:buNone/>
                  </a:pPr>
                  <a:r>
                    <a:rPr b="0" i="0" lang="en-US" sz="800" u="none" cap="none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DNS</a:t>
                  </a:r>
                  <a:endParaRPr sz="1100"/>
                </a:p>
              </p:txBody>
            </p:sp>
          </p:grpSp>
          <p:grpSp>
            <p:nvGrpSpPr>
              <p:cNvPr id="9046" name="Google Shape;9046;p98"/>
              <p:cNvGrpSpPr/>
              <p:nvPr/>
            </p:nvGrpSpPr>
            <p:grpSpPr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047" name="Google Shape;9047;p98"/>
                <p:cNvSpPr/>
                <p:nvPr/>
              </p:nvSpPr>
              <p:spPr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cap="flat" cmpd="sng" w="9525">
                  <a:solidFill>
                    <a:srgbClr val="FFFFF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48" name="Google Shape;9048;p98"/>
                <p:cNvSpPr/>
                <p:nvPr/>
              </p:nvSpPr>
              <p:spPr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00CC99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9049" name="Google Shape;9049;p98"/>
            <p:cNvGrpSpPr/>
            <p:nvPr/>
          </p:nvGrpSpPr>
          <p:grpSpPr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050" name="Google Shape;9050;p98"/>
              <p:cNvSpPr/>
              <p:nvPr/>
            </p:nvSpPr>
            <p:spPr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1" name="Google Shape;9051;p98"/>
              <p:cNvSpPr/>
              <p:nvPr/>
            </p:nvSpPr>
            <p:spPr>
              <a:xfrm>
                <a:off x="627" y="3377"/>
                <a:ext cx="480" cy="112"/>
              </a:xfrm>
              <a:prstGeom prst="rect">
                <a:avLst/>
              </a:prstGeom>
              <a:noFill/>
              <a:ln cap="flat" cmpd="sng" w="9525">
                <a:solidFill>
                  <a:srgbClr val="3333C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052" name="Google Shape;9052;p98"/>
            <p:cNvSpPr/>
            <p:nvPr/>
          </p:nvSpPr>
          <p:spPr>
            <a:xfrm>
              <a:off x="393" y="729"/>
              <a:ext cx="240" cy="552"/>
            </a:xfrm>
            <a:prstGeom prst="downArrow">
              <a:avLst>
                <a:gd fmla="val 54167" name="adj1"/>
                <a:gd fmla="val 36928" name="adj2"/>
              </a:avLst>
            </a:prstGeom>
            <a:gradFill>
              <a:gsLst>
                <a:gs pos="0">
                  <a:srgbClr val="FF0000">
                    <a:alpha val="24705"/>
                  </a:srgbClr>
                </a:gs>
                <a:gs pos="100000">
                  <a:srgbClr val="FF0000">
                    <a:alpha val="24705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53" name="Google Shape;9053;p98"/>
          <p:cNvSpPr/>
          <p:nvPr/>
        </p:nvSpPr>
        <p:spPr>
          <a:xfrm>
            <a:off x="4072252" y="1526231"/>
            <a:ext cx="4659900" cy="9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δημιουργείται 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DNS ερώτημα, ενθυλ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ακώνεται στο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UDP,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ενθυλακώνεται στο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IP,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ενθυλακώ- νεται στο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Eth.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Για να στείλει πλαίσιο στον δρομολογητή, χρειάζεται την διεύθυνση 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MAC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του δρομολογητή διεπαφής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ARP</a:t>
            </a:r>
            <a:endParaRPr sz="1100"/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54" name="Google Shape;9054;p98"/>
          <p:cNvSpPr/>
          <p:nvPr/>
        </p:nvSpPr>
        <p:spPr>
          <a:xfrm>
            <a:off x="4063429" y="2827315"/>
            <a:ext cx="4882200" cy="11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ARP ερώτημα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εκπέμπεται, λαμβάνεται από τον δρομολογητή, ο οποίος απαντά με μια </a:t>
            </a: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ARP απάντηση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που δίνει την διεύθυνση 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MAC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του δρομολογητή διεπαφής</a:t>
            </a:r>
            <a:endParaRPr sz="1100"/>
          </a:p>
        </p:txBody>
      </p:sp>
      <p:sp>
        <p:nvSpPr>
          <p:cNvPr id="9055" name="Google Shape;9055;p98"/>
          <p:cNvSpPr/>
          <p:nvPr/>
        </p:nvSpPr>
        <p:spPr>
          <a:xfrm>
            <a:off x="4063429" y="3863246"/>
            <a:ext cx="4355100" cy="9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ο πελάτης τώρα γνωρίζει την διεύθυνση 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MAC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του δρομολογητή πρώτου άλματος, έτσι ώστε να μπορεί τώρα να στείλει το πλαίσιο που περιέχει το ερώτημα 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DNS</a:t>
            </a:r>
            <a:endParaRPr sz="1100"/>
          </a:p>
        </p:txBody>
      </p:sp>
      <p:grpSp>
        <p:nvGrpSpPr>
          <p:cNvPr id="9056" name="Google Shape;9056;p98"/>
          <p:cNvGrpSpPr/>
          <p:nvPr/>
        </p:nvGrpSpPr>
        <p:grpSpPr>
          <a:xfrm>
            <a:off x="0" y="1592987"/>
            <a:ext cx="840582" cy="357188"/>
            <a:chOff x="76" y="2296"/>
            <a:chExt cx="706" cy="300"/>
          </a:xfrm>
        </p:grpSpPr>
        <p:sp>
          <p:nvSpPr>
            <p:cNvPr id="9057" name="Google Shape;9057;p98"/>
            <p:cNvSpPr/>
            <p:nvPr/>
          </p:nvSpPr>
          <p:spPr>
            <a:xfrm>
              <a:off x="76" y="2305"/>
              <a:ext cx="681" cy="138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8" name="Google Shape;9058;p98"/>
            <p:cNvSpPr/>
            <p:nvPr/>
          </p:nvSpPr>
          <p:spPr>
            <a:xfrm>
              <a:off x="89" y="2321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9" name="Google Shape;9059;p98"/>
            <p:cNvSpPr/>
            <p:nvPr/>
          </p:nvSpPr>
          <p:spPr>
            <a:xfrm>
              <a:off x="687" y="2320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0" name="Google Shape;9060;p98"/>
            <p:cNvSpPr/>
            <p:nvPr/>
          </p:nvSpPr>
          <p:spPr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rgbClr val="FF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1" name="Google Shape;9061;p98"/>
            <p:cNvSpPr txBox="1"/>
            <p:nvPr/>
          </p:nvSpPr>
          <p:spPr>
            <a:xfrm>
              <a:off x="182" y="2296"/>
              <a:ext cx="6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US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ARP query</a:t>
              </a:r>
              <a:endParaRPr sz="1100"/>
            </a:p>
          </p:txBody>
        </p:sp>
      </p:grpSp>
      <p:grpSp>
        <p:nvGrpSpPr>
          <p:cNvPr id="9062" name="Google Shape;9062;p98"/>
          <p:cNvGrpSpPr/>
          <p:nvPr/>
        </p:nvGrpSpPr>
        <p:grpSpPr>
          <a:xfrm>
            <a:off x="953971" y="1462087"/>
            <a:ext cx="357187" cy="357188"/>
            <a:chOff x="161" y="1354"/>
            <a:chExt cx="300" cy="300"/>
          </a:xfrm>
        </p:grpSpPr>
        <p:sp>
          <p:nvSpPr>
            <p:cNvPr id="9063" name="Google Shape;9063;p98"/>
            <p:cNvSpPr/>
            <p:nvPr/>
          </p:nvSpPr>
          <p:spPr>
            <a:xfrm>
              <a:off x="192" y="1365"/>
              <a:ext cx="228" cy="141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4" name="Google Shape;9064;p98"/>
            <p:cNvSpPr txBox="1"/>
            <p:nvPr/>
          </p:nvSpPr>
          <p:spPr>
            <a:xfrm>
              <a:off x="161" y="1354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US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ARP</a:t>
              </a:r>
              <a:endParaRPr sz="1100"/>
            </a:p>
          </p:txBody>
        </p:sp>
      </p:grpSp>
      <p:grpSp>
        <p:nvGrpSpPr>
          <p:cNvPr id="9065" name="Google Shape;9065;p98"/>
          <p:cNvGrpSpPr/>
          <p:nvPr/>
        </p:nvGrpSpPr>
        <p:grpSpPr>
          <a:xfrm>
            <a:off x="359009" y="3056405"/>
            <a:ext cx="840582" cy="357188"/>
            <a:chOff x="76" y="2296"/>
            <a:chExt cx="706" cy="300"/>
          </a:xfrm>
        </p:grpSpPr>
        <p:sp>
          <p:nvSpPr>
            <p:cNvPr id="9066" name="Google Shape;9066;p98"/>
            <p:cNvSpPr/>
            <p:nvPr/>
          </p:nvSpPr>
          <p:spPr>
            <a:xfrm>
              <a:off x="76" y="2305"/>
              <a:ext cx="681" cy="138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7" name="Google Shape;9067;p98"/>
            <p:cNvSpPr/>
            <p:nvPr/>
          </p:nvSpPr>
          <p:spPr>
            <a:xfrm>
              <a:off x="89" y="2321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8" name="Google Shape;9068;p98"/>
            <p:cNvSpPr/>
            <p:nvPr/>
          </p:nvSpPr>
          <p:spPr>
            <a:xfrm>
              <a:off x="687" y="2320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9" name="Google Shape;9069;p98"/>
            <p:cNvSpPr/>
            <p:nvPr/>
          </p:nvSpPr>
          <p:spPr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rgbClr val="FF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0" name="Google Shape;9070;p98"/>
            <p:cNvSpPr txBox="1"/>
            <p:nvPr/>
          </p:nvSpPr>
          <p:spPr>
            <a:xfrm>
              <a:off x="182" y="2296"/>
              <a:ext cx="6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US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ARP reply</a:t>
              </a:r>
              <a:endParaRPr sz="1100"/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74" name="Shape 9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5" name="Google Shape;9075;p99"/>
          <p:cNvSpPr txBox="1"/>
          <p:nvPr>
            <p:ph type="title"/>
          </p:nvPr>
        </p:nvSpPr>
        <p:spPr>
          <a:xfrm>
            <a:off x="274525" y="202675"/>
            <a:ext cx="88440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n-US" sz="3600"/>
              <a:t>Μια μέρα στην ζωή</a:t>
            </a:r>
            <a:r>
              <a:rPr lang="en-US" sz="3600"/>
              <a:t>… χρησιμοποιώντας DNS</a:t>
            </a:r>
            <a:endParaRPr/>
          </a:p>
        </p:txBody>
      </p:sp>
      <p:sp>
        <p:nvSpPr>
          <p:cNvPr id="9076" name="Google Shape;9076;p99"/>
          <p:cNvSpPr txBox="1"/>
          <p:nvPr>
            <p:ph idx="12" type="sldNum"/>
          </p:nvPr>
        </p:nvSpPr>
        <p:spPr>
          <a:xfrm>
            <a:off x="69147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Layer: 6-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77" name="Google Shape;9077;p99"/>
          <p:cNvSpPr/>
          <p:nvPr/>
        </p:nvSpPr>
        <p:spPr>
          <a:xfrm>
            <a:off x="518903" y="1408719"/>
            <a:ext cx="2665812" cy="2065735"/>
          </a:xfrm>
          <a:custGeom>
            <a:rect b="b" l="l" r="r" t="t"/>
            <a:pathLst>
              <a:path extrusionOk="0" h="958" w="2406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78" name="Google Shape;9078;p99"/>
          <p:cNvCxnSpPr/>
          <p:nvPr/>
        </p:nvCxnSpPr>
        <p:spPr>
          <a:xfrm flipH="1" rot="10800000">
            <a:off x="2770374" y="2212448"/>
            <a:ext cx="116700" cy="107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79" name="Google Shape;9079;p99"/>
          <p:cNvCxnSpPr/>
          <p:nvPr/>
        </p:nvCxnSpPr>
        <p:spPr>
          <a:xfrm>
            <a:off x="1938127" y="2342169"/>
            <a:ext cx="5214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80" name="Google Shape;9080;p99"/>
          <p:cNvCxnSpPr/>
          <p:nvPr/>
        </p:nvCxnSpPr>
        <p:spPr>
          <a:xfrm flipH="1" rot="10800000">
            <a:off x="2882293" y="2105291"/>
            <a:ext cx="103500" cy="107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9081" name="Google Shape;9081;p99"/>
          <p:cNvCxnSpPr/>
          <p:nvPr/>
        </p:nvCxnSpPr>
        <p:spPr>
          <a:xfrm flipH="1" rot="10800000">
            <a:off x="2398899" y="2506457"/>
            <a:ext cx="384600" cy="459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9082" name="Google Shape;9082;p99"/>
          <p:cNvGrpSpPr/>
          <p:nvPr/>
        </p:nvGrpSpPr>
        <p:grpSpPr>
          <a:xfrm>
            <a:off x="2315596" y="2224173"/>
            <a:ext cx="720146" cy="327584"/>
            <a:chOff x="3668110" y="2448910"/>
            <a:chExt cx="3794234" cy="2165130"/>
          </a:xfrm>
        </p:grpSpPr>
        <p:sp>
          <p:nvSpPr>
            <p:cNvPr id="9083" name="Google Shape;9083;p99"/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4" name="Google Shape;9084;p99"/>
            <p:cNvSpPr/>
            <p:nvPr/>
          </p:nvSpPr>
          <p:spPr>
            <a:xfrm>
              <a:off x="3678620" y="2448910"/>
              <a:ext cx="3783724" cy="1324303"/>
            </a:xfrm>
            <a:custGeom>
              <a:rect b="b" l="l" r="r" t="t"/>
              <a:pathLst>
                <a:path extrusionOk="0" h="1324303" w="3783724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85" name="Google Shape;9085;p99"/>
            <p:cNvGrpSpPr/>
            <p:nvPr/>
          </p:nvGrpSpPr>
          <p:grpSpPr>
            <a:xfrm>
              <a:off x="3941376" y="2603243"/>
              <a:ext cx="3202061" cy="1066110"/>
              <a:chOff x="7939341" y="3037317"/>
              <a:chExt cx="897649" cy="353919"/>
            </a:xfrm>
          </p:grpSpPr>
          <p:sp>
            <p:nvSpPr>
              <p:cNvPr id="9086" name="Google Shape;9086;p99"/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87" name="Google Shape;9087;p99"/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88" name="Google Shape;9088;p99"/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89" name="Google Shape;9089;p99"/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090" name="Google Shape;9090;p99"/>
          <p:cNvSpPr/>
          <p:nvPr/>
        </p:nvSpPr>
        <p:spPr>
          <a:xfrm rot="5400000">
            <a:off x="1986269" y="2252377"/>
            <a:ext cx="100500" cy="191700"/>
          </a:xfrm>
          <a:prstGeom prst="rect">
            <a:avLst/>
          </a:prstGeom>
          <a:gradFill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  <a:gs pos="100000">
                <a:srgbClr val="0000A8"/>
              </a:gs>
            </a:gsLst>
            <a:lin ang="0" scaled="0"/>
          </a:gradFill>
          <a:ln cap="flat" cmpd="sng" w="9525">
            <a:solidFill>
              <a:srgbClr val="008000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091" name="Google Shape;9091;p99"/>
          <p:cNvSpPr/>
          <p:nvPr/>
        </p:nvSpPr>
        <p:spPr>
          <a:xfrm rot="5400000">
            <a:off x="2641874" y="3132198"/>
            <a:ext cx="105600" cy="135000"/>
          </a:xfrm>
          <a:prstGeom prst="rect">
            <a:avLst/>
          </a:prstGeom>
          <a:gradFill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  <a:gs pos="100000">
                <a:srgbClr val="0000A8"/>
              </a:gs>
            </a:gsLst>
            <a:lin ang="0" scaled="0"/>
          </a:gradFill>
          <a:ln cap="flat" cmpd="sng" w="9525">
            <a:solidFill>
              <a:srgbClr val="008000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9092" name="Google Shape;9092;p99"/>
          <p:cNvGrpSpPr/>
          <p:nvPr/>
        </p:nvGrpSpPr>
        <p:grpSpPr>
          <a:xfrm>
            <a:off x="1459981" y="2008640"/>
            <a:ext cx="684860" cy="498843"/>
            <a:chOff x="7455987" y="2414528"/>
            <a:chExt cx="511700" cy="327647"/>
          </a:xfrm>
        </p:grpSpPr>
        <p:pic>
          <p:nvPicPr>
            <p:cNvPr descr="laptop_keyboard" id="9093" name="Google Shape;9093;p9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 rot="109064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94" name="Google Shape;9094;p99"/>
            <p:cNvSpPr/>
            <p:nvPr/>
          </p:nvSpPr>
          <p:spPr>
            <a:xfrm>
              <a:off x="7603304" y="2420984"/>
              <a:ext cx="351919" cy="208167"/>
            </a:xfrm>
            <a:custGeom>
              <a:rect b="b" l="l" r="r" t="t"/>
              <a:pathLst>
                <a:path extrusionOk="0" h="2442" w="298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screen" id="9095" name="Google Shape;9095;p9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96" name="Google Shape;9096;p99"/>
            <p:cNvSpPr/>
            <p:nvPr/>
          </p:nvSpPr>
          <p:spPr>
            <a:xfrm>
              <a:off x="7667378" y="2414843"/>
              <a:ext cx="298167" cy="38736"/>
            </a:xfrm>
            <a:custGeom>
              <a:rect b="b" l="l" r="r" t="t"/>
              <a:pathLst>
                <a:path extrusionOk="0" h="455" w="2528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7" name="Google Shape;9097;p99"/>
            <p:cNvSpPr/>
            <p:nvPr/>
          </p:nvSpPr>
          <p:spPr>
            <a:xfrm>
              <a:off x="7600188" y="2414528"/>
              <a:ext cx="82770" cy="161243"/>
            </a:xfrm>
            <a:custGeom>
              <a:rect b="b" l="l" r="r" t="t"/>
              <a:pathLst>
                <a:path extrusionOk="0" h="1893" w="702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8" name="Google Shape;9098;p99"/>
            <p:cNvSpPr/>
            <p:nvPr/>
          </p:nvSpPr>
          <p:spPr>
            <a:xfrm>
              <a:off x="7874205" y="2443344"/>
              <a:ext cx="89197" cy="186122"/>
            </a:xfrm>
            <a:custGeom>
              <a:rect b="b" l="l" r="r" t="t"/>
              <a:pathLst>
                <a:path extrusionOk="0" h="2184" w="756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9" name="Google Shape;9099;p99"/>
            <p:cNvSpPr/>
            <p:nvPr/>
          </p:nvSpPr>
          <p:spPr>
            <a:xfrm>
              <a:off x="7599214" y="2567582"/>
              <a:ext cx="327185" cy="62828"/>
            </a:xfrm>
            <a:custGeom>
              <a:rect b="b" l="l" r="r" t="t"/>
              <a:pathLst>
                <a:path extrusionOk="0" h="738" w="2773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>
              <a:gsLst>
                <a:gs pos="0">
                  <a:srgbClr val="0000CC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0" name="Google Shape;9100;p99"/>
            <p:cNvSpPr/>
            <p:nvPr/>
          </p:nvSpPr>
          <p:spPr>
            <a:xfrm>
              <a:off x="7884138" y="2444918"/>
              <a:ext cx="83549" cy="186909"/>
            </a:xfrm>
            <a:custGeom>
              <a:rect b="b" l="l" r="r" t="t"/>
              <a:pathLst>
                <a:path extrusionOk="0" h="1659" w="637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1" name="Google Shape;9101;p99"/>
            <p:cNvSpPr/>
            <p:nvPr/>
          </p:nvSpPr>
          <p:spPr>
            <a:xfrm>
              <a:off x="7599603" y="2575928"/>
              <a:ext cx="290961" cy="62041"/>
            </a:xfrm>
            <a:custGeom>
              <a:rect b="b" l="l" r="r" t="t"/>
              <a:pathLst>
                <a:path extrusionOk="0" h="550" w="2216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102" name="Google Shape;9102;p99"/>
            <p:cNvGrpSpPr/>
            <p:nvPr/>
          </p:nvGrpSpPr>
          <p:grpSpPr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9103" name="Google Shape;9103;p99"/>
              <p:cNvSpPr/>
              <p:nvPr/>
            </p:nvSpPr>
            <p:spPr>
              <a:xfrm>
                <a:off x="1740" y="2642"/>
                <a:ext cx="752" cy="327"/>
              </a:xfrm>
              <a:custGeom>
                <a:rect b="b" l="l" r="r" t="t"/>
                <a:pathLst>
                  <a:path extrusionOk="0" h="327" w="752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04" name="Google Shape;9104;p99"/>
              <p:cNvSpPr/>
              <p:nvPr/>
            </p:nvSpPr>
            <p:spPr>
              <a:xfrm>
                <a:off x="1754" y="2649"/>
                <a:ext cx="726" cy="311"/>
              </a:xfrm>
              <a:custGeom>
                <a:rect b="b" l="l" r="r" t="t"/>
                <a:pathLst>
                  <a:path extrusionOk="0" h="311" w="726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05" name="Google Shape;9105;p99"/>
              <p:cNvSpPr/>
              <p:nvPr/>
            </p:nvSpPr>
            <p:spPr>
              <a:xfrm>
                <a:off x="1808" y="2770"/>
                <a:ext cx="258" cy="100"/>
              </a:xfrm>
              <a:custGeom>
                <a:rect b="b" l="l" r="r" t="t"/>
                <a:pathLst>
                  <a:path extrusionOk="0" h="100" w="258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06" name="Google Shape;9106;p99"/>
              <p:cNvSpPr/>
              <p:nvPr/>
            </p:nvSpPr>
            <p:spPr>
              <a:xfrm>
                <a:off x="1799" y="2816"/>
                <a:ext cx="194" cy="63"/>
              </a:xfrm>
              <a:custGeom>
                <a:rect b="b" l="l" r="r" t="t"/>
                <a:pathLst>
                  <a:path extrusionOk="0" h="63" w="194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07" name="Google Shape;9107;p99"/>
              <p:cNvSpPr/>
              <p:nvPr/>
            </p:nvSpPr>
            <p:spPr>
              <a:xfrm>
                <a:off x="2020" y="2834"/>
                <a:ext cx="258" cy="102"/>
              </a:xfrm>
              <a:custGeom>
                <a:rect b="b" l="l" r="r" t="t"/>
                <a:pathLst>
                  <a:path extrusionOk="0" h="102" w="258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08" name="Google Shape;9108;p99"/>
              <p:cNvSpPr/>
              <p:nvPr/>
            </p:nvSpPr>
            <p:spPr>
              <a:xfrm>
                <a:off x="2011" y="2882"/>
                <a:ext cx="194" cy="63"/>
              </a:xfrm>
              <a:custGeom>
                <a:rect b="b" l="l" r="r" t="t"/>
                <a:pathLst>
                  <a:path extrusionOk="0" h="63" w="194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109" name="Google Shape;9109;p99"/>
            <p:cNvSpPr/>
            <p:nvPr/>
          </p:nvSpPr>
          <p:spPr>
            <a:xfrm>
              <a:off x="7763780" y="2647731"/>
              <a:ext cx="119578" cy="80936"/>
            </a:xfrm>
            <a:custGeom>
              <a:rect b="b" l="l" r="r" t="t"/>
              <a:pathLst>
                <a:path extrusionOk="0" h="792" w="990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0" name="Google Shape;9110;p99"/>
            <p:cNvSpPr/>
            <p:nvPr/>
          </p:nvSpPr>
          <p:spPr>
            <a:xfrm>
              <a:off x="7458602" y="2654187"/>
              <a:ext cx="305957" cy="73850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1" name="Google Shape;9111;p99"/>
            <p:cNvSpPr/>
            <p:nvPr/>
          </p:nvSpPr>
          <p:spPr>
            <a:xfrm>
              <a:off x="7458797" y="2640645"/>
              <a:ext cx="3311" cy="14959"/>
            </a:xfrm>
            <a:custGeom>
              <a:rect b="b" l="l" r="r" t="t"/>
              <a:pathLst>
                <a:path extrusionOk="0" h="147" w="26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2" name="Google Shape;9112;p99"/>
            <p:cNvSpPr/>
            <p:nvPr/>
          </p:nvSpPr>
          <p:spPr>
            <a:xfrm>
              <a:off x="7458992" y="2579707"/>
              <a:ext cx="142170" cy="61883"/>
            </a:xfrm>
            <a:custGeom>
              <a:rect b="b" l="l" r="r" t="t"/>
              <a:pathLst>
                <a:path extrusionOk="0" h="606" w="117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3" name="Google Shape;9113;p99"/>
            <p:cNvSpPr/>
            <p:nvPr/>
          </p:nvSpPr>
          <p:spPr>
            <a:xfrm>
              <a:off x="7468535" y="2643795"/>
              <a:ext cx="290182" cy="71016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4" name="Google Shape;9114;p99"/>
            <p:cNvSpPr/>
            <p:nvPr/>
          </p:nvSpPr>
          <p:spPr>
            <a:xfrm flipH="1" rot="10800000">
              <a:off x="7758327" y="2638756"/>
              <a:ext cx="118410" cy="73535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15" name="Google Shape;9115;p99"/>
          <p:cNvSpPr/>
          <p:nvPr/>
        </p:nvSpPr>
        <p:spPr>
          <a:xfrm rot="2603382">
            <a:off x="2342225" y="2911220"/>
            <a:ext cx="105683" cy="176773"/>
          </a:xfrm>
          <a:prstGeom prst="rect">
            <a:avLst/>
          </a:prstGeom>
          <a:gradFill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  <a:gs pos="100000">
                <a:srgbClr val="0000A8"/>
              </a:gs>
            </a:gsLst>
            <a:lin ang="0" scaled="0"/>
          </a:gradFill>
          <a:ln cap="flat" cmpd="sng" w="9525">
            <a:solidFill>
              <a:srgbClr val="008000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9116" name="Google Shape;9116;p99"/>
          <p:cNvGrpSpPr/>
          <p:nvPr/>
        </p:nvGrpSpPr>
        <p:grpSpPr>
          <a:xfrm>
            <a:off x="1985919" y="3014959"/>
            <a:ext cx="640502" cy="354360"/>
            <a:chOff x="7493876" y="2774731"/>
            <a:chExt cx="1481958" cy="894622"/>
          </a:xfrm>
        </p:grpSpPr>
        <p:sp>
          <p:nvSpPr>
            <p:cNvPr id="9117" name="Google Shape;9117;p99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9118" name="Google Shape;9118;p99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9119" name="Google Shape;9119;p99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9120" name="Google Shape;9120;p99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21" name="Google Shape;9121;p99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22" name="Google Shape;9122;p99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23" name="Google Shape;9123;p99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124" name="Google Shape;9124;p99"/>
          <p:cNvGrpSpPr/>
          <p:nvPr/>
        </p:nvGrpSpPr>
        <p:grpSpPr>
          <a:xfrm>
            <a:off x="987308" y="997744"/>
            <a:ext cx="760809" cy="1248966"/>
            <a:chOff x="651" y="681"/>
            <a:chExt cx="639" cy="1049"/>
          </a:xfrm>
        </p:grpSpPr>
        <p:sp>
          <p:nvSpPr>
            <p:cNvPr id="9125" name="Google Shape;9125;p99"/>
            <p:cNvSpPr/>
            <p:nvPr/>
          </p:nvSpPr>
          <p:spPr>
            <a:xfrm>
              <a:off x="662" y="698"/>
              <a:ext cx="628" cy="1032"/>
            </a:xfrm>
            <a:custGeom>
              <a:rect b="b" l="l" r="r" t="t"/>
              <a:pathLst>
                <a:path extrusionOk="0" h="11424" w="10394">
                  <a:moveTo>
                    <a:pt x="8212" y="0"/>
                  </a:moveTo>
                  <a:cubicBezTo>
                    <a:pt x="8939" y="3099"/>
                    <a:pt x="9142" y="6462"/>
                    <a:pt x="10394" y="9298"/>
                  </a:cubicBezTo>
                  <a:lnTo>
                    <a:pt x="9142" y="11424"/>
                  </a:lnTo>
                  <a:cubicBezTo>
                    <a:pt x="6926" y="10028"/>
                    <a:pt x="3047" y="9625"/>
                    <a:pt x="0" y="8726"/>
                  </a:cubicBezTo>
                  <a:lnTo>
                    <a:pt x="7550" y="8306"/>
                  </a:lnTo>
                  <a:cubicBezTo>
                    <a:pt x="7771" y="5537"/>
                    <a:pt x="7991" y="2769"/>
                    <a:pt x="8212" y="0"/>
                  </a:cubicBezTo>
                  <a:close/>
                </a:path>
              </a:pathLst>
            </a:custGeom>
            <a:gradFill>
              <a:gsLst>
                <a:gs pos="0">
                  <a:srgbClr val="7F7F7F"/>
                </a:gs>
                <a:gs pos="100000">
                  <a:srgbClr val="FFFFFF"/>
                </a:gs>
              </a:gsLst>
              <a:lin ang="72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126" name="Google Shape;9126;p99"/>
            <p:cNvGrpSpPr/>
            <p:nvPr/>
          </p:nvGrpSpPr>
          <p:grpSpPr>
            <a:xfrm>
              <a:off x="651" y="681"/>
              <a:ext cx="500" cy="900"/>
              <a:chOff x="569" y="2954"/>
              <a:chExt cx="500" cy="900"/>
            </a:xfrm>
          </p:grpSpPr>
          <p:sp>
            <p:nvSpPr>
              <p:cNvPr id="9127" name="Google Shape;9127;p99"/>
              <p:cNvSpPr/>
              <p:nvPr/>
            </p:nvSpPr>
            <p:spPr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0800" rotWithShape="0" algn="bl" dir="189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28" name="Google Shape;9128;p99"/>
              <p:cNvSpPr txBox="1"/>
              <p:nvPr/>
            </p:nvSpPr>
            <p:spPr>
              <a:xfrm>
                <a:off x="638" y="2954"/>
                <a:ext cx="300" cy="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DNS</a:t>
                </a:r>
                <a:endParaRPr sz="1100"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UDP</a:t>
                </a:r>
                <a:endParaRPr sz="1100"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IP</a:t>
                </a:r>
                <a:endParaRPr sz="1100"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Eth</a:t>
                </a:r>
                <a:endParaRPr sz="1100"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Phy</a:t>
                </a:r>
                <a:endParaRPr sz="1100"/>
              </a:p>
            </p:txBody>
          </p:sp>
          <p:cxnSp>
            <p:nvCxnSpPr>
              <p:cNvPr id="9129" name="Google Shape;9129;p99"/>
              <p:cNvCxnSpPr/>
              <p:nvPr/>
            </p:nvCxnSpPr>
            <p:spPr>
              <a:xfrm>
                <a:off x="578" y="3130"/>
                <a:ext cx="48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130" name="Google Shape;9130;p99"/>
              <p:cNvCxnSpPr/>
              <p:nvPr/>
            </p:nvCxnSpPr>
            <p:spPr>
              <a:xfrm>
                <a:off x="575" y="3289"/>
                <a:ext cx="48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131" name="Google Shape;9131;p99"/>
              <p:cNvCxnSpPr/>
              <p:nvPr/>
            </p:nvCxnSpPr>
            <p:spPr>
              <a:xfrm>
                <a:off x="572" y="3448"/>
                <a:ext cx="48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132" name="Google Shape;9132;p99"/>
              <p:cNvCxnSpPr/>
              <p:nvPr/>
            </p:nvCxnSpPr>
            <p:spPr>
              <a:xfrm>
                <a:off x="569" y="3607"/>
                <a:ext cx="48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9133" name="Google Shape;9133;p99"/>
          <p:cNvGrpSpPr/>
          <p:nvPr/>
        </p:nvGrpSpPr>
        <p:grpSpPr>
          <a:xfrm>
            <a:off x="1954516" y="2893778"/>
            <a:ext cx="269081" cy="467916"/>
            <a:chOff x="4140" y="429"/>
            <a:chExt cx="1425" cy="2396"/>
          </a:xfrm>
        </p:grpSpPr>
        <p:sp>
          <p:nvSpPr>
            <p:cNvPr id="9134" name="Google Shape;9134;p99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5" name="Google Shape;9135;p99"/>
            <p:cNvSpPr/>
            <p:nvPr/>
          </p:nvSpPr>
          <p:spPr>
            <a:xfrm>
              <a:off x="4203" y="429"/>
              <a:ext cx="1053" cy="2286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6" name="Google Shape;9136;p99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7" name="Google Shape;9137;p99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8" name="Google Shape;9138;p99"/>
            <p:cNvSpPr/>
            <p:nvPr/>
          </p:nvSpPr>
          <p:spPr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139" name="Google Shape;9139;p99"/>
            <p:cNvGrpSpPr/>
            <p:nvPr/>
          </p:nvGrpSpPr>
          <p:grpSpPr>
            <a:xfrm>
              <a:off x="4751" y="667"/>
              <a:ext cx="580" cy="146"/>
              <a:chOff x="617" y="2567"/>
              <a:chExt cx="724" cy="140"/>
            </a:xfrm>
          </p:grpSpPr>
          <p:sp>
            <p:nvSpPr>
              <p:cNvPr id="9140" name="Google Shape;9140;p99"/>
              <p:cNvSpPr/>
              <p:nvPr/>
            </p:nvSpPr>
            <p:spPr>
              <a:xfrm>
                <a:off x="617" y="2567"/>
                <a:ext cx="724" cy="140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1" name="Google Shape;9141;p99"/>
              <p:cNvSpPr/>
              <p:nvPr/>
            </p:nvSpPr>
            <p:spPr>
              <a:xfrm>
                <a:off x="633" y="2584"/>
                <a:ext cx="692" cy="10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142" name="Google Shape;9142;p99"/>
            <p:cNvSpPr/>
            <p:nvPr/>
          </p:nvSpPr>
          <p:spPr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143" name="Google Shape;9143;p99"/>
            <p:cNvGrpSpPr/>
            <p:nvPr/>
          </p:nvGrpSpPr>
          <p:grpSpPr>
            <a:xfrm>
              <a:off x="4745" y="996"/>
              <a:ext cx="580" cy="134"/>
              <a:chOff x="612" y="2570"/>
              <a:chExt cx="724" cy="139"/>
            </a:xfrm>
          </p:grpSpPr>
          <p:sp>
            <p:nvSpPr>
              <p:cNvPr id="9144" name="Google Shape;9144;p99"/>
              <p:cNvSpPr/>
              <p:nvPr/>
            </p:nvSpPr>
            <p:spPr>
              <a:xfrm>
                <a:off x="612" y="2570"/>
                <a:ext cx="724" cy="13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5" name="Google Shape;9145;p99"/>
              <p:cNvSpPr/>
              <p:nvPr/>
            </p:nvSpPr>
            <p:spPr>
              <a:xfrm>
                <a:off x="628" y="2589"/>
                <a:ext cx="692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146" name="Google Shape;9146;p99"/>
            <p:cNvSpPr/>
            <p:nvPr/>
          </p:nvSpPr>
          <p:spPr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7" name="Google Shape;9147;p99"/>
            <p:cNvSpPr/>
            <p:nvPr/>
          </p:nvSpPr>
          <p:spPr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148" name="Google Shape;9148;p99"/>
            <p:cNvGrpSpPr/>
            <p:nvPr/>
          </p:nvGrpSpPr>
          <p:grpSpPr>
            <a:xfrm>
              <a:off x="4733" y="1636"/>
              <a:ext cx="586" cy="140"/>
              <a:chOff x="611" y="2576"/>
              <a:chExt cx="730" cy="129"/>
            </a:xfrm>
          </p:grpSpPr>
          <p:sp>
            <p:nvSpPr>
              <p:cNvPr id="9149" name="Google Shape;9149;p99"/>
              <p:cNvSpPr/>
              <p:nvPr/>
            </p:nvSpPr>
            <p:spPr>
              <a:xfrm>
                <a:off x="611" y="2576"/>
                <a:ext cx="730" cy="12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50" name="Google Shape;9150;p99"/>
              <p:cNvSpPr/>
              <p:nvPr/>
            </p:nvSpPr>
            <p:spPr>
              <a:xfrm>
                <a:off x="627" y="2588"/>
                <a:ext cx="699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151" name="Google Shape;9151;p99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152" name="Google Shape;9152;p99"/>
            <p:cNvGrpSpPr/>
            <p:nvPr/>
          </p:nvGrpSpPr>
          <p:grpSpPr>
            <a:xfrm>
              <a:off x="4739" y="1325"/>
              <a:ext cx="580" cy="140"/>
              <a:chOff x="614" y="2566"/>
              <a:chExt cx="723" cy="140"/>
            </a:xfrm>
          </p:grpSpPr>
          <p:sp>
            <p:nvSpPr>
              <p:cNvPr id="9153" name="Google Shape;9153;p99"/>
              <p:cNvSpPr/>
              <p:nvPr/>
            </p:nvSpPr>
            <p:spPr>
              <a:xfrm>
                <a:off x="614" y="2566"/>
                <a:ext cx="723" cy="140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54" name="Google Shape;9154;p99"/>
              <p:cNvSpPr/>
              <p:nvPr/>
            </p:nvSpPr>
            <p:spPr>
              <a:xfrm>
                <a:off x="630" y="2585"/>
                <a:ext cx="691" cy="10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155" name="Google Shape;9155;p99"/>
            <p:cNvSpPr/>
            <p:nvPr/>
          </p:nvSpPr>
          <p:spPr>
            <a:xfrm>
              <a:off x="5250" y="429"/>
              <a:ext cx="69" cy="2286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6" name="Google Shape;9156;p99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7" name="Google Shape;9157;p99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8" name="Google Shape;9158;p99"/>
            <p:cNvSpPr/>
            <p:nvPr/>
          </p:nvSpPr>
          <p:spPr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9" name="Google Shape;9159;p99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0" name="Google Shape;9160;p99"/>
            <p:cNvSpPr/>
            <p:nvPr/>
          </p:nvSpPr>
          <p:spPr>
            <a:xfrm>
              <a:off x="4140" y="2679"/>
              <a:ext cx="1198" cy="146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1" name="Google Shape;9161;p99"/>
            <p:cNvSpPr/>
            <p:nvPr/>
          </p:nvSpPr>
          <p:spPr>
            <a:xfrm>
              <a:off x="4203" y="2709"/>
              <a:ext cx="1072" cy="85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2" name="Google Shape;9162;p99"/>
            <p:cNvSpPr/>
            <p:nvPr/>
          </p:nvSpPr>
          <p:spPr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3" name="Google Shape;9163;p99"/>
            <p:cNvSpPr/>
            <p:nvPr/>
          </p:nvSpPr>
          <p:spPr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4" name="Google Shape;9164;p99"/>
            <p:cNvSpPr/>
            <p:nvPr/>
          </p:nvSpPr>
          <p:spPr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5" name="Google Shape;9165;p99"/>
            <p:cNvSpPr/>
            <p:nvPr/>
          </p:nvSpPr>
          <p:spPr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66" name="Google Shape;9166;p99"/>
          <p:cNvGrpSpPr/>
          <p:nvPr/>
        </p:nvGrpSpPr>
        <p:grpSpPr>
          <a:xfrm>
            <a:off x="0" y="-886171"/>
            <a:ext cx="571500" cy="706041"/>
            <a:chOff x="177" y="729"/>
            <a:chExt cx="480" cy="593"/>
          </a:xfrm>
        </p:grpSpPr>
        <p:grpSp>
          <p:nvGrpSpPr>
            <p:cNvPr id="9167" name="Google Shape;9167;p99"/>
            <p:cNvGrpSpPr/>
            <p:nvPr/>
          </p:nvGrpSpPr>
          <p:grpSpPr>
            <a:xfrm>
              <a:off x="343" y="732"/>
              <a:ext cx="300" cy="300"/>
              <a:chOff x="844" y="3337"/>
              <a:chExt cx="300" cy="300"/>
            </a:xfrm>
          </p:grpSpPr>
          <p:sp>
            <p:nvSpPr>
              <p:cNvPr id="9168" name="Google Shape;9168;p99"/>
              <p:cNvSpPr/>
              <p:nvPr/>
            </p:nvSpPr>
            <p:spPr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69" name="Google Shape;9169;p99"/>
              <p:cNvSpPr txBox="1"/>
              <p:nvPr/>
            </p:nvSpPr>
            <p:spPr>
              <a:xfrm>
                <a:off x="844" y="3337"/>
                <a:ext cx="3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Arial"/>
                  <a:buNone/>
                </a:pPr>
                <a:r>
                  <a:rPr b="0" i="0" lang="en-US" sz="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DNS</a:t>
                </a:r>
                <a:endParaRPr sz="1100"/>
              </a:p>
            </p:txBody>
          </p:sp>
        </p:grpSp>
        <p:grpSp>
          <p:nvGrpSpPr>
            <p:cNvPr id="9170" name="Google Shape;9170;p99"/>
            <p:cNvGrpSpPr/>
            <p:nvPr/>
          </p:nvGrpSpPr>
          <p:grpSpPr>
            <a:xfrm>
              <a:off x="290" y="874"/>
              <a:ext cx="354" cy="300"/>
              <a:chOff x="740" y="3209"/>
              <a:chExt cx="354" cy="300"/>
            </a:xfrm>
          </p:grpSpPr>
          <p:grpSp>
            <p:nvGrpSpPr>
              <p:cNvPr id="9171" name="Google Shape;9171;p99"/>
              <p:cNvGrpSpPr/>
              <p:nvPr/>
            </p:nvGrpSpPr>
            <p:grpSpPr>
              <a:xfrm>
                <a:off x="794" y="3209"/>
                <a:ext cx="300" cy="300"/>
                <a:chOff x="844" y="3337"/>
                <a:chExt cx="300" cy="300"/>
              </a:xfrm>
            </p:grpSpPr>
            <p:sp>
              <p:nvSpPr>
                <p:cNvPr id="9172" name="Google Shape;9172;p99"/>
                <p:cNvSpPr/>
                <p:nvPr/>
              </p:nvSpPr>
              <p:spPr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cap="flat" cmpd="sng" w="9525">
                  <a:solidFill>
                    <a:srgbClr val="FFFFF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73" name="Google Shape;9173;p99"/>
                <p:cNvSpPr txBox="1"/>
                <p:nvPr/>
              </p:nvSpPr>
              <p:spPr>
                <a:xfrm>
                  <a:off x="844" y="3337"/>
                  <a:ext cx="300" cy="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800"/>
                    <a:buFont typeface="Arial"/>
                    <a:buNone/>
                  </a:pPr>
                  <a:r>
                    <a:rPr b="0" i="0" lang="en-US" sz="800" u="none" cap="none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DNS</a:t>
                  </a:r>
                  <a:endParaRPr sz="1100"/>
                </a:p>
              </p:txBody>
            </p:sp>
          </p:grpSp>
          <p:sp>
            <p:nvSpPr>
              <p:cNvPr id="9174" name="Google Shape;9174;p99"/>
              <p:cNvSpPr/>
              <p:nvPr/>
            </p:nvSpPr>
            <p:spPr>
              <a:xfrm>
                <a:off x="750" y="3244"/>
                <a:ext cx="88" cy="82"/>
              </a:xfrm>
              <a:prstGeom prst="rect">
                <a:avLst/>
              </a:prstGeom>
              <a:solidFill>
                <a:srgbClr val="00CC99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75" name="Google Shape;9175;p99"/>
              <p:cNvSpPr/>
              <p:nvPr/>
            </p:nvSpPr>
            <p:spPr>
              <a:xfrm>
                <a:off x="740" y="3238"/>
                <a:ext cx="354" cy="94"/>
              </a:xfrm>
              <a:prstGeom prst="rect">
                <a:avLst/>
              </a:prstGeom>
              <a:noFill/>
              <a:ln cap="flat" cmpd="sng" w="9525">
                <a:solidFill>
                  <a:srgbClr val="00CC9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176" name="Google Shape;9176;p99"/>
            <p:cNvGrpSpPr/>
            <p:nvPr/>
          </p:nvGrpSpPr>
          <p:grpSpPr>
            <a:xfrm>
              <a:off x="290" y="1022"/>
              <a:ext cx="354" cy="300"/>
              <a:chOff x="836" y="3305"/>
              <a:chExt cx="354" cy="300"/>
            </a:xfrm>
          </p:grpSpPr>
          <p:grpSp>
            <p:nvGrpSpPr>
              <p:cNvPr id="9177" name="Google Shape;9177;p99"/>
              <p:cNvGrpSpPr/>
              <p:nvPr/>
            </p:nvGrpSpPr>
            <p:grpSpPr>
              <a:xfrm>
                <a:off x="890" y="3305"/>
                <a:ext cx="300" cy="300"/>
                <a:chOff x="844" y="3337"/>
                <a:chExt cx="300" cy="300"/>
              </a:xfrm>
            </p:grpSpPr>
            <p:sp>
              <p:nvSpPr>
                <p:cNvPr id="9178" name="Google Shape;9178;p99"/>
                <p:cNvSpPr/>
                <p:nvPr/>
              </p:nvSpPr>
              <p:spPr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cap="flat" cmpd="sng" w="9525">
                  <a:solidFill>
                    <a:srgbClr val="FFFFF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79" name="Google Shape;9179;p99"/>
                <p:cNvSpPr txBox="1"/>
                <p:nvPr/>
              </p:nvSpPr>
              <p:spPr>
                <a:xfrm>
                  <a:off x="844" y="3337"/>
                  <a:ext cx="300" cy="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800"/>
                    <a:buFont typeface="Arial"/>
                    <a:buNone/>
                  </a:pPr>
                  <a:r>
                    <a:rPr b="0" i="0" lang="en-US" sz="800" u="none" cap="none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DNS</a:t>
                  </a:r>
                  <a:endParaRPr sz="1100"/>
                </a:p>
              </p:txBody>
            </p:sp>
          </p:grpSp>
          <p:grpSp>
            <p:nvGrpSpPr>
              <p:cNvPr id="9180" name="Google Shape;9180;p99"/>
              <p:cNvGrpSpPr/>
              <p:nvPr/>
            </p:nvGrpSpPr>
            <p:grpSpPr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181" name="Google Shape;9181;p99"/>
                <p:cNvSpPr/>
                <p:nvPr/>
              </p:nvSpPr>
              <p:spPr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cap="flat" cmpd="sng" w="9525">
                  <a:solidFill>
                    <a:srgbClr val="FFFFF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82" name="Google Shape;9182;p99"/>
                <p:cNvSpPr/>
                <p:nvPr/>
              </p:nvSpPr>
              <p:spPr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00CC99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9183" name="Google Shape;9183;p99"/>
            <p:cNvGrpSpPr/>
            <p:nvPr/>
          </p:nvGrpSpPr>
          <p:grpSpPr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184" name="Google Shape;9184;p99"/>
              <p:cNvSpPr/>
              <p:nvPr/>
            </p:nvSpPr>
            <p:spPr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85" name="Google Shape;9185;p99"/>
              <p:cNvSpPr/>
              <p:nvPr/>
            </p:nvSpPr>
            <p:spPr>
              <a:xfrm>
                <a:off x="627" y="3377"/>
                <a:ext cx="480" cy="112"/>
              </a:xfrm>
              <a:prstGeom prst="rect">
                <a:avLst/>
              </a:prstGeom>
              <a:noFill/>
              <a:ln cap="flat" cmpd="sng" w="9525">
                <a:solidFill>
                  <a:srgbClr val="3333C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186" name="Google Shape;9186;p99"/>
            <p:cNvSpPr/>
            <p:nvPr/>
          </p:nvSpPr>
          <p:spPr>
            <a:xfrm>
              <a:off x="393" y="729"/>
              <a:ext cx="240" cy="552"/>
            </a:xfrm>
            <a:prstGeom prst="downArrow">
              <a:avLst>
                <a:gd fmla="val 54167" name="adj1"/>
                <a:gd fmla="val 36928" name="adj2"/>
              </a:avLst>
            </a:prstGeom>
            <a:gradFill>
              <a:gsLst>
                <a:gs pos="0">
                  <a:srgbClr val="FF0000">
                    <a:alpha val="24705"/>
                  </a:srgbClr>
                </a:gs>
                <a:gs pos="100000">
                  <a:srgbClr val="FF0000">
                    <a:alpha val="24705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87" name="Google Shape;9187;p99"/>
          <p:cNvSpPr/>
          <p:nvPr/>
        </p:nvSpPr>
        <p:spPr>
          <a:xfrm>
            <a:off x="3586254" y="1344294"/>
            <a:ext cx="2620900" cy="1943214"/>
          </a:xfrm>
          <a:custGeom>
            <a:rect b="b" l="l" r="r" t="t"/>
            <a:pathLst>
              <a:path extrusionOk="0" h="9973" w="10000">
                <a:moveTo>
                  <a:pt x="334" y="2010"/>
                </a:moveTo>
                <a:cubicBezTo>
                  <a:pt x="-90" y="2671"/>
                  <a:pt x="-7" y="4166"/>
                  <a:pt x="38" y="4952"/>
                </a:cubicBezTo>
                <a:cubicBezTo>
                  <a:pt x="83" y="5738"/>
                  <a:pt x="308" y="6246"/>
                  <a:pt x="608" y="6726"/>
                </a:cubicBezTo>
                <a:cubicBezTo>
                  <a:pt x="906" y="7207"/>
                  <a:pt x="1176" y="7528"/>
                  <a:pt x="1830" y="7834"/>
                </a:cubicBezTo>
                <a:cubicBezTo>
                  <a:pt x="2484" y="8140"/>
                  <a:pt x="3678" y="8218"/>
                  <a:pt x="4532" y="8562"/>
                </a:cubicBezTo>
                <a:cubicBezTo>
                  <a:pt x="5384" y="8905"/>
                  <a:pt x="6078" y="9738"/>
                  <a:pt x="6946" y="9897"/>
                </a:cubicBezTo>
                <a:cubicBezTo>
                  <a:pt x="7814" y="10056"/>
                  <a:pt x="9200" y="9984"/>
                  <a:pt x="9743" y="9519"/>
                </a:cubicBezTo>
                <a:cubicBezTo>
                  <a:pt x="10214" y="8840"/>
                  <a:pt x="9709" y="6896"/>
                  <a:pt x="9752" y="5816"/>
                </a:cubicBezTo>
                <a:cubicBezTo>
                  <a:pt x="9796" y="4736"/>
                  <a:pt x="9959" y="3695"/>
                  <a:pt x="10000" y="3042"/>
                </a:cubicBezTo>
                <a:cubicBezTo>
                  <a:pt x="9911" y="2184"/>
                  <a:pt x="9932" y="1181"/>
                  <a:pt x="9226" y="676"/>
                </a:cubicBezTo>
                <a:cubicBezTo>
                  <a:pt x="8522" y="170"/>
                  <a:pt x="6876" y="-44"/>
                  <a:pt x="5768" y="7"/>
                </a:cubicBezTo>
                <a:cubicBezTo>
                  <a:pt x="4662" y="58"/>
                  <a:pt x="3493" y="270"/>
                  <a:pt x="2580" y="982"/>
                </a:cubicBezTo>
                <a:cubicBezTo>
                  <a:pt x="1535" y="1383"/>
                  <a:pt x="757" y="1348"/>
                  <a:pt x="334" y="2010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8" name="Google Shape;9188;p99"/>
          <p:cNvSpPr txBox="1"/>
          <p:nvPr/>
        </p:nvSpPr>
        <p:spPr>
          <a:xfrm>
            <a:off x="4143375" y="2753704"/>
            <a:ext cx="13584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Comcast network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68.80.0.0/13</a:t>
            </a:r>
            <a:endParaRPr sz="1100"/>
          </a:p>
        </p:txBody>
      </p:sp>
      <p:cxnSp>
        <p:nvCxnSpPr>
          <p:cNvPr id="9189" name="Google Shape;9189;p99"/>
          <p:cNvCxnSpPr/>
          <p:nvPr/>
        </p:nvCxnSpPr>
        <p:spPr>
          <a:xfrm flipH="1" rot="10800000">
            <a:off x="2752515" y="2651600"/>
            <a:ext cx="1364400" cy="550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90" name="Google Shape;9190;p99"/>
          <p:cNvCxnSpPr/>
          <p:nvPr/>
        </p:nvCxnSpPr>
        <p:spPr>
          <a:xfrm flipH="1">
            <a:off x="5212379" y="2048786"/>
            <a:ext cx="195300" cy="194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191" name="Google Shape;9191;p99"/>
          <p:cNvSpPr txBox="1"/>
          <p:nvPr/>
        </p:nvSpPr>
        <p:spPr>
          <a:xfrm>
            <a:off x="5551744" y="1613087"/>
            <a:ext cx="5664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DNS </a:t>
            </a:r>
            <a:endParaRPr sz="11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server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92" name="Google Shape;9192;p99"/>
          <p:cNvGrpSpPr/>
          <p:nvPr/>
        </p:nvGrpSpPr>
        <p:grpSpPr>
          <a:xfrm flipH="1">
            <a:off x="4226579" y="2720298"/>
            <a:ext cx="300038" cy="114300"/>
            <a:chOff x="3228" y="1776"/>
            <a:chExt cx="252" cy="96"/>
          </a:xfrm>
        </p:grpSpPr>
        <p:cxnSp>
          <p:nvCxnSpPr>
            <p:cNvPr id="9193" name="Google Shape;9193;p99"/>
            <p:cNvCxnSpPr/>
            <p:nvPr/>
          </p:nvCxnSpPr>
          <p:spPr>
            <a:xfrm flipH="1" rot="10800000">
              <a:off x="3339" y="1776"/>
              <a:ext cx="141" cy="5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94" name="Google Shape;9194;p99"/>
            <p:cNvCxnSpPr/>
            <p:nvPr/>
          </p:nvCxnSpPr>
          <p:spPr>
            <a:xfrm flipH="1" rot="10800000">
              <a:off x="3228" y="1833"/>
              <a:ext cx="102" cy="39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9195" name="Google Shape;9195;p99"/>
          <p:cNvGrpSpPr/>
          <p:nvPr/>
        </p:nvGrpSpPr>
        <p:grpSpPr>
          <a:xfrm rot="10800000">
            <a:off x="4340879" y="2327392"/>
            <a:ext cx="300038" cy="114300"/>
            <a:chOff x="3228" y="1776"/>
            <a:chExt cx="252" cy="96"/>
          </a:xfrm>
        </p:grpSpPr>
        <p:cxnSp>
          <p:nvCxnSpPr>
            <p:cNvPr id="9196" name="Google Shape;9196;p99"/>
            <p:cNvCxnSpPr/>
            <p:nvPr/>
          </p:nvCxnSpPr>
          <p:spPr>
            <a:xfrm flipH="1" rot="10800000">
              <a:off x="3339" y="1776"/>
              <a:ext cx="141" cy="5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97" name="Google Shape;9197;p99"/>
            <p:cNvCxnSpPr/>
            <p:nvPr/>
          </p:nvCxnSpPr>
          <p:spPr>
            <a:xfrm flipH="1" rot="10800000">
              <a:off x="3228" y="1833"/>
              <a:ext cx="102" cy="39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9198" name="Google Shape;9198;p99"/>
          <p:cNvGrpSpPr/>
          <p:nvPr/>
        </p:nvGrpSpPr>
        <p:grpSpPr>
          <a:xfrm rot="10800000">
            <a:off x="5916076" y="2845313"/>
            <a:ext cx="300038" cy="114300"/>
            <a:chOff x="3228" y="1776"/>
            <a:chExt cx="252" cy="96"/>
          </a:xfrm>
        </p:grpSpPr>
        <p:cxnSp>
          <p:nvCxnSpPr>
            <p:cNvPr id="9199" name="Google Shape;9199;p99"/>
            <p:cNvCxnSpPr/>
            <p:nvPr/>
          </p:nvCxnSpPr>
          <p:spPr>
            <a:xfrm flipH="1" rot="10800000">
              <a:off x="3339" y="1776"/>
              <a:ext cx="141" cy="5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00" name="Google Shape;9200;p99"/>
            <p:cNvCxnSpPr/>
            <p:nvPr/>
          </p:nvCxnSpPr>
          <p:spPr>
            <a:xfrm flipH="1" rot="10800000">
              <a:off x="3228" y="1833"/>
              <a:ext cx="102" cy="39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9201" name="Google Shape;9201;p99"/>
          <p:cNvGrpSpPr/>
          <p:nvPr/>
        </p:nvGrpSpPr>
        <p:grpSpPr>
          <a:xfrm flipH="1" rot="10800000">
            <a:off x="5298141" y="2859601"/>
            <a:ext cx="221456" cy="85725"/>
            <a:chOff x="3228" y="1776"/>
            <a:chExt cx="252" cy="96"/>
          </a:xfrm>
        </p:grpSpPr>
        <p:cxnSp>
          <p:nvCxnSpPr>
            <p:cNvPr id="9202" name="Google Shape;9202;p99"/>
            <p:cNvCxnSpPr/>
            <p:nvPr/>
          </p:nvCxnSpPr>
          <p:spPr>
            <a:xfrm flipH="1" rot="10800000">
              <a:off x="3339" y="1776"/>
              <a:ext cx="141" cy="5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03" name="Google Shape;9203;p99"/>
            <p:cNvCxnSpPr/>
            <p:nvPr/>
          </p:nvCxnSpPr>
          <p:spPr>
            <a:xfrm flipH="1" rot="10800000">
              <a:off x="3228" y="1833"/>
              <a:ext cx="102" cy="39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9204" name="Google Shape;9204;p99"/>
          <p:cNvGrpSpPr/>
          <p:nvPr/>
        </p:nvGrpSpPr>
        <p:grpSpPr>
          <a:xfrm rot="-10390311">
            <a:off x="5501739" y="2366682"/>
            <a:ext cx="339328" cy="42862"/>
            <a:chOff x="3228" y="1776"/>
            <a:chExt cx="252" cy="96"/>
          </a:xfrm>
        </p:grpSpPr>
        <p:cxnSp>
          <p:nvCxnSpPr>
            <p:cNvPr id="9205" name="Google Shape;9205;p99"/>
            <p:cNvCxnSpPr/>
            <p:nvPr/>
          </p:nvCxnSpPr>
          <p:spPr>
            <a:xfrm flipH="1" rot="10800000">
              <a:off x="3339" y="1776"/>
              <a:ext cx="141" cy="5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06" name="Google Shape;9206;p99"/>
            <p:cNvCxnSpPr/>
            <p:nvPr/>
          </p:nvCxnSpPr>
          <p:spPr>
            <a:xfrm flipH="1" rot="10800000">
              <a:off x="3228" y="1833"/>
              <a:ext cx="102" cy="39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9207" name="Google Shape;9207;p99"/>
          <p:cNvGrpSpPr/>
          <p:nvPr/>
        </p:nvGrpSpPr>
        <p:grpSpPr>
          <a:xfrm>
            <a:off x="4858801" y="2520273"/>
            <a:ext cx="221456" cy="85725"/>
            <a:chOff x="3228" y="1776"/>
            <a:chExt cx="252" cy="96"/>
          </a:xfrm>
        </p:grpSpPr>
        <p:cxnSp>
          <p:nvCxnSpPr>
            <p:cNvPr id="9208" name="Google Shape;9208;p99"/>
            <p:cNvCxnSpPr/>
            <p:nvPr/>
          </p:nvCxnSpPr>
          <p:spPr>
            <a:xfrm flipH="1" rot="10800000">
              <a:off x="3339" y="1776"/>
              <a:ext cx="141" cy="5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09" name="Google Shape;9209;p99"/>
            <p:cNvCxnSpPr/>
            <p:nvPr/>
          </p:nvCxnSpPr>
          <p:spPr>
            <a:xfrm flipH="1" rot="10800000">
              <a:off x="3228" y="1833"/>
              <a:ext cx="102" cy="39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9210" name="Google Shape;9210;p99"/>
          <p:cNvGrpSpPr/>
          <p:nvPr/>
        </p:nvGrpSpPr>
        <p:grpSpPr>
          <a:xfrm flipH="1">
            <a:off x="5337432" y="2520273"/>
            <a:ext cx="221456" cy="85725"/>
            <a:chOff x="3228" y="1776"/>
            <a:chExt cx="252" cy="96"/>
          </a:xfrm>
        </p:grpSpPr>
        <p:cxnSp>
          <p:nvCxnSpPr>
            <p:cNvPr id="9211" name="Google Shape;9211;p99"/>
            <p:cNvCxnSpPr/>
            <p:nvPr/>
          </p:nvCxnSpPr>
          <p:spPr>
            <a:xfrm flipH="1" rot="10800000">
              <a:off x="3339" y="1776"/>
              <a:ext cx="141" cy="5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12" name="Google Shape;9212;p99"/>
            <p:cNvCxnSpPr/>
            <p:nvPr/>
          </p:nvCxnSpPr>
          <p:spPr>
            <a:xfrm flipH="1" rot="10800000">
              <a:off x="3228" y="1833"/>
              <a:ext cx="102" cy="39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9213" name="Google Shape;9213;p99"/>
          <p:cNvGrpSpPr/>
          <p:nvPr/>
        </p:nvGrpSpPr>
        <p:grpSpPr>
          <a:xfrm>
            <a:off x="3881847" y="2422531"/>
            <a:ext cx="640502" cy="354360"/>
            <a:chOff x="7493876" y="2774731"/>
            <a:chExt cx="1481958" cy="894622"/>
          </a:xfrm>
        </p:grpSpPr>
        <p:sp>
          <p:nvSpPr>
            <p:cNvPr id="9214" name="Google Shape;9214;p99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9215" name="Google Shape;9215;p99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9216" name="Google Shape;9216;p99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9217" name="Google Shape;9217;p99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18" name="Google Shape;9218;p99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19" name="Google Shape;9219;p99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20" name="Google Shape;9220;p99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221" name="Google Shape;9221;p99"/>
          <p:cNvGrpSpPr/>
          <p:nvPr/>
        </p:nvGrpSpPr>
        <p:grpSpPr>
          <a:xfrm>
            <a:off x="4873567" y="2234273"/>
            <a:ext cx="640502" cy="354360"/>
            <a:chOff x="7493876" y="2774731"/>
            <a:chExt cx="1481958" cy="894622"/>
          </a:xfrm>
        </p:grpSpPr>
        <p:sp>
          <p:nvSpPr>
            <p:cNvPr id="9222" name="Google Shape;9222;p99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9223" name="Google Shape;9223;p99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9224" name="Google Shape;9224;p99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9225" name="Google Shape;9225;p99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26" name="Google Shape;9226;p99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27" name="Google Shape;9227;p99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28" name="Google Shape;9228;p99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229" name="Google Shape;9229;p99"/>
          <p:cNvGrpSpPr/>
          <p:nvPr/>
        </p:nvGrpSpPr>
        <p:grpSpPr>
          <a:xfrm>
            <a:off x="5431620" y="2782242"/>
            <a:ext cx="640502" cy="354360"/>
            <a:chOff x="7493876" y="2774731"/>
            <a:chExt cx="1481958" cy="894622"/>
          </a:xfrm>
        </p:grpSpPr>
        <p:sp>
          <p:nvSpPr>
            <p:cNvPr id="9230" name="Google Shape;9230;p99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9231" name="Google Shape;9231;p99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9232" name="Google Shape;9232;p99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9233" name="Google Shape;9233;p99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34" name="Google Shape;9234;p99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35" name="Google Shape;9235;p99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36" name="Google Shape;9236;p99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237" name="Google Shape;9237;p99"/>
          <p:cNvGrpSpPr/>
          <p:nvPr/>
        </p:nvGrpSpPr>
        <p:grpSpPr>
          <a:xfrm>
            <a:off x="454321" y="887487"/>
            <a:ext cx="357188" cy="357188"/>
            <a:chOff x="844" y="3337"/>
            <a:chExt cx="300" cy="300"/>
          </a:xfrm>
        </p:grpSpPr>
        <p:sp>
          <p:nvSpPr>
            <p:cNvPr id="9238" name="Google Shape;9238;p99"/>
            <p:cNvSpPr/>
            <p:nvPr/>
          </p:nvSpPr>
          <p:spPr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9" name="Google Shape;9239;p99"/>
            <p:cNvSpPr txBox="1"/>
            <p:nvPr/>
          </p:nvSpPr>
          <p:spPr>
            <a:xfrm>
              <a:off x="844" y="3337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Arial"/>
                <a:buNone/>
              </a:pPr>
              <a:r>
                <a:rPr b="0" i="0" lang="en-US" sz="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DNS</a:t>
              </a:r>
              <a:endParaRPr sz="1100"/>
            </a:p>
          </p:txBody>
        </p:sp>
      </p:grpSp>
      <p:grpSp>
        <p:nvGrpSpPr>
          <p:cNvPr id="9240" name="Google Shape;9240;p99"/>
          <p:cNvGrpSpPr/>
          <p:nvPr/>
        </p:nvGrpSpPr>
        <p:grpSpPr>
          <a:xfrm>
            <a:off x="409077" y="1056556"/>
            <a:ext cx="421481" cy="357188"/>
            <a:chOff x="740" y="3209"/>
            <a:chExt cx="354" cy="300"/>
          </a:xfrm>
        </p:grpSpPr>
        <p:grpSp>
          <p:nvGrpSpPr>
            <p:cNvPr id="9241" name="Google Shape;9241;p99"/>
            <p:cNvGrpSpPr/>
            <p:nvPr/>
          </p:nvGrpSpPr>
          <p:grpSpPr>
            <a:xfrm>
              <a:off x="794" y="3209"/>
              <a:ext cx="300" cy="300"/>
              <a:chOff x="844" y="3337"/>
              <a:chExt cx="300" cy="300"/>
            </a:xfrm>
          </p:grpSpPr>
          <p:sp>
            <p:nvSpPr>
              <p:cNvPr id="9242" name="Google Shape;9242;p99"/>
              <p:cNvSpPr/>
              <p:nvPr/>
            </p:nvSpPr>
            <p:spPr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43" name="Google Shape;9243;p99"/>
              <p:cNvSpPr txBox="1"/>
              <p:nvPr/>
            </p:nvSpPr>
            <p:spPr>
              <a:xfrm>
                <a:off x="844" y="3337"/>
                <a:ext cx="3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Arial"/>
                  <a:buNone/>
                </a:pPr>
                <a:r>
                  <a:rPr b="0" i="0" lang="en-US" sz="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DNS</a:t>
                </a:r>
                <a:endParaRPr sz="1100"/>
              </a:p>
            </p:txBody>
          </p:sp>
        </p:grpSp>
        <p:sp>
          <p:nvSpPr>
            <p:cNvPr id="9244" name="Google Shape;9244;p99"/>
            <p:cNvSpPr/>
            <p:nvPr/>
          </p:nvSpPr>
          <p:spPr>
            <a:xfrm>
              <a:off x="750" y="3244"/>
              <a:ext cx="88" cy="82"/>
            </a:xfrm>
            <a:prstGeom prst="rect">
              <a:avLst/>
            </a:prstGeom>
            <a:solidFill>
              <a:srgbClr val="00CC99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5" name="Google Shape;9245;p99"/>
            <p:cNvSpPr/>
            <p:nvPr/>
          </p:nvSpPr>
          <p:spPr>
            <a:xfrm>
              <a:off x="740" y="3238"/>
              <a:ext cx="354" cy="94"/>
            </a:xfrm>
            <a:prstGeom prst="rect">
              <a:avLst/>
            </a:prstGeom>
            <a:noFill/>
            <a:ln cap="flat" cmpd="sng" w="9525">
              <a:solidFill>
                <a:srgbClr val="00CC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46" name="Google Shape;9246;p99"/>
          <p:cNvGrpSpPr/>
          <p:nvPr/>
        </p:nvGrpSpPr>
        <p:grpSpPr>
          <a:xfrm>
            <a:off x="409077" y="1232768"/>
            <a:ext cx="421481" cy="357188"/>
            <a:chOff x="836" y="3305"/>
            <a:chExt cx="354" cy="300"/>
          </a:xfrm>
        </p:grpSpPr>
        <p:grpSp>
          <p:nvGrpSpPr>
            <p:cNvPr id="9247" name="Google Shape;9247;p99"/>
            <p:cNvGrpSpPr/>
            <p:nvPr/>
          </p:nvGrpSpPr>
          <p:grpSpPr>
            <a:xfrm>
              <a:off x="890" y="3305"/>
              <a:ext cx="300" cy="300"/>
              <a:chOff x="844" y="3337"/>
              <a:chExt cx="300" cy="300"/>
            </a:xfrm>
          </p:grpSpPr>
          <p:sp>
            <p:nvSpPr>
              <p:cNvPr id="9248" name="Google Shape;9248;p99"/>
              <p:cNvSpPr/>
              <p:nvPr/>
            </p:nvSpPr>
            <p:spPr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49" name="Google Shape;9249;p99"/>
              <p:cNvSpPr txBox="1"/>
              <p:nvPr/>
            </p:nvSpPr>
            <p:spPr>
              <a:xfrm>
                <a:off x="844" y="3337"/>
                <a:ext cx="3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Arial"/>
                  <a:buNone/>
                </a:pPr>
                <a:r>
                  <a:rPr b="0" i="0" lang="en-US" sz="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DNS</a:t>
                </a:r>
                <a:endParaRPr sz="1100"/>
              </a:p>
            </p:txBody>
          </p:sp>
        </p:grpSp>
        <p:grpSp>
          <p:nvGrpSpPr>
            <p:cNvPr id="9250" name="Google Shape;9250;p99"/>
            <p:cNvGrpSpPr/>
            <p:nvPr/>
          </p:nvGrpSpPr>
          <p:grpSpPr>
            <a:xfrm>
              <a:off x="836" y="3334"/>
              <a:ext cx="354" cy="94"/>
              <a:chOff x="836" y="3334"/>
              <a:chExt cx="354" cy="94"/>
            </a:xfrm>
          </p:grpSpPr>
          <p:sp>
            <p:nvSpPr>
              <p:cNvPr id="9251" name="Google Shape;9251;p99"/>
              <p:cNvSpPr/>
              <p:nvPr/>
            </p:nvSpPr>
            <p:spPr>
              <a:xfrm>
                <a:off x="846" y="3340"/>
                <a:ext cx="88" cy="82"/>
              </a:xfrm>
              <a:prstGeom prst="rect">
                <a:avLst/>
              </a:prstGeom>
              <a:solidFill>
                <a:srgbClr val="00CC99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52" name="Google Shape;9252;p99"/>
              <p:cNvSpPr/>
              <p:nvPr/>
            </p:nvSpPr>
            <p:spPr>
              <a:xfrm>
                <a:off x="836" y="3334"/>
                <a:ext cx="354" cy="94"/>
              </a:xfrm>
              <a:prstGeom prst="rect">
                <a:avLst/>
              </a:prstGeom>
              <a:noFill/>
              <a:ln cap="flat" cmpd="sng" w="9525">
                <a:solidFill>
                  <a:srgbClr val="00CC9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253" name="Google Shape;9253;p99"/>
          <p:cNvGrpSpPr/>
          <p:nvPr/>
        </p:nvGrpSpPr>
        <p:grpSpPr>
          <a:xfrm>
            <a:off x="274537" y="1256581"/>
            <a:ext cx="571500" cy="133350"/>
            <a:chOff x="627" y="3377"/>
            <a:chExt cx="480" cy="112"/>
          </a:xfrm>
        </p:grpSpPr>
        <p:sp>
          <p:nvSpPr>
            <p:cNvPr id="9254" name="Google Shape;9254;p99"/>
            <p:cNvSpPr/>
            <p:nvPr/>
          </p:nvSpPr>
          <p:spPr>
            <a:xfrm>
              <a:off x="636" y="3388"/>
              <a:ext cx="96" cy="93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5" name="Google Shape;9255;p99"/>
            <p:cNvSpPr/>
            <p:nvPr/>
          </p:nvSpPr>
          <p:spPr>
            <a:xfrm>
              <a:off x="627" y="3377"/>
              <a:ext cx="480" cy="112"/>
            </a:xfrm>
            <a:prstGeom prst="rect">
              <a:avLst/>
            </a:prstGeom>
            <a:noFill/>
            <a:ln cap="flat" cmpd="sng" w="9525">
              <a:solidFill>
                <a:srgbClr val="3333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56" name="Google Shape;9256;p99"/>
          <p:cNvGrpSpPr/>
          <p:nvPr/>
        </p:nvGrpSpPr>
        <p:grpSpPr>
          <a:xfrm>
            <a:off x="128089" y="1430412"/>
            <a:ext cx="810816" cy="357188"/>
            <a:chOff x="504" y="3523"/>
            <a:chExt cx="681" cy="300"/>
          </a:xfrm>
        </p:grpSpPr>
        <p:grpSp>
          <p:nvGrpSpPr>
            <p:cNvPr id="9257" name="Google Shape;9257;p99"/>
            <p:cNvGrpSpPr/>
            <p:nvPr/>
          </p:nvGrpSpPr>
          <p:grpSpPr>
            <a:xfrm>
              <a:off x="623" y="3523"/>
              <a:ext cx="480" cy="300"/>
              <a:chOff x="723" y="3453"/>
              <a:chExt cx="480" cy="300"/>
            </a:xfrm>
          </p:grpSpPr>
          <p:grpSp>
            <p:nvGrpSpPr>
              <p:cNvPr id="9258" name="Google Shape;9258;p99"/>
              <p:cNvGrpSpPr/>
              <p:nvPr/>
            </p:nvGrpSpPr>
            <p:grpSpPr>
              <a:xfrm>
                <a:off x="836" y="3453"/>
                <a:ext cx="354" cy="300"/>
                <a:chOff x="836" y="3305"/>
                <a:chExt cx="354" cy="300"/>
              </a:xfrm>
            </p:grpSpPr>
            <p:grpSp>
              <p:nvGrpSpPr>
                <p:cNvPr id="9259" name="Google Shape;9259;p99"/>
                <p:cNvGrpSpPr/>
                <p:nvPr/>
              </p:nvGrpSpPr>
              <p:grpSpPr>
                <a:xfrm>
                  <a:off x="890" y="3305"/>
                  <a:ext cx="300" cy="300"/>
                  <a:chOff x="844" y="3337"/>
                  <a:chExt cx="300" cy="300"/>
                </a:xfrm>
              </p:grpSpPr>
              <p:sp>
                <p:nvSpPr>
                  <p:cNvPr id="9260" name="Google Shape;9260;p99"/>
                  <p:cNvSpPr/>
                  <p:nvPr/>
                </p:nvSpPr>
                <p:spPr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cap="flat" cmpd="sng" w="9525">
                    <a:solidFill>
                      <a:srgbClr val="FFFFF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261" name="Google Shape;9261;p99"/>
                  <p:cNvSpPr txBox="1"/>
                  <p:nvPr/>
                </p:nvSpPr>
                <p:spPr>
                  <a:xfrm>
                    <a:off x="844" y="3337"/>
                    <a:ext cx="300" cy="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sp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800"/>
                      <a:buFont typeface="Arial"/>
                      <a:buNone/>
                    </a:pPr>
                    <a:r>
                      <a:rPr b="0" i="0" lang="en-US" sz="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DNS</a:t>
                    </a:r>
                    <a:endParaRPr sz="1100"/>
                  </a:p>
                </p:txBody>
              </p:sp>
            </p:grpSp>
            <p:grpSp>
              <p:nvGrpSpPr>
                <p:cNvPr id="9262" name="Google Shape;9262;p99"/>
                <p:cNvGrpSpPr/>
                <p:nvPr/>
              </p:nvGrpSpPr>
              <p:grpSpPr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263" name="Google Shape;9263;p99"/>
                  <p:cNvSpPr/>
                  <p:nvPr/>
                </p:nvSpPr>
                <p:spPr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cap="flat" cmpd="sng" w="9525">
                    <a:solidFill>
                      <a:srgbClr val="FFFFF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264" name="Google Shape;9264;p99"/>
                  <p:cNvSpPr/>
                  <p:nvPr/>
                </p:nvSpPr>
                <p:spPr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rgbClr val="00CC99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9265" name="Google Shape;9265;p99"/>
              <p:cNvSpPr/>
              <p:nvPr/>
            </p:nvSpPr>
            <p:spPr>
              <a:xfrm>
                <a:off x="732" y="3484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66" name="Google Shape;9266;p99"/>
              <p:cNvSpPr/>
              <p:nvPr/>
            </p:nvSpPr>
            <p:spPr>
              <a:xfrm>
                <a:off x="723" y="3473"/>
                <a:ext cx="480" cy="112"/>
              </a:xfrm>
              <a:prstGeom prst="rect">
                <a:avLst/>
              </a:prstGeom>
              <a:noFill/>
              <a:ln cap="flat" cmpd="sng" w="9525">
                <a:solidFill>
                  <a:srgbClr val="3333C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267" name="Google Shape;9267;p99"/>
            <p:cNvSpPr/>
            <p:nvPr/>
          </p:nvSpPr>
          <p:spPr>
            <a:xfrm>
              <a:off x="517" y="3545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8" name="Google Shape;9268;p99"/>
            <p:cNvSpPr/>
            <p:nvPr/>
          </p:nvSpPr>
          <p:spPr>
            <a:xfrm>
              <a:off x="1115" y="3544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9" name="Google Shape;9269;p99"/>
            <p:cNvSpPr/>
            <p:nvPr/>
          </p:nvSpPr>
          <p:spPr>
            <a:xfrm>
              <a:off x="504" y="3529"/>
              <a:ext cx="681" cy="138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70" name="Google Shape;9270;p99"/>
          <p:cNvSpPr/>
          <p:nvPr/>
        </p:nvSpPr>
        <p:spPr>
          <a:xfrm>
            <a:off x="535283" y="887487"/>
            <a:ext cx="285900" cy="875100"/>
          </a:xfrm>
          <a:prstGeom prst="downArrow">
            <a:avLst>
              <a:gd fmla="val 54167" name="adj1"/>
              <a:gd fmla="val 49170" name="adj2"/>
            </a:avLst>
          </a:prstGeom>
          <a:gradFill>
            <a:gsLst>
              <a:gs pos="0">
                <a:srgbClr val="FF0000">
                  <a:alpha val="24705"/>
                </a:srgbClr>
              </a:gs>
              <a:gs pos="100000">
                <a:srgbClr val="FF0000">
                  <a:alpha val="2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71" name="Google Shape;9271;p99"/>
          <p:cNvGrpSpPr/>
          <p:nvPr/>
        </p:nvGrpSpPr>
        <p:grpSpPr>
          <a:xfrm>
            <a:off x="139441" y="1766589"/>
            <a:ext cx="810816" cy="357188"/>
            <a:chOff x="504" y="3523"/>
            <a:chExt cx="681" cy="300"/>
          </a:xfrm>
        </p:grpSpPr>
        <p:grpSp>
          <p:nvGrpSpPr>
            <p:cNvPr id="9272" name="Google Shape;9272;p99"/>
            <p:cNvGrpSpPr/>
            <p:nvPr/>
          </p:nvGrpSpPr>
          <p:grpSpPr>
            <a:xfrm>
              <a:off x="623" y="3523"/>
              <a:ext cx="480" cy="300"/>
              <a:chOff x="723" y="3453"/>
              <a:chExt cx="480" cy="300"/>
            </a:xfrm>
          </p:grpSpPr>
          <p:grpSp>
            <p:nvGrpSpPr>
              <p:cNvPr id="9273" name="Google Shape;9273;p99"/>
              <p:cNvGrpSpPr/>
              <p:nvPr/>
            </p:nvGrpSpPr>
            <p:grpSpPr>
              <a:xfrm>
                <a:off x="836" y="3453"/>
                <a:ext cx="354" cy="300"/>
                <a:chOff x="836" y="3305"/>
                <a:chExt cx="354" cy="300"/>
              </a:xfrm>
            </p:grpSpPr>
            <p:grpSp>
              <p:nvGrpSpPr>
                <p:cNvPr id="9274" name="Google Shape;9274;p99"/>
                <p:cNvGrpSpPr/>
                <p:nvPr/>
              </p:nvGrpSpPr>
              <p:grpSpPr>
                <a:xfrm>
                  <a:off x="890" y="3305"/>
                  <a:ext cx="300" cy="300"/>
                  <a:chOff x="844" y="3337"/>
                  <a:chExt cx="300" cy="300"/>
                </a:xfrm>
              </p:grpSpPr>
              <p:sp>
                <p:nvSpPr>
                  <p:cNvPr id="9275" name="Google Shape;9275;p99"/>
                  <p:cNvSpPr/>
                  <p:nvPr/>
                </p:nvSpPr>
                <p:spPr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cap="flat" cmpd="sng" w="9525">
                    <a:solidFill>
                      <a:srgbClr val="FFFFF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276" name="Google Shape;9276;p99"/>
                  <p:cNvSpPr txBox="1"/>
                  <p:nvPr/>
                </p:nvSpPr>
                <p:spPr>
                  <a:xfrm>
                    <a:off x="844" y="3337"/>
                    <a:ext cx="300" cy="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sp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800"/>
                      <a:buFont typeface="Arial"/>
                      <a:buNone/>
                    </a:pPr>
                    <a:r>
                      <a:rPr b="0" i="0" lang="en-US" sz="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DNS</a:t>
                    </a:r>
                    <a:endParaRPr sz="1100"/>
                  </a:p>
                </p:txBody>
              </p:sp>
            </p:grpSp>
            <p:grpSp>
              <p:nvGrpSpPr>
                <p:cNvPr id="9277" name="Google Shape;9277;p99"/>
                <p:cNvGrpSpPr/>
                <p:nvPr/>
              </p:nvGrpSpPr>
              <p:grpSpPr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278" name="Google Shape;9278;p99"/>
                  <p:cNvSpPr/>
                  <p:nvPr/>
                </p:nvSpPr>
                <p:spPr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cap="flat" cmpd="sng" w="9525">
                    <a:solidFill>
                      <a:srgbClr val="FFFFF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279" name="Google Shape;9279;p99"/>
                  <p:cNvSpPr/>
                  <p:nvPr/>
                </p:nvSpPr>
                <p:spPr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rgbClr val="00CC99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9280" name="Google Shape;9280;p99"/>
              <p:cNvSpPr/>
              <p:nvPr/>
            </p:nvSpPr>
            <p:spPr>
              <a:xfrm>
                <a:off x="732" y="3484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81" name="Google Shape;9281;p99"/>
              <p:cNvSpPr/>
              <p:nvPr/>
            </p:nvSpPr>
            <p:spPr>
              <a:xfrm>
                <a:off x="723" y="3473"/>
                <a:ext cx="480" cy="112"/>
              </a:xfrm>
              <a:prstGeom prst="rect">
                <a:avLst/>
              </a:prstGeom>
              <a:noFill/>
              <a:ln cap="flat" cmpd="sng" w="9525">
                <a:solidFill>
                  <a:srgbClr val="3333C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282" name="Google Shape;9282;p99"/>
            <p:cNvSpPr/>
            <p:nvPr/>
          </p:nvSpPr>
          <p:spPr>
            <a:xfrm>
              <a:off x="517" y="3545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3" name="Google Shape;9283;p99"/>
            <p:cNvSpPr/>
            <p:nvPr/>
          </p:nvSpPr>
          <p:spPr>
            <a:xfrm>
              <a:off x="1115" y="3544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4" name="Google Shape;9284;p99"/>
            <p:cNvSpPr/>
            <p:nvPr/>
          </p:nvSpPr>
          <p:spPr>
            <a:xfrm>
              <a:off x="504" y="3529"/>
              <a:ext cx="681" cy="138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85" name="Google Shape;9285;p99"/>
          <p:cNvSpPr/>
          <p:nvPr/>
        </p:nvSpPr>
        <p:spPr>
          <a:xfrm>
            <a:off x="302081" y="3338588"/>
            <a:ext cx="2620800" cy="9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δεδομενόγραμμα 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IP περιέχει ερώτημα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DNS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που προωθείται μέσω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LAN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μεταγωγέα από τον πελάτη στον δρομολογητή 1ου άλματος</a:t>
            </a:r>
            <a:endParaRPr sz="1100"/>
          </a:p>
        </p:txBody>
      </p:sp>
      <p:sp>
        <p:nvSpPr>
          <p:cNvPr id="9286" name="Google Shape;9286;p99"/>
          <p:cNvSpPr/>
          <p:nvPr/>
        </p:nvSpPr>
        <p:spPr>
          <a:xfrm>
            <a:off x="3297413" y="3469763"/>
            <a:ext cx="4242300" cy="11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δεδομενόγραμμα 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IP προωθείται μέσω του δικτύου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της σχολής στο δίκτυο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Comcast, δρομολογείται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(δημιουργού- νται πίνακες από </a:t>
            </a: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RIP, OSPF, IS-IS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και/ή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BGP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πρωτόκολλα δρομολόγησης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 στον ε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ξυπηρετητή DNS</a:t>
            </a:r>
            <a:endParaRPr sz="1100"/>
          </a:p>
        </p:txBody>
      </p:sp>
      <p:sp>
        <p:nvSpPr>
          <p:cNvPr id="9287" name="Google Shape;9287;p99"/>
          <p:cNvSpPr/>
          <p:nvPr/>
        </p:nvSpPr>
        <p:spPr>
          <a:xfrm>
            <a:off x="6473428" y="1092137"/>
            <a:ext cx="24228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Font typeface="Noto Sans Symbols"/>
              <a:buChar char="▪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αποπολυπλέκεται στο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DNS</a:t>
            </a:r>
            <a:endParaRPr sz="1100"/>
          </a:p>
          <a:p>
            <a:pPr indent="-254000" lvl="0" marL="254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90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DNS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απαντά στον πελάτη με την διεύθυνση ΙΡ του 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www.google.com </a:t>
            </a:r>
            <a:endParaRPr sz="1100"/>
          </a:p>
        </p:txBody>
      </p:sp>
      <p:grpSp>
        <p:nvGrpSpPr>
          <p:cNvPr id="9288" name="Google Shape;9288;p99"/>
          <p:cNvGrpSpPr/>
          <p:nvPr/>
        </p:nvGrpSpPr>
        <p:grpSpPr>
          <a:xfrm>
            <a:off x="4357493" y="1110106"/>
            <a:ext cx="988218" cy="1428750"/>
            <a:chOff x="931" y="1941"/>
            <a:chExt cx="830" cy="1200"/>
          </a:xfrm>
        </p:grpSpPr>
        <p:sp>
          <p:nvSpPr>
            <p:cNvPr id="9289" name="Google Shape;9289;p99"/>
            <p:cNvSpPr/>
            <p:nvPr/>
          </p:nvSpPr>
          <p:spPr>
            <a:xfrm>
              <a:off x="1424" y="1965"/>
              <a:ext cx="337" cy="801"/>
            </a:xfrm>
            <a:custGeom>
              <a:rect b="b" l="l" r="r" t="t"/>
              <a:pathLst>
                <a:path extrusionOk="0" h="10000" w="10024">
                  <a:moveTo>
                    <a:pt x="254" y="0"/>
                  </a:moveTo>
                  <a:cubicBezTo>
                    <a:pt x="3503" y="1673"/>
                    <a:pt x="6158" y="3657"/>
                    <a:pt x="10000" y="5019"/>
                  </a:cubicBezTo>
                  <a:lnTo>
                    <a:pt x="10024" y="6921"/>
                  </a:lnTo>
                  <a:cubicBezTo>
                    <a:pt x="4939" y="8134"/>
                    <a:pt x="3414" y="8974"/>
                    <a:pt x="109" y="10000"/>
                  </a:cubicBezTo>
                  <a:cubicBezTo>
                    <a:pt x="151" y="8893"/>
                    <a:pt x="194" y="7786"/>
                    <a:pt x="236" y="6679"/>
                  </a:cubicBezTo>
                  <a:cubicBezTo>
                    <a:pt x="157" y="5997"/>
                    <a:pt x="79" y="5314"/>
                    <a:pt x="0" y="4632"/>
                  </a:cubicBezTo>
                  <a:cubicBezTo>
                    <a:pt x="85" y="3088"/>
                    <a:pt x="169" y="1544"/>
                    <a:pt x="254" y="0"/>
                  </a:cubicBezTo>
                  <a:close/>
                </a:path>
              </a:pathLst>
            </a:custGeom>
            <a:gradFill>
              <a:gsLst>
                <a:gs pos="0">
                  <a:srgbClr val="D8D8D8"/>
                </a:gs>
                <a:gs pos="99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290" name="Google Shape;9290;p99"/>
            <p:cNvGrpSpPr/>
            <p:nvPr/>
          </p:nvGrpSpPr>
          <p:grpSpPr>
            <a:xfrm>
              <a:off x="931" y="1941"/>
              <a:ext cx="500" cy="1200"/>
              <a:chOff x="569" y="2954"/>
              <a:chExt cx="500" cy="1200"/>
            </a:xfrm>
          </p:grpSpPr>
          <p:sp>
            <p:nvSpPr>
              <p:cNvPr id="9291" name="Google Shape;9291;p99"/>
              <p:cNvSpPr/>
              <p:nvPr/>
            </p:nvSpPr>
            <p:spPr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0800" rotWithShape="0" algn="bl" dir="189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92" name="Google Shape;9292;p99"/>
              <p:cNvSpPr txBox="1"/>
              <p:nvPr/>
            </p:nvSpPr>
            <p:spPr>
              <a:xfrm>
                <a:off x="639" y="2954"/>
                <a:ext cx="300" cy="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DNS</a:t>
                </a:r>
                <a:endParaRPr sz="1100"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UDP</a:t>
                </a:r>
                <a:endParaRPr sz="1100"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IP</a:t>
                </a:r>
                <a:endParaRPr sz="1100"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Eth</a:t>
                </a:r>
                <a:endParaRPr sz="1100"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Phy</a:t>
                </a:r>
                <a:endParaRPr sz="1100"/>
              </a:p>
            </p:txBody>
          </p:sp>
          <p:cxnSp>
            <p:nvCxnSpPr>
              <p:cNvPr id="9293" name="Google Shape;9293;p99"/>
              <p:cNvCxnSpPr/>
              <p:nvPr/>
            </p:nvCxnSpPr>
            <p:spPr>
              <a:xfrm>
                <a:off x="578" y="3130"/>
                <a:ext cx="48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294" name="Google Shape;9294;p99"/>
              <p:cNvCxnSpPr/>
              <p:nvPr/>
            </p:nvCxnSpPr>
            <p:spPr>
              <a:xfrm>
                <a:off x="575" y="3289"/>
                <a:ext cx="48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295" name="Google Shape;9295;p99"/>
              <p:cNvCxnSpPr/>
              <p:nvPr/>
            </p:nvCxnSpPr>
            <p:spPr>
              <a:xfrm>
                <a:off x="572" y="3448"/>
                <a:ext cx="48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296" name="Google Shape;9296;p99"/>
              <p:cNvCxnSpPr/>
              <p:nvPr/>
            </p:nvCxnSpPr>
            <p:spPr>
              <a:xfrm>
                <a:off x="569" y="3607"/>
                <a:ext cx="48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9297" name="Google Shape;9297;p99"/>
          <p:cNvGrpSpPr/>
          <p:nvPr/>
        </p:nvGrpSpPr>
        <p:grpSpPr>
          <a:xfrm>
            <a:off x="3533582" y="1200594"/>
            <a:ext cx="810815" cy="1028700"/>
            <a:chOff x="1404" y="3105"/>
            <a:chExt cx="681" cy="864"/>
          </a:xfrm>
        </p:grpSpPr>
        <p:grpSp>
          <p:nvGrpSpPr>
            <p:cNvPr id="9298" name="Google Shape;9298;p99"/>
            <p:cNvGrpSpPr/>
            <p:nvPr/>
          </p:nvGrpSpPr>
          <p:grpSpPr>
            <a:xfrm>
              <a:off x="1404" y="3355"/>
              <a:ext cx="681" cy="614"/>
              <a:chOff x="42" y="886"/>
              <a:chExt cx="681" cy="614"/>
            </a:xfrm>
          </p:grpSpPr>
          <p:grpSp>
            <p:nvGrpSpPr>
              <p:cNvPr id="9299" name="Google Shape;9299;p99"/>
              <p:cNvGrpSpPr/>
              <p:nvPr/>
            </p:nvGrpSpPr>
            <p:grpSpPr>
              <a:xfrm>
                <a:off x="278" y="886"/>
                <a:ext cx="354" cy="300"/>
                <a:chOff x="740" y="3209"/>
                <a:chExt cx="354" cy="300"/>
              </a:xfrm>
            </p:grpSpPr>
            <p:grpSp>
              <p:nvGrpSpPr>
                <p:cNvPr id="9300" name="Google Shape;9300;p99"/>
                <p:cNvGrpSpPr/>
                <p:nvPr/>
              </p:nvGrpSpPr>
              <p:grpSpPr>
                <a:xfrm>
                  <a:off x="794" y="3209"/>
                  <a:ext cx="300" cy="300"/>
                  <a:chOff x="844" y="3337"/>
                  <a:chExt cx="300" cy="300"/>
                </a:xfrm>
              </p:grpSpPr>
              <p:sp>
                <p:nvSpPr>
                  <p:cNvPr id="9301" name="Google Shape;9301;p99"/>
                  <p:cNvSpPr/>
                  <p:nvPr/>
                </p:nvSpPr>
                <p:spPr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cap="flat" cmpd="sng" w="9525">
                    <a:solidFill>
                      <a:srgbClr val="FFFFF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302" name="Google Shape;9302;p99"/>
                  <p:cNvSpPr txBox="1"/>
                  <p:nvPr/>
                </p:nvSpPr>
                <p:spPr>
                  <a:xfrm>
                    <a:off x="844" y="3337"/>
                    <a:ext cx="300" cy="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sp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800"/>
                      <a:buFont typeface="Arial"/>
                      <a:buNone/>
                    </a:pPr>
                    <a:r>
                      <a:rPr b="0" i="0" lang="en-US" sz="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DNS</a:t>
                    </a:r>
                    <a:endParaRPr sz="1100"/>
                  </a:p>
                </p:txBody>
              </p:sp>
            </p:grpSp>
            <p:sp>
              <p:nvSpPr>
                <p:cNvPr id="9303" name="Google Shape;9303;p99"/>
                <p:cNvSpPr/>
                <p:nvPr/>
              </p:nvSpPr>
              <p:spPr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cap="flat" cmpd="sng" w="9525">
                  <a:solidFill>
                    <a:srgbClr val="FFFFF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04" name="Google Shape;9304;p99"/>
                <p:cNvSpPr/>
                <p:nvPr/>
              </p:nvSpPr>
              <p:spPr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00CC99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305" name="Google Shape;9305;p99"/>
              <p:cNvGrpSpPr/>
              <p:nvPr/>
            </p:nvGrpSpPr>
            <p:grpSpPr>
              <a:xfrm>
                <a:off x="278" y="1034"/>
                <a:ext cx="354" cy="300"/>
                <a:chOff x="836" y="3305"/>
                <a:chExt cx="354" cy="300"/>
              </a:xfrm>
            </p:grpSpPr>
            <p:grpSp>
              <p:nvGrpSpPr>
                <p:cNvPr id="9306" name="Google Shape;9306;p99"/>
                <p:cNvGrpSpPr/>
                <p:nvPr/>
              </p:nvGrpSpPr>
              <p:grpSpPr>
                <a:xfrm>
                  <a:off x="890" y="3305"/>
                  <a:ext cx="300" cy="300"/>
                  <a:chOff x="844" y="3337"/>
                  <a:chExt cx="300" cy="300"/>
                </a:xfrm>
              </p:grpSpPr>
              <p:sp>
                <p:nvSpPr>
                  <p:cNvPr id="9307" name="Google Shape;9307;p99"/>
                  <p:cNvSpPr/>
                  <p:nvPr/>
                </p:nvSpPr>
                <p:spPr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cap="flat" cmpd="sng" w="9525">
                    <a:solidFill>
                      <a:srgbClr val="FFFFF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308" name="Google Shape;9308;p99"/>
                  <p:cNvSpPr txBox="1"/>
                  <p:nvPr/>
                </p:nvSpPr>
                <p:spPr>
                  <a:xfrm>
                    <a:off x="844" y="3337"/>
                    <a:ext cx="300" cy="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sp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800"/>
                      <a:buFont typeface="Arial"/>
                      <a:buNone/>
                    </a:pPr>
                    <a:r>
                      <a:rPr b="0" i="0" lang="en-US" sz="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DNS</a:t>
                    </a:r>
                    <a:endParaRPr sz="1100"/>
                  </a:p>
                </p:txBody>
              </p:sp>
            </p:grpSp>
            <p:grpSp>
              <p:nvGrpSpPr>
                <p:cNvPr id="9309" name="Google Shape;9309;p99"/>
                <p:cNvGrpSpPr/>
                <p:nvPr/>
              </p:nvGrpSpPr>
              <p:grpSpPr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10" name="Google Shape;9310;p99"/>
                  <p:cNvSpPr/>
                  <p:nvPr/>
                </p:nvSpPr>
                <p:spPr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cap="flat" cmpd="sng" w="9525">
                    <a:solidFill>
                      <a:srgbClr val="FFFFF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311" name="Google Shape;9311;p99"/>
                  <p:cNvSpPr/>
                  <p:nvPr/>
                </p:nvSpPr>
                <p:spPr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rgbClr val="00CC99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9312" name="Google Shape;9312;p99"/>
              <p:cNvGrpSpPr/>
              <p:nvPr/>
            </p:nvGrpSpPr>
            <p:grpSpPr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9313" name="Google Shape;9313;p99"/>
                <p:cNvSpPr/>
                <p:nvPr/>
              </p:nvSpPr>
              <p:spPr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14" name="Google Shape;9314;p99"/>
                <p:cNvSpPr/>
                <p:nvPr/>
              </p:nvSpPr>
              <p:spPr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3333CC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315" name="Google Shape;9315;p99"/>
              <p:cNvGrpSpPr/>
              <p:nvPr/>
            </p:nvGrpSpPr>
            <p:grpSpPr>
              <a:xfrm>
                <a:off x="42" y="1200"/>
                <a:ext cx="681" cy="300"/>
                <a:chOff x="504" y="3523"/>
                <a:chExt cx="681" cy="300"/>
              </a:xfrm>
            </p:grpSpPr>
            <p:grpSp>
              <p:nvGrpSpPr>
                <p:cNvPr id="9316" name="Google Shape;9316;p99"/>
                <p:cNvGrpSpPr/>
                <p:nvPr/>
              </p:nvGrpSpPr>
              <p:grpSpPr>
                <a:xfrm>
                  <a:off x="623" y="3523"/>
                  <a:ext cx="480" cy="300"/>
                  <a:chOff x="723" y="3453"/>
                  <a:chExt cx="480" cy="300"/>
                </a:xfrm>
              </p:grpSpPr>
              <p:grpSp>
                <p:nvGrpSpPr>
                  <p:cNvPr id="9317" name="Google Shape;9317;p99"/>
                  <p:cNvGrpSpPr/>
                  <p:nvPr/>
                </p:nvGrpSpPr>
                <p:grpSpPr>
                  <a:xfrm>
                    <a:off x="836" y="3453"/>
                    <a:ext cx="354" cy="300"/>
                    <a:chOff x="836" y="3305"/>
                    <a:chExt cx="354" cy="300"/>
                  </a:xfrm>
                </p:grpSpPr>
                <p:grpSp>
                  <p:nvGrpSpPr>
                    <p:cNvPr id="9318" name="Google Shape;9318;p99"/>
                    <p:cNvGrpSpPr/>
                    <p:nvPr/>
                  </p:nvGrpSpPr>
                  <p:grpSpPr>
                    <a:xfrm>
                      <a:off x="890" y="3305"/>
                      <a:ext cx="300" cy="300"/>
                      <a:chOff x="844" y="3337"/>
                      <a:chExt cx="300" cy="300"/>
                    </a:xfrm>
                  </p:grpSpPr>
                  <p:sp>
                    <p:nvSpPr>
                      <p:cNvPr id="9319" name="Google Shape;9319;p99"/>
                      <p:cNvSpPr/>
                      <p:nvPr/>
                    </p:nvSpPr>
                    <p:spPr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cap="flat" cmpd="sng" w="9525">
                        <a:solidFill>
                          <a:srgbClr val="FFFFFF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9320" name="Google Shape;9320;p99"/>
                      <p:cNvSpPr txBox="1"/>
                      <p:nvPr/>
                    </p:nvSpPr>
                    <p:spPr>
                      <a:xfrm>
                        <a:off x="844" y="3337"/>
                        <a:ext cx="300" cy="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anchorCtr="0" anchor="t" bIns="34275" lIns="68575" spcFirstLastPara="1" rIns="68575" wrap="square" tIns="34275">
                        <a:sp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FFFFFF"/>
                          </a:buClr>
                          <a:buSzPts val="800"/>
                          <a:buFont typeface="Arial"/>
                          <a:buNone/>
                        </a:pPr>
                        <a:r>
                          <a:rPr b="0" i="0" lang="en-US" sz="800" u="none" cap="none" strike="noStrike">
                            <a:solidFill>
                              <a:srgbClr val="FFFFFF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DNS</a:t>
                        </a:r>
                        <a:endParaRPr sz="1100"/>
                      </a:p>
                    </p:txBody>
                  </p:sp>
                </p:grpSp>
                <p:grpSp>
                  <p:nvGrpSpPr>
                    <p:cNvPr id="9321" name="Google Shape;9321;p99"/>
                    <p:cNvGrpSpPr/>
                    <p:nvPr/>
                  </p:nvGrpSpPr>
                  <p:grpSpPr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322" name="Google Shape;9322;p99"/>
                      <p:cNvSpPr/>
                      <p:nvPr/>
                    </p:nvSpPr>
                    <p:spPr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rgbClr val="00CC99"/>
                      </a:solidFill>
                      <a:ln cap="flat" cmpd="sng" w="9525">
                        <a:solidFill>
                          <a:srgbClr val="FFFFFF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9323" name="Google Shape;9323;p99"/>
                      <p:cNvSpPr/>
                      <p:nvPr/>
                    </p:nvSpPr>
                    <p:spPr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cap="flat" cmpd="sng" w="9525">
                        <a:solidFill>
                          <a:srgbClr val="00CC99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  <p:sp>
                <p:nvSpPr>
                  <p:cNvPr id="9324" name="Google Shape;9324;p99"/>
                  <p:cNvSpPr/>
                  <p:nvPr/>
                </p:nvSpPr>
                <p:spPr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325" name="Google Shape;9325;p99"/>
                  <p:cNvSpPr/>
                  <p:nvPr/>
                </p:nvSpPr>
                <p:spPr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rgbClr val="3333CC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9326" name="Google Shape;9326;p99"/>
                <p:cNvSpPr/>
                <p:nvPr/>
              </p:nvSpPr>
              <p:spPr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27" name="Google Shape;9327;p99"/>
                <p:cNvSpPr/>
                <p:nvPr/>
              </p:nvSpPr>
              <p:spPr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28" name="Google Shape;9328;p99"/>
                <p:cNvSpPr/>
                <p:nvPr/>
              </p:nvSpPr>
              <p:spPr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9329" name="Google Shape;9329;p99"/>
            <p:cNvSpPr/>
            <p:nvPr/>
          </p:nvSpPr>
          <p:spPr>
            <a:xfrm rot="10800000">
              <a:off x="1727" y="3105"/>
              <a:ext cx="240" cy="767"/>
            </a:xfrm>
            <a:prstGeom prst="downArrow">
              <a:avLst>
                <a:gd fmla="val 54167" name="adj1"/>
                <a:gd fmla="val 51311" name="adj2"/>
              </a:avLst>
            </a:prstGeom>
            <a:gradFill>
              <a:gsLst>
                <a:gs pos="0">
                  <a:srgbClr val="FF0000">
                    <a:alpha val="24705"/>
                  </a:srgbClr>
                </a:gs>
                <a:gs pos="100000">
                  <a:srgbClr val="FF0000">
                    <a:alpha val="24705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330" name="Google Shape;9330;p99"/>
            <p:cNvGrpSpPr/>
            <p:nvPr/>
          </p:nvGrpSpPr>
          <p:grpSpPr>
            <a:xfrm>
              <a:off x="1695" y="3227"/>
              <a:ext cx="300" cy="300"/>
              <a:chOff x="844" y="3337"/>
              <a:chExt cx="300" cy="300"/>
            </a:xfrm>
          </p:grpSpPr>
          <p:sp>
            <p:nvSpPr>
              <p:cNvPr id="9331" name="Google Shape;9331;p99"/>
              <p:cNvSpPr/>
              <p:nvPr/>
            </p:nvSpPr>
            <p:spPr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32" name="Google Shape;9332;p99"/>
              <p:cNvSpPr txBox="1"/>
              <p:nvPr/>
            </p:nvSpPr>
            <p:spPr>
              <a:xfrm>
                <a:off x="844" y="3337"/>
                <a:ext cx="3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Arial"/>
                  <a:buNone/>
                </a:pPr>
                <a:r>
                  <a:rPr b="0" i="0" lang="en-US" sz="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DNS</a:t>
                </a:r>
                <a:endParaRPr sz="1100"/>
              </a:p>
            </p:txBody>
          </p:sp>
        </p:grpSp>
      </p:grpSp>
      <p:grpSp>
        <p:nvGrpSpPr>
          <p:cNvPr id="9333" name="Google Shape;9333;p99"/>
          <p:cNvGrpSpPr/>
          <p:nvPr/>
        </p:nvGrpSpPr>
        <p:grpSpPr>
          <a:xfrm>
            <a:off x="5282663" y="1592776"/>
            <a:ext cx="269081" cy="467916"/>
            <a:chOff x="4140" y="429"/>
            <a:chExt cx="1425" cy="2396"/>
          </a:xfrm>
        </p:grpSpPr>
        <p:sp>
          <p:nvSpPr>
            <p:cNvPr id="9334" name="Google Shape;9334;p99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5" name="Google Shape;9335;p99"/>
            <p:cNvSpPr/>
            <p:nvPr/>
          </p:nvSpPr>
          <p:spPr>
            <a:xfrm>
              <a:off x="4203" y="429"/>
              <a:ext cx="1053" cy="2286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6" name="Google Shape;9336;p99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7" name="Google Shape;9337;p99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8" name="Google Shape;9338;p99"/>
            <p:cNvSpPr/>
            <p:nvPr/>
          </p:nvSpPr>
          <p:spPr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339" name="Google Shape;9339;p99"/>
            <p:cNvGrpSpPr/>
            <p:nvPr/>
          </p:nvGrpSpPr>
          <p:grpSpPr>
            <a:xfrm>
              <a:off x="4751" y="667"/>
              <a:ext cx="580" cy="146"/>
              <a:chOff x="617" y="2567"/>
              <a:chExt cx="724" cy="140"/>
            </a:xfrm>
          </p:grpSpPr>
          <p:sp>
            <p:nvSpPr>
              <p:cNvPr id="9340" name="Google Shape;9340;p99"/>
              <p:cNvSpPr/>
              <p:nvPr/>
            </p:nvSpPr>
            <p:spPr>
              <a:xfrm>
                <a:off x="617" y="2567"/>
                <a:ext cx="724" cy="140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41" name="Google Shape;9341;p99"/>
              <p:cNvSpPr/>
              <p:nvPr/>
            </p:nvSpPr>
            <p:spPr>
              <a:xfrm>
                <a:off x="633" y="2584"/>
                <a:ext cx="692" cy="10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342" name="Google Shape;9342;p99"/>
            <p:cNvSpPr/>
            <p:nvPr/>
          </p:nvSpPr>
          <p:spPr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343" name="Google Shape;9343;p99"/>
            <p:cNvGrpSpPr/>
            <p:nvPr/>
          </p:nvGrpSpPr>
          <p:grpSpPr>
            <a:xfrm>
              <a:off x="4745" y="996"/>
              <a:ext cx="580" cy="134"/>
              <a:chOff x="612" y="2570"/>
              <a:chExt cx="724" cy="139"/>
            </a:xfrm>
          </p:grpSpPr>
          <p:sp>
            <p:nvSpPr>
              <p:cNvPr id="9344" name="Google Shape;9344;p99"/>
              <p:cNvSpPr/>
              <p:nvPr/>
            </p:nvSpPr>
            <p:spPr>
              <a:xfrm>
                <a:off x="612" y="2570"/>
                <a:ext cx="724" cy="13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45" name="Google Shape;9345;p99"/>
              <p:cNvSpPr/>
              <p:nvPr/>
            </p:nvSpPr>
            <p:spPr>
              <a:xfrm>
                <a:off x="628" y="2589"/>
                <a:ext cx="692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346" name="Google Shape;9346;p99"/>
            <p:cNvSpPr/>
            <p:nvPr/>
          </p:nvSpPr>
          <p:spPr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7" name="Google Shape;9347;p99"/>
            <p:cNvSpPr/>
            <p:nvPr/>
          </p:nvSpPr>
          <p:spPr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348" name="Google Shape;9348;p99"/>
            <p:cNvGrpSpPr/>
            <p:nvPr/>
          </p:nvGrpSpPr>
          <p:grpSpPr>
            <a:xfrm>
              <a:off x="4733" y="1636"/>
              <a:ext cx="586" cy="140"/>
              <a:chOff x="611" y="2576"/>
              <a:chExt cx="730" cy="129"/>
            </a:xfrm>
          </p:grpSpPr>
          <p:sp>
            <p:nvSpPr>
              <p:cNvPr id="9349" name="Google Shape;9349;p99"/>
              <p:cNvSpPr/>
              <p:nvPr/>
            </p:nvSpPr>
            <p:spPr>
              <a:xfrm>
                <a:off x="611" y="2576"/>
                <a:ext cx="730" cy="12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50" name="Google Shape;9350;p99"/>
              <p:cNvSpPr/>
              <p:nvPr/>
            </p:nvSpPr>
            <p:spPr>
              <a:xfrm>
                <a:off x="627" y="2588"/>
                <a:ext cx="699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351" name="Google Shape;9351;p99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352" name="Google Shape;9352;p99"/>
            <p:cNvGrpSpPr/>
            <p:nvPr/>
          </p:nvGrpSpPr>
          <p:grpSpPr>
            <a:xfrm>
              <a:off x="4739" y="1325"/>
              <a:ext cx="580" cy="140"/>
              <a:chOff x="614" y="2566"/>
              <a:chExt cx="723" cy="140"/>
            </a:xfrm>
          </p:grpSpPr>
          <p:sp>
            <p:nvSpPr>
              <p:cNvPr id="9353" name="Google Shape;9353;p99"/>
              <p:cNvSpPr/>
              <p:nvPr/>
            </p:nvSpPr>
            <p:spPr>
              <a:xfrm>
                <a:off x="614" y="2566"/>
                <a:ext cx="723" cy="140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54" name="Google Shape;9354;p99"/>
              <p:cNvSpPr/>
              <p:nvPr/>
            </p:nvSpPr>
            <p:spPr>
              <a:xfrm>
                <a:off x="630" y="2585"/>
                <a:ext cx="691" cy="10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355" name="Google Shape;9355;p99"/>
            <p:cNvSpPr/>
            <p:nvPr/>
          </p:nvSpPr>
          <p:spPr>
            <a:xfrm>
              <a:off x="5250" y="429"/>
              <a:ext cx="69" cy="2286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6" name="Google Shape;9356;p99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7" name="Google Shape;9357;p99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8" name="Google Shape;9358;p99"/>
            <p:cNvSpPr/>
            <p:nvPr/>
          </p:nvSpPr>
          <p:spPr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9" name="Google Shape;9359;p99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0" name="Google Shape;9360;p99"/>
            <p:cNvSpPr/>
            <p:nvPr/>
          </p:nvSpPr>
          <p:spPr>
            <a:xfrm>
              <a:off x="4140" y="2679"/>
              <a:ext cx="1198" cy="146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1" name="Google Shape;9361;p99"/>
            <p:cNvSpPr/>
            <p:nvPr/>
          </p:nvSpPr>
          <p:spPr>
            <a:xfrm>
              <a:off x="4203" y="2709"/>
              <a:ext cx="1072" cy="85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2" name="Google Shape;9362;p99"/>
            <p:cNvSpPr/>
            <p:nvPr/>
          </p:nvSpPr>
          <p:spPr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3" name="Google Shape;9363;p99"/>
            <p:cNvSpPr/>
            <p:nvPr/>
          </p:nvSpPr>
          <p:spPr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4" name="Google Shape;9364;p99"/>
            <p:cNvSpPr/>
            <p:nvPr/>
          </p:nvSpPr>
          <p:spPr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5" name="Google Shape;9365;p99"/>
            <p:cNvSpPr/>
            <p:nvPr/>
          </p:nvSpPr>
          <p:spPr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66" name="Google Shape;9366;p99"/>
          <p:cNvGrpSpPr/>
          <p:nvPr/>
        </p:nvGrpSpPr>
        <p:grpSpPr>
          <a:xfrm>
            <a:off x="3296995" y="1118041"/>
            <a:ext cx="357188" cy="376237"/>
            <a:chOff x="4568161" y="1475417"/>
            <a:chExt cx="476250" cy="501649"/>
          </a:xfrm>
        </p:grpSpPr>
        <p:grpSp>
          <p:nvGrpSpPr>
            <p:cNvPr id="9367" name="Google Shape;9367;p99"/>
            <p:cNvGrpSpPr/>
            <p:nvPr/>
          </p:nvGrpSpPr>
          <p:grpSpPr>
            <a:xfrm>
              <a:off x="4568161" y="1500816"/>
              <a:ext cx="476250" cy="476250"/>
              <a:chOff x="844" y="3337"/>
              <a:chExt cx="300" cy="300"/>
            </a:xfrm>
          </p:grpSpPr>
          <p:sp>
            <p:nvSpPr>
              <p:cNvPr id="9368" name="Google Shape;9368;p99"/>
              <p:cNvSpPr/>
              <p:nvPr/>
            </p:nvSpPr>
            <p:spPr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69" name="Google Shape;9369;p99"/>
              <p:cNvSpPr txBox="1"/>
              <p:nvPr/>
            </p:nvSpPr>
            <p:spPr>
              <a:xfrm>
                <a:off x="844" y="3337"/>
                <a:ext cx="3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Arial"/>
                  <a:buNone/>
                </a:pPr>
                <a:r>
                  <a:rPr b="0" i="0" lang="en-US" sz="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DNS</a:t>
                </a:r>
                <a:endParaRPr sz="1100"/>
              </a:p>
            </p:txBody>
          </p:sp>
        </p:grpSp>
        <p:sp>
          <p:nvSpPr>
            <p:cNvPr id="9370" name="Google Shape;9370;p99"/>
            <p:cNvSpPr/>
            <p:nvPr/>
          </p:nvSpPr>
          <p:spPr>
            <a:xfrm>
              <a:off x="4627915" y="1475417"/>
              <a:ext cx="381000" cy="487292"/>
            </a:xfrm>
            <a:prstGeom prst="downArrow">
              <a:avLst>
                <a:gd fmla="val 54167" name="adj1"/>
                <a:gd fmla="val 49170" name="adj2"/>
              </a:avLst>
            </a:prstGeom>
            <a:gradFill>
              <a:gsLst>
                <a:gs pos="0">
                  <a:srgbClr val="FF0000">
                    <a:alpha val="24705"/>
                  </a:srgbClr>
                </a:gs>
                <a:gs pos="100000">
                  <a:srgbClr val="FF0000">
                    <a:alpha val="24705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2020-01-18T07:24:59Z</dcterms:created>
  <dc:creator>James Kurose</dc:creator>
</cp:coreProperties>
</file>